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74" r:id="rId5"/>
    <p:sldId id="269" r:id="rId6"/>
    <p:sldId id="270" r:id="rId7"/>
    <p:sldId id="272" r:id="rId8"/>
    <p:sldId id="260" r:id="rId9"/>
    <p:sldId id="262" r:id="rId10"/>
    <p:sldId id="263" r:id="rId11"/>
    <p:sldId id="264" r:id="rId12"/>
    <p:sldId id="265" r:id="rId13"/>
    <p:sldId id="266" r:id="rId14"/>
    <p:sldId id="267" r:id="rId15"/>
    <p:sldId id="268" r:id="rId16"/>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0" autoAdjust="0"/>
    <p:restoredTop sz="94737" autoAdjust="0"/>
  </p:normalViewPr>
  <p:slideViewPr>
    <p:cSldViewPr>
      <p:cViewPr varScale="1">
        <p:scale>
          <a:sx n="81" d="100"/>
          <a:sy n="81" d="100"/>
        </p:scale>
        <p:origin x="-1080" y="-82"/>
      </p:cViewPr>
      <p:guideLst>
        <p:guide orient="horz" pos="2225"/>
        <p:guide pos="2795"/>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400" b="0" i="0">
                <a:solidFill>
                  <a:srgbClr val="231F2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Trebuchet MS"/>
                <a:cs typeface="Trebuchet MS"/>
              </a:defRPr>
            </a:lvl1pPr>
          </a:lstStyle>
          <a:p>
            <a:endParaRPr/>
          </a:p>
        </p:txBody>
      </p:sp>
      <p:sp>
        <p:nvSpPr>
          <p:cNvPr id="3" name="Holder 3"/>
          <p:cNvSpPr>
            <a:spLocks noGrp="1"/>
          </p:cNvSpPr>
          <p:nvPr>
            <p:ph sz="half" idx="2"/>
          </p:nvPr>
        </p:nvSpPr>
        <p:spPr>
          <a:xfrm>
            <a:off x="502920" y="1787652"/>
            <a:ext cx="4375404"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31F2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5836" y="181552"/>
            <a:ext cx="9466729" cy="7408314"/>
          </a:xfrm>
          <a:custGeom>
            <a:avLst/>
            <a:gdLst/>
            <a:ahLst/>
            <a:cxnLst/>
            <a:rect l="l" t="t" r="r" b="b"/>
            <a:pathLst>
              <a:path w="7315200" h="9587230">
                <a:moveTo>
                  <a:pt x="0" y="9586912"/>
                </a:moveTo>
                <a:lnTo>
                  <a:pt x="7315200" y="9586912"/>
                </a:lnTo>
                <a:lnTo>
                  <a:pt x="7315200" y="0"/>
                </a:lnTo>
                <a:lnTo>
                  <a:pt x="0" y="0"/>
                </a:lnTo>
                <a:lnTo>
                  <a:pt x="0" y="9586912"/>
                </a:lnTo>
                <a:close/>
              </a:path>
            </a:pathLst>
          </a:custGeom>
          <a:ln w="12700">
            <a:solidFill>
              <a:srgbClr val="231F20"/>
            </a:solidFill>
          </a:ln>
        </p:spPr>
        <p:txBody>
          <a:bodyPr wrap="square" lIns="0" tIns="0" rIns="0" bIns="0" rtlCol="0"/>
          <a:lstStyle/>
          <a:p>
            <a:endParaRPr/>
          </a:p>
        </p:txBody>
      </p:sp>
      <p:sp>
        <p:nvSpPr>
          <p:cNvPr id="2" name="Holder 2"/>
          <p:cNvSpPr>
            <a:spLocks noGrp="1"/>
          </p:cNvSpPr>
          <p:nvPr>
            <p:ph type="title"/>
          </p:nvPr>
        </p:nvSpPr>
        <p:spPr>
          <a:xfrm>
            <a:off x="2136588" y="375116"/>
            <a:ext cx="5785224" cy="553998"/>
          </a:xfrm>
          <a:prstGeom prst="rect">
            <a:avLst/>
          </a:prstGeom>
        </p:spPr>
        <p:txBody>
          <a:bodyPr wrap="square" lIns="0" tIns="0" rIns="0" bIns="0">
            <a:spAutoFit/>
          </a:bodyPr>
          <a:lstStyle>
            <a:lvl1pPr>
              <a:defRPr sz="3600" b="1" i="0">
                <a:solidFill>
                  <a:srgbClr val="231F20"/>
                </a:solidFill>
                <a:latin typeface="Trebuchet MS"/>
                <a:cs typeface="Trebuchet MS"/>
              </a:defRPr>
            </a:lvl1pPr>
          </a:lstStyle>
          <a:p>
            <a:endParaRPr/>
          </a:p>
        </p:txBody>
      </p:sp>
      <p:sp>
        <p:nvSpPr>
          <p:cNvPr id="3" name="Holder 3"/>
          <p:cNvSpPr>
            <a:spLocks noGrp="1"/>
          </p:cNvSpPr>
          <p:nvPr>
            <p:ph type="body" idx="1"/>
          </p:nvPr>
        </p:nvSpPr>
        <p:spPr>
          <a:xfrm>
            <a:off x="573591" y="1244693"/>
            <a:ext cx="8911216" cy="215444"/>
          </a:xfrm>
          <a:prstGeom prst="rect">
            <a:avLst/>
          </a:prstGeom>
        </p:spPr>
        <p:txBody>
          <a:bodyPr wrap="square" lIns="0" tIns="0" rIns="0" bIns="0">
            <a:spAutoFit/>
          </a:bodyPr>
          <a:lstStyle>
            <a:lvl1pPr>
              <a:defRPr sz="1400" b="0" i="0">
                <a:solidFill>
                  <a:srgbClr val="231F20"/>
                </a:solidFill>
                <a:latin typeface="Trebuchet MS"/>
                <a:cs typeface="Trebuchet MS"/>
              </a:defRPr>
            </a:lvl1pPr>
          </a:lstStyle>
          <a:p>
            <a:endParaRPr/>
          </a:p>
        </p:txBody>
      </p:sp>
      <p:sp>
        <p:nvSpPr>
          <p:cNvPr id="4" name="Holder 4"/>
          <p:cNvSpPr>
            <a:spLocks noGrp="1"/>
          </p:cNvSpPr>
          <p:nvPr>
            <p:ph type="ftr" sz="quarter" idx="5"/>
          </p:nvPr>
        </p:nvSpPr>
        <p:spPr>
          <a:xfrm>
            <a:off x="3419856" y="7228332"/>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12/10/2018</a:t>
            </a:fld>
            <a:endParaRPr lang="en-US"/>
          </a:p>
        </p:txBody>
      </p:sp>
      <p:sp>
        <p:nvSpPr>
          <p:cNvPr id="6" name="Holder 6"/>
          <p:cNvSpPr>
            <a:spLocks noGrp="1"/>
          </p:cNvSpPr>
          <p:nvPr>
            <p:ph type="sldNum" sz="quarter" idx="7"/>
          </p:nvPr>
        </p:nvSpPr>
        <p:spPr>
          <a:xfrm>
            <a:off x="7242048" y="7228332"/>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NEED.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www.NEED.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NEED.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295835" y="1324841"/>
            <a:ext cx="9462094" cy="48473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4053" y="181552"/>
            <a:ext cx="9466729" cy="7408314"/>
          </a:xfrm>
          <a:custGeom>
            <a:avLst/>
            <a:gdLst/>
            <a:ahLst/>
            <a:cxnLst/>
            <a:rect l="l" t="t" r="r" b="b"/>
            <a:pathLst>
              <a:path w="7315200" h="9587230">
                <a:moveTo>
                  <a:pt x="0" y="9586912"/>
                </a:moveTo>
                <a:lnTo>
                  <a:pt x="7315200" y="9586912"/>
                </a:lnTo>
                <a:lnTo>
                  <a:pt x="7315200" y="0"/>
                </a:lnTo>
                <a:lnTo>
                  <a:pt x="0" y="0"/>
                </a:lnTo>
                <a:lnTo>
                  <a:pt x="0" y="9586912"/>
                </a:lnTo>
                <a:close/>
              </a:path>
            </a:pathLst>
          </a:custGeom>
          <a:ln w="12700">
            <a:solidFill>
              <a:srgbClr val="231F20"/>
            </a:solidFill>
          </a:ln>
        </p:spPr>
        <p:txBody>
          <a:bodyPr wrap="square" lIns="0" tIns="0" rIns="0" bIns="0" rtlCol="0"/>
          <a:lstStyle/>
          <a:p>
            <a:endParaRPr/>
          </a:p>
        </p:txBody>
      </p:sp>
      <p:sp>
        <p:nvSpPr>
          <p:cNvPr id="6" name="object 6"/>
          <p:cNvSpPr/>
          <p:nvPr/>
        </p:nvSpPr>
        <p:spPr>
          <a:xfrm>
            <a:off x="608109" y="411564"/>
            <a:ext cx="1110204" cy="662911"/>
          </a:xfrm>
          <a:custGeom>
            <a:avLst/>
            <a:gdLst/>
            <a:ahLst/>
            <a:cxnLst/>
            <a:rect l="l" t="t" r="r" b="b"/>
            <a:pathLst>
              <a:path w="857885" h="857885">
                <a:moveTo>
                  <a:pt x="772083" y="0"/>
                </a:moveTo>
                <a:lnTo>
                  <a:pt x="85775" y="0"/>
                </a:lnTo>
                <a:lnTo>
                  <a:pt x="52479" y="6769"/>
                </a:lnTo>
                <a:lnTo>
                  <a:pt x="25204" y="25201"/>
                </a:lnTo>
                <a:lnTo>
                  <a:pt x="6771" y="52479"/>
                </a:lnTo>
                <a:lnTo>
                  <a:pt x="0" y="85788"/>
                </a:lnTo>
                <a:lnTo>
                  <a:pt x="0" y="772083"/>
                </a:lnTo>
                <a:lnTo>
                  <a:pt x="6771" y="805393"/>
                </a:lnTo>
                <a:lnTo>
                  <a:pt x="25204" y="832662"/>
                </a:lnTo>
                <a:lnTo>
                  <a:pt x="52479" y="851082"/>
                </a:lnTo>
                <a:lnTo>
                  <a:pt x="85775" y="857846"/>
                </a:lnTo>
                <a:lnTo>
                  <a:pt x="772083" y="857846"/>
                </a:lnTo>
                <a:lnTo>
                  <a:pt x="805385" y="851082"/>
                </a:lnTo>
                <a:lnTo>
                  <a:pt x="832659" y="832662"/>
                </a:lnTo>
                <a:lnTo>
                  <a:pt x="844608" y="814984"/>
                </a:lnTo>
                <a:lnTo>
                  <a:pt x="85775" y="814984"/>
                </a:lnTo>
                <a:lnTo>
                  <a:pt x="77413" y="814154"/>
                </a:lnTo>
                <a:lnTo>
                  <a:pt x="46143" y="788404"/>
                </a:lnTo>
                <a:lnTo>
                  <a:pt x="42875" y="772083"/>
                </a:lnTo>
                <a:lnTo>
                  <a:pt x="42875" y="85788"/>
                </a:lnTo>
                <a:lnTo>
                  <a:pt x="62106" y="50122"/>
                </a:lnTo>
                <a:lnTo>
                  <a:pt x="85775" y="42900"/>
                </a:lnTo>
                <a:lnTo>
                  <a:pt x="844617" y="42900"/>
                </a:lnTo>
                <a:lnTo>
                  <a:pt x="832659" y="25201"/>
                </a:lnTo>
                <a:lnTo>
                  <a:pt x="805385" y="6769"/>
                </a:lnTo>
                <a:lnTo>
                  <a:pt x="772083" y="0"/>
                </a:lnTo>
                <a:close/>
              </a:path>
              <a:path w="857885" h="857885">
                <a:moveTo>
                  <a:pt x="844617" y="42900"/>
                </a:moveTo>
                <a:lnTo>
                  <a:pt x="772083" y="42900"/>
                </a:lnTo>
                <a:lnTo>
                  <a:pt x="780459" y="43728"/>
                </a:lnTo>
                <a:lnTo>
                  <a:pt x="788412" y="46161"/>
                </a:lnTo>
                <a:lnTo>
                  <a:pt x="814120" y="77411"/>
                </a:lnTo>
                <a:lnTo>
                  <a:pt x="814946" y="85788"/>
                </a:lnTo>
                <a:lnTo>
                  <a:pt x="814946" y="772083"/>
                </a:lnTo>
                <a:lnTo>
                  <a:pt x="795761" y="807751"/>
                </a:lnTo>
                <a:lnTo>
                  <a:pt x="772083" y="814984"/>
                </a:lnTo>
                <a:lnTo>
                  <a:pt x="844608" y="814984"/>
                </a:lnTo>
                <a:lnTo>
                  <a:pt x="851090" y="805393"/>
                </a:lnTo>
                <a:lnTo>
                  <a:pt x="857859" y="772083"/>
                </a:lnTo>
                <a:lnTo>
                  <a:pt x="857859" y="85788"/>
                </a:lnTo>
                <a:lnTo>
                  <a:pt x="851090" y="52479"/>
                </a:lnTo>
                <a:lnTo>
                  <a:pt x="844617" y="42900"/>
                </a:lnTo>
                <a:close/>
              </a:path>
            </a:pathLst>
          </a:custGeom>
          <a:solidFill>
            <a:srgbClr val="231F20"/>
          </a:solidFill>
        </p:spPr>
        <p:txBody>
          <a:bodyPr wrap="square" lIns="0" tIns="0" rIns="0" bIns="0" rtlCol="0"/>
          <a:lstStyle/>
          <a:p>
            <a:endParaRPr/>
          </a:p>
        </p:txBody>
      </p:sp>
      <p:sp>
        <p:nvSpPr>
          <p:cNvPr id="7" name="object 7"/>
          <p:cNvSpPr/>
          <p:nvPr/>
        </p:nvSpPr>
        <p:spPr>
          <a:xfrm>
            <a:off x="715037" y="483773"/>
            <a:ext cx="880110" cy="497551"/>
          </a:xfrm>
          <a:custGeom>
            <a:avLst/>
            <a:gdLst/>
            <a:ahLst/>
            <a:cxnLst/>
            <a:rect l="l" t="t" r="r" b="b"/>
            <a:pathLst>
              <a:path w="680085" h="643890">
                <a:moveTo>
                  <a:pt x="258082" y="558800"/>
                </a:moveTo>
                <a:lnTo>
                  <a:pt x="239483" y="558800"/>
                </a:lnTo>
                <a:lnTo>
                  <a:pt x="235597" y="638810"/>
                </a:lnTo>
                <a:lnTo>
                  <a:pt x="237909" y="642620"/>
                </a:lnTo>
                <a:lnTo>
                  <a:pt x="242709" y="643890"/>
                </a:lnTo>
                <a:lnTo>
                  <a:pt x="250228" y="643890"/>
                </a:lnTo>
                <a:lnTo>
                  <a:pt x="280278" y="609600"/>
                </a:lnTo>
                <a:lnTo>
                  <a:pt x="255625" y="609600"/>
                </a:lnTo>
                <a:lnTo>
                  <a:pt x="258082" y="558800"/>
                </a:lnTo>
                <a:close/>
              </a:path>
              <a:path w="680085" h="643890">
                <a:moveTo>
                  <a:pt x="330008" y="574040"/>
                </a:moveTo>
                <a:lnTo>
                  <a:pt x="311442" y="574040"/>
                </a:lnTo>
                <a:lnTo>
                  <a:pt x="312267" y="637540"/>
                </a:lnTo>
                <a:lnTo>
                  <a:pt x="315353" y="641350"/>
                </a:lnTo>
                <a:lnTo>
                  <a:pt x="319620" y="642620"/>
                </a:lnTo>
                <a:lnTo>
                  <a:pt x="324015" y="642620"/>
                </a:lnTo>
                <a:lnTo>
                  <a:pt x="328206" y="641350"/>
                </a:lnTo>
                <a:lnTo>
                  <a:pt x="350629" y="590550"/>
                </a:lnTo>
                <a:lnTo>
                  <a:pt x="330225" y="590550"/>
                </a:lnTo>
                <a:lnTo>
                  <a:pt x="330008" y="574040"/>
                </a:lnTo>
                <a:close/>
              </a:path>
              <a:path w="680085" h="643890">
                <a:moveTo>
                  <a:pt x="435432" y="567690"/>
                </a:moveTo>
                <a:lnTo>
                  <a:pt x="410768" y="567690"/>
                </a:lnTo>
                <a:lnTo>
                  <a:pt x="475919" y="641350"/>
                </a:lnTo>
                <a:lnTo>
                  <a:pt x="480568" y="642620"/>
                </a:lnTo>
                <a:lnTo>
                  <a:pt x="488124" y="638810"/>
                </a:lnTo>
                <a:lnTo>
                  <a:pt x="490093" y="633730"/>
                </a:lnTo>
                <a:lnTo>
                  <a:pt x="481682" y="598170"/>
                </a:lnTo>
                <a:lnTo>
                  <a:pt x="462470" y="598170"/>
                </a:lnTo>
                <a:lnTo>
                  <a:pt x="435432" y="567690"/>
                </a:lnTo>
                <a:close/>
              </a:path>
              <a:path w="680085" h="643890">
                <a:moveTo>
                  <a:pt x="383301" y="568960"/>
                </a:moveTo>
                <a:lnTo>
                  <a:pt x="360159" y="568960"/>
                </a:lnTo>
                <a:lnTo>
                  <a:pt x="392379" y="610870"/>
                </a:lnTo>
                <a:lnTo>
                  <a:pt x="396265" y="612140"/>
                </a:lnTo>
                <a:lnTo>
                  <a:pt x="403606" y="610870"/>
                </a:lnTo>
                <a:lnTo>
                  <a:pt x="406298" y="607060"/>
                </a:lnTo>
                <a:lnTo>
                  <a:pt x="409470" y="579120"/>
                </a:lnTo>
                <a:lnTo>
                  <a:pt x="390855" y="579120"/>
                </a:lnTo>
                <a:lnTo>
                  <a:pt x="383301" y="568960"/>
                </a:lnTo>
                <a:close/>
              </a:path>
              <a:path w="680085" h="643890">
                <a:moveTo>
                  <a:pt x="320014" y="539750"/>
                </a:moveTo>
                <a:lnTo>
                  <a:pt x="315988" y="541020"/>
                </a:lnTo>
                <a:lnTo>
                  <a:pt x="255625" y="609600"/>
                </a:lnTo>
                <a:lnTo>
                  <a:pt x="280278" y="609600"/>
                </a:lnTo>
                <a:lnTo>
                  <a:pt x="311442" y="574040"/>
                </a:lnTo>
                <a:lnTo>
                  <a:pt x="330008" y="574040"/>
                </a:lnTo>
                <a:lnTo>
                  <a:pt x="329641" y="546100"/>
                </a:lnTo>
                <a:lnTo>
                  <a:pt x="327228" y="542290"/>
                </a:lnTo>
                <a:lnTo>
                  <a:pt x="320014" y="539750"/>
                </a:lnTo>
                <a:close/>
              </a:path>
              <a:path w="680085" h="643890">
                <a:moveTo>
                  <a:pt x="217330" y="533400"/>
                </a:moveTo>
                <a:lnTo>
                  <a:pt x="197840" y="533400"/>
                </a:lnTo>
                <a:lnTo>
                  <a:pt x="180568" y="594360"/>
                </a:lnTo>
                <a:lnTo>
                  <a:pt x="182295" y="599440"/>
                </a:lnTo>
                <a:lnTo>
                  <a:pt x="189509" y="603250"/>
                </a:lnTo>
                <a:lnTo>
                  <a:pt x="194132" y="603250"/>
                </a:lnTo>
                <a:lnTo>
                  <a:pt x="197142" y="599440"/>
                </a:lnTo>
                <a:lnTo>
                  <a:pt x="235514" y="562610"/>
                </a:lnTo>
                <a:lnTo>
                  <a:pt x="209080" y="562610"/>
                </a:lnTo>
                <a:lnTo>
                  <a:pt x="217330" y="533400"/>
                </a:lnTo>
                <a:close/>
              </a:path>
              <a:path w="680085" h="643890">
                <a:moveTo>
                  <a:pt x="455803" y="515620"/>
                </a:moveTo>
                <a:lnTo>
                  <a:pt x="451904" y="515620"/>
                </a:lnTo>
                <a:lnTo>
                  <a:pt x="446163" y="520700"/>
                </a:lnTo>
                <a:lnTo>
                  <a:pt x="444868" y="524510"/>
                </a:lnTo>
                <a:lnTo>
                  <a:pt x="462470" y="598170"/>
                </a:lnTo>
                <a:lnTo>
                  <a:pt x="481682" y="598170"/>
                </a:lnTo>
                <a:lnTo>
                  <a:pt x="468464" y="542290"/>
                </a:lnTo>
                <a:lnTo>
                  <a:pt x="520875" y="542290"/>
                </a:lnTo>
                <a:lnTo>
                  <a:pt x="519596" y="538480"/>
                </a:lnTo>
                <a:lnTo>
                  <a:pt x="499922" y="538480"/>
                </a:lnTo>
                <a:lnTo>
                  <a:pt x="455803" y="515620"/>
                </a:lnTo>
                <a:close/>
              </a:path>
              <a:path w="680085" h="643890">
                <a:moveTo>
                  <a:pt x="360299" y="541020"/>
                </a:moveTo>
                <a:lnTo>
                  <a:pt x="356971" y="541020"/>
                </a:lnTo>
                <a:lnTo>
                  <a:pt x="353720" y="542290"/>
                </a:lnTo>
                <a:lnTo>
                  <a:pt x="350901" y="543560"/>
                </a:lnTo>
                <a:lnTo>
                  <a:pt x="330225" y="590550"/>
                </a:lnTo>
                <a:lnTo>
                  <a:pt x="350629" y="590550"/>
                </a:lnTo>
                <a:lnTo>
                  <a:pt x="360159" y="568960"/>
                </a:lnTo>
                <a:lnTo>
                  <a:pt x="383301" y="568960"/>
                </a:lnTo>
                <a:lnTo>
                  <a:pt x="363474" y="542290"/>
                </a:lnTo>
                <a:lnTo>
                  <a:pt x="360299" y="541020"/>
                </a:lnTo>
                <a:close/>
              </a:path>
              <a:path w="680085" h="643890">
                <a:moveTo>
                  <a:pt x="404533" y="535940"/>
                </a:moveTo>
                <a:lnTo>
                  <a:pt x="397560" y="538480"/>
                </a:lnTo>
                <a:lnTo>
                  <a:pt x="395046" y="541020"/>
                </a:lnTo>
                <a:lnTo>
                  <a:pt x="390855" y="579120"/>
                </a:lnTo>
                <a:lnTo>
                  <a:pt x="409470" y="579120"/>
                </a:lnTo>
                <a:lnTo>
                  <a:pt x="410768" y="567690"/>
                </a:lnTo>
                <a:lnTo>
                  <a:pt x="435432" y="567690"/>
                </a:lnTo>
                <a:lnTo>
                  <a:pt x="408393" y="537210"/>
                </a:lnTo>
                <a:lnTo>
                  <a:pt x="404533" y="535940"/>
                </a:lnTo>
                <a:close/>
              </a:path>
              <a:path w="680085" h="643890">
                <a:moveTo>
                  <a:pt x="520875" y="542290"/>
                </a:moveTo>
                <a:lnTo>
                  <a:pt x="468464" y="542290"/>
                </a:lnTo>
                <a:lnTo>
                  <a:pt x="511708" y="565150"/>
                </a:lnTo>
                <a:lnTo>
                  <a:pt x="515061" y="566420"/>
                </a:lnTo>
                <a:lnTo>
                  <a:pt x="519137" y="566420"/>
                </a:lnTo>
                <a:lnTo>
                  <a:pt x="524891" y="561340"/>
                </a:lnTo>
                <a:lnTo>
                  <a:pt x="525995" y="557530"/>
                </a:lnTo>
                <a:lnTo>
                  <a:pt x="520875" y="542290"/>
                </a:lnTo>
                <a:close/>
              </a:path>
              <a:path w="680085" h="643890">
                <a:moveTo>
                  <a:pt x="252501" y="525780"/>
                </a:moveTo>
                <a:lnTo>
                  <a:pt x="247535" y="525780"/>
                </a:lnTo>
                <a:lnTo>
                  <a:pt x="245186" y="527050"/>
                </a:lnTo>
                <a:lnTo>
                  <a:pt x="209080" y="562610"/>
                </a:lnTo>
                <a:lnTo>
                  <a:pt x="235514" y="562610"/>
                </a:lnTo>
                <a:lnTo>
                  <a:pt x="239483" y="558800"/>
                </a:lnTo>
                <a:lnTo>
                  <a:pt x="258082" y="558800"/>
                </a:lnTo>
                <a:lnTo>
                  <a:pt x="259372" y="532130"/>
                </a:lnTo>
                <a:lnTo>
                  <a:pt x="257200" y="528320"/>
                </a:lnTo>
                <a:lnTo>
                  <a:pt x="252501" y="525780"/>
                </a:lnTo>
                <a:close/>
              </a:path>
              <a:path w="680085" h="643890">
                <a:moveTo>
                  <a:pt x="180114" y="504190"/>
                </a:moveTo>
                <a:lnTo>
                  <a:pt x="160782" y="504190"/>
                </a:lnTo>
                <a:lnTo>
                  <a:pt x="146710" y="551180"/>
                </a:lnTo>
                <a:lnTo>
                  <a:pt x="148082" y="556260"/>
                </a:lnTo>
                <a:lnTo>
                  <a:pt x="154457" y="560070"/>
                </a:lnTo>
                <a:lnTo>
                  <a:pt x="158750" y="560070"/>
                </a:lnTo>
                <a:lnTo>
                  <a:pt x="162001" y="558800"/>
                </a:lnTo>
                <a:lnTo>
                  <a:pt x="197840" y="533400"/>
                </a:lnTo>
                <a:lnTo>
                  <a:pt x="217330" y="533400"/>
                </a:lnTo>
                <a:lnTo>
                  <a:pt x="218764" y="528320"/>
                </a:lnTo>
                <a:lnTo>
                  <a:pt x="173101" y="528320"/>
                </a:lnTo>
                <a:lnTo>
                  <a:pt x="180114" y="504190"/>
                </a:lnTo>
                <a:close/>
              </a:path>
              <a:path w="680085" h="643890">
                <a:moveTo>
                  <a:pt x="139859" y="471170"/>
                </a:moveTo>
                <a:lnTo>
                  <a:pt x="117322" y="471170"/>
                </a:lnTo>
                <a:lnTo>
                  <a:pt x="76212" y="528320"/>
                </a:lnTo>
                <a:lnTo>
                  <a:pt x="76403" y="533400"/>
                </a:lnTo>
                <a:lnTo>
                  <a:pt x="81915" y="539750"/>
                </a:lnTo>
                <a:lnTo>
                  <a:pt x="86512" y="541020"/>
                </a:lnTo>
                <a:lnTo>
                  <a:pt x="158220" y="505460"/>
                </a:lnTo>
                <a:lnTo>
                  <a:pt x="115316" y="505460"/>
                </a:lnTo>
                <a:lnTo>
                  <a:pt x="139859" y="471170"/>
                </a:lnTo>
                <a:close/>
              </a:path>
              <a:path w="680085" h="643890">
                <a:moveTo>
                  <a:pt x="493001" y="478790"/>
                </a:moveTo>
                <a:lnTo>
                  <a:pt x="489280" y="480060"/>
                </a:lnTo>
                <a:lnTo>
                  <a:pt x="484238" y="485140"/>
                </a:lnTo>
                <a:lnTo>
                  <a:pt x="483349" y="488950"/>
                </a:lnTo>
                <a:lnTo>
                  <a:pt x="499922" y="538480"/>
                </a:lnTo>
                <a:lnTo>
                  <a:pt x="519596" y="538480"/>
                </a:lnTo>
                <a:lnTo>
                  <a:pt x="508076" y="504190"/>
                </a:lnTo>
                <a:lnTo>
                  <a:pt x="582263" y="504190"/>
                </a:lnTo>
                <a:lnTo>
                  <a:pt x="580329" y="501650"/>
                </a:lnTo>
                <a:lnTo>
                  <a:pt x="556260" y="501650"/>
                </a:lnTo>
                <a:lnTo>
                  <a:pt x="496341" y="480060"/>
                </a:lnTo>
                <a:lnTo>
                  <a:pt x="493001" y="478790"/>
                </a:lnTo>
                <a:close/>
              </a:path>
              <a:path w="680085" h="643890">
                <a:moveTo>
                  <a:pt x="582263" y="504190"/>
                </a:moveTo>
                <a:lnTo>
                  <a:pt x="508076" y="504190"/>
                </a:lnTo>
                <a:lnTo>
                  <a:pt x="579005" y="528320"/>
                </a:lnTo>
                <a:lnTo>
                  <a:pt x="582853" y="529590"/>
                </a:lnTo>
                <a:lnTo>
                  <a:pt x="587159" y="528320"/>
                </a:lnTo>
                <a:lnTo>
                  <a:pt x="591972" y="521970"/>
                </a:lnTo>
                <a:lnTo>
                  <a:pt x="591934" y="516890"/>
                </a:lnTo>
                <a:lnTo>
                  <a:pt x="582263" y="504190"/>
                </a:lnTo>
                <a:close/>
              </a:path>
              <a:path w="680085" h="643890">
                <a:moveTo>
                  <a:pt x="216014" y="501650"/>
                </a:moveTo>
                <a:lnTo>
                  <a:pt x="211759" y="501650"/>
                </a:lnTo>
                <a:lnTo>
                  <a:pt x="173101" y="528320"/>
                </a:lnTo>
                <a:lnTo>
                  <a:pt x="218764" y="528320"/>
                </a:lnTo>
                <a:lnTo>
                  <a:pt x="223786" y="510540"/>
                </a:lnTo>
                <a:lnTo>
                  <a:pt x="222377" y="506730"/>
                </a:lnTo>
                <a:lnTo>
                  <a:pt x="216014" y="501650"/>
                </a:lnTo>
                <a:close/>
              </a:path>
              <a:path w="680085" h="643890">
                <a:moveTo>
                  <a:pt x="174485" y="474980"/>
                </a:moveTo>
                <a:lnTo>
                  <a:pt x="170738" y="476250"/>
                </a:lnTo>
                <a:lnTo>
                  <a:pt x="168592" y="480060"/>
                </a:lnTo>
                <a:lnTo>
                  <a:pt x="115316" y="505460"/>
                </a:lnTo>
                <a:lnTo>
                  <a:pt x="158220" y="505460"/>
                </a:lnTo>
                <a:lnTo>
                  <a:pt x="160782" y="504190"/>
                </a:lnTo>
                <a:lnTo>
                  <a:pt x="180114" y="504190"/>
                </a:lnTo>
                <a:lnTo>
                  <a:pt x="184175" y="490220"/>
                </a:lnTo>
                <a:lnTo>
                  <a:pt x="184594" y="490220"/>
                </a:lnTo>
                <a:lnTo>
                  <a:pt x="184899" y="488950"/>
                </a:lnTo>
                <a:lnTo>
                  <a:pt x="186118" y="481330"/>
                </a:lnTo>
                <a:lnTo>
                  <a:pt x="183032" y="477520"/>
                </a:lnTo>
                <a:lnTo>
                  <a:pt x="174485" y="474980"/>
                </a:lnTo>
                <a:close/>
              </a:path>
              <a:path w="680085" h="643890">
                <a:moveTo>
                  <a:pt x="646905" y="240030"/>
                </a:moveTo>
                <a:lnTo>
                  <a:pt x="613613" y="240030"/>
                </a:lnTo>
                <a:lnTo>
                  <a:pt x="559206" y="275590"/>
                </a:lnTo>
                <a:lnTo>
                  <a:pt x="557631" y="279400"/>
                </a:lnTo>
                <a:lnTo>
                  <a:pt x="559206" y="287020"/>
                </a:lnTo>
                <a:lnTo>
                  <a:pt x="562190" y="289560"/>
                </a:lnTo>
                <a:lnTo>
                  <a:pt x="592594" y="294640"/>
                </a:lnTo>
                <a:lnTo>
                  <a:pt x="564489" y="309880"/>
                </a:lnTo>
                <a:lnTo>
                  <a:pt x="562495" y="313690"/>
                </a:lnTo>
                <a:lnTo>
                  <a:pt x="563308" y="321310"/>
                </a:lnTo>
                <a:lnTo>
                  <a:pt x="566026" y="323850"/>
                </a:lnTo>
                <a:lnTo>
                  <a:pt x="620877" y="339090"/>
                </a:lnTo>
                <a:lnTo>
                  <a:pt x="571360" y="353060"/>
                </a:lnTo>
                <a:lnTo>
                  <a:pt x="568718" y="356870"/>
                </a:lnTo>
                <a:lnTo>
                  <a:pt x="568071" y="364490"/>
                </a:lnTo>
                <a:lnTo>
                  <a:pt x="570141" y="368300"/>
                </a:lnTo>
                <a:lnTo>
                  <a:pt x="637552" y="400050"/>
                </a:lnTo>
                <a:lnTo>
                  <a:pt x="551180" y="410210"/>
                </a:lnTo>
                <a:lnTo>
                  <a:pt x="547966" y="414020"/>
                </a:lnTo>
                <a:lnTo>
                  <a:pt x="546379" y="421640"/>
                </a:lnTo>
                <a:lnTo>
                  <a:pt x="548208" y="425450"/>
                </a:lnTo>
                <a:lnTo>
                  <a:pt x="570611" y="438150"/>
                </a:lnTo>
                <a:lnTo>
                  <a:pt x="524433" y="439420"/>
                </a:lnTo>
                <a:lnTo>
                  <a:pt x="521271" y="440690"/>
                </a:lnTo>
                <a:lnTo>
                  <a:pt x="518210" y="447040"/>
                </a:lnTo>
                <a:lnTo>
                  <a:pt x="518566" y="450850"/>
                </a:lnTo>
                <a:lnTo>
                  <a:pt x="556260" y="501650"/>
                </a:lnTo>
                <a:lnTo>
                  <a:pt x="580329" y="501650"/>
                </a:lnTo>
                <a:lnTo>
                  <a:pt x="546481" y="457200"/>
                </a:lnTo>
                <a:lnTo>
                  <a:pt x="609092" y="455930"/>
                </a:lnTo>
                <a:lnTo>
                  <a:pt x="612724" y="453390"/>
                </a:lnTo>
                <a:lnTo>
                  <a:pt x="614781" y="444500"/>
                </a:lnTo>
                <a:lnTo>
                  <a:pt x="612978" y="440690"/>
                </a:lnTo>
                <a:lnTo>
                  <a:pt x="585419" y="425450"/>
                </a:lnTo>
                <a:lnTo>
                  <a:pt x="675373" y="414020"/>
                </a:lnTo>
                <a:lnTo>
                  <a:pt x="678649" y="411480"/>
                </a:lnTo>
                <a:lnTo>
                  <a:pt x="680008" y="402590"/>
                </a:lnTo>
                <a:lnTo>
                  <a:pt x="677913" y="398780"/>
                </a:lnTo>
                <a:lnTo>
                  <a:pt x="603440" y="363220"/>
                </a:lnTo>
                <a:lnTo>
                  <a:pt x="662000" y="346710"/>
                </a:lnTo>
                <a:lnTo>
                  <a:pt x="664730" y="342900"/>
                </a:lnTo>
                <a:lnTo>
                  <a:pt x="664641" y="334010"/>
                </a:lnTo>
                <a:lnTo>
                  <a:pt x="661822" y="330200"/>
                </a:lnTo>
                <a:lnTo>
                  <a:pt x="597890" y="313690"/>
                </a:lnTo>
                <a:lnTo>
                  <a:pt x="629488" y="297180"/>
                </a:lnTo>
                <a:lnTo>
                  <a:pt x="631482" y="293370"/>
                </a:lnTo>
                <a:lnTo>
                  <a:pt x="630275" y="285750"/>
                </a:lnTo>
                <a:lnTo>
                  <a:pt x="627214" y="281940"/>
                </a:lnTo>
                <a:lnTo>
                  <a:pt x="592264" y="276860"/>
                </a:lnTo>
                <a:lnTo>
                  <a:pt x="646905" y="240030"/>
                </a:lnTo>
                <a:close/>
              </a:path>
              <a:path w="680085" h="643890">
                <a:moveTo>
                  <a:pt x="46215" y="171450"/>
                </a:moveTo>
                <a:lnTo>
                  <a:pt x="42075" y="172720"/>
                </a:lnTo>
                <a:lnTo>
                  <a:pt x="38049" y="180340"/>
                </a:lnTo>
                <a:lnTo>
                  <a:pt x="38620" y="184150"/>
                </a:lnTo>
                <a:lnTo>
                  <a:pt x="102158" y="250190"/>
                </a:lnTo>
                <a:lnTo>
                  <a:pt x="41236" y="259080"/>
                </a:lnTo>
                <a:lnTo>
                  <a:pt x="38100" y="261620"/>
                </a:lnTo>
                <a:lnTo>
                  <a:pt x="36487" y="269240"/>
                </a:lnTo>
                <a:lnTo>
                  <a:pt x="38176" y="273050"/>
                </a:lnTo>
                <a:lnTo>
                  <a:pt x="86753" y="303530"/>
                </a:lnTo>
                <a:lnTo>
                  <a:pt x="2654" y="330200"/>
                </a:lnTo>
                <a:lnTo>
                  <a:pt x="0" y="334010"/>
                </a:lnTo>
                <a:lnTo>
                  <a:pt x="215" y="341630"/>
                </a:lnTo>
                <a:lnTo>
                  <a:pt x="3060" y="345440"/>
                </a:lnTo>
                <a:lnTo>
                  <a:pt x="95161" y="369570"/>
                </a:lnTo>
                <a:lnTo>
                  <a:pt x="64617" y="394970"/>
                </a:lnTo>
                <a:lnTo>
                  <a:pt x="61836" y="397510"/>
                </a:lnTo>
                <a:lnTo>
                  <a:pt x="60693" y="401320"/>
                </a:lnTo>
                <a:lnTo>
                  <a:pt x="62661" y="407670"/>
                </a:lnTo>
                <a:lnTo>
                  <a:pt x="65608" y="410210"/>
                </a:lnTo>
                <a:lnTo>
                  <a:pt x="108750" y="417830"/>
                </a:lnTo>
                <a:lnTo>
                  <a:pt x="61696" y="474980"/>
                </a:lnTo>
                <a:lnTo>
                  <a:pt x="61493" y="478790"/>
                </a:lnTo>
                <a:lnTo>
                  <a:pt x="66217" y="486410"/>
                </a:lnTo>
                <a:lnTo>
                  <a:pt x="70586" y="487680"/>
                </a:lnTo>
                <a:lnTo>
                  <a:pt x="117322" y="471170"/>
                </a:lnTo>
                <a:lnTo>
                  <a:pt x="139859" y="471170"/>
                </a:lnTo>
                <a:lnTo>
                  <a:pt x="149858" y="457200"/>
                </a:lnTo>
                <a:lnTo>
                  <a:pt x="99631" y="457200"/>
                </a:lnTo>
                <a:lnTo>
                  <a:pt x="135623" y="414020"/>
                </a:lnTo>
                <a:lnTo>
                  <a:pt x="136207" y="410210"/>
                </a:lnTo>
                <a:lnTo>
                  <a:pt x="133832" y="403860"/>
                </a:lnTo>
                <a:lnTo>
                  <a:pt x="131051" y="402590"/>
                </a:lnTo>
                <a:lnTo>
                  <a:pt x="92176" y="396240"/>
                </a:lnTo>
                <a:lnTo>
                  <a:pt x="123532" y="369570"/>
                </a:lnTo>
                <a:lnTo>
                  <a:pt x="124714" y="365760"/>
                </a:lnTo>
                <a:lnTo>
                  <a:pt x="123164" y="359410"/>
                </a:lnTo>
                <a:lnTo>
                  <a:pt x="120561" y="356870"/>
                </a:lnTo>
                <a:lnTo>
                  <a:pt x="43243" y="336550"/>
                </a:lnTo>
                <a:lnTo>
                  <a:pt x="115189" y="313690"/>
                </a:lnTo>
                <a:lnTo>
                  <a:pt x="117716" y="311150"/>
                </a:lnTo>
                <a:lnTo>
                  <a:pt x="118605" y="303530"/>
                </a:lnTo>
                <a:lnTo>
                  <a:pt x="116916" y="300990"/>
                </a:lnTo>
                <a:lnTo>
                  <a:pt x="73291" y="273050"/>
                </a:lnTo>
                <a:lnTo>
                  <a:pt x="126238" y="266700"/>
                </a:lnTo>
                <a:lnTo>
                  <a:pt x="129133" y="264160"/>
                </a:lnTo>
                <a:lnTo>
                  <a:pt x="131419" y="257810"/>
                </a:lnTo>
                <a:lnTo>
                  <a:pt x="130619" y="254000"/>
                </a:lnTo>
                <a:lnTo>
                  <a:pt x="76276" y="196850"/>
                </a:lnTo>
                <a:lnTo>
                  <a:pt x="165843" y="196850"/>
                </a:lnTo>
                <a:lnTo>
                  <a:pt x="163688" y="193040"/>
                </a:lnTo>
                <a:lnTo>
                  <a:pt x="141947" y="193040"/>
                </a:lnTo>
                <a:lnTo>
                  <a:pt x="46215" y="171450"/>
                </a:lnTo>
                <a:close/>
              </a:path>
              <a:path w="680085" h="643890">
                <a:moveTo>
                  <a:pt x="142582" y="443230"/>
                </a:moveTo>
                <a:lnTo>
                  <a:pt x="99631" y="457200"/>
                </a:lnTo>
                <a:lnTo>
                  <a:pt x="149858" y="457200"/>
                </a:lnTo>
                <a:lnTo>
                  <a:pt x="151676" y="454660"/>
                </a:lnTo>
                <a:lnTo>
                  <a:pt x="151638" y="450850"/>
                </a:lnTo>
                <a:lnTo>
                  <a:pt x="146812" y="444500"/>
                </a:lnTo>
                <a:lnTo>
                  <a:pt x="142582" y="443230"/>
                </a:lnTo>
                <a:close/>
              </a:path>
              <a:path w="680085" h="643890">
                <a:moveTo>
                  <a:pt x="596624" y="203200"/>
                </a:moveTo>
                <a:lnTo>
                  <a:pt x="572287" y="203200"/>
                </a:lnTo>
                <a:lnTo>
                  <a:pt x="542696" y="238760"/>
                </a:lnTo>
                <a:lnTo>
                  <a:pt x="542328" y="242570"/>
                </a:lnTo>
                <a:lnTo>
                  <a:pt x="546277" y="250190"/>
                </a:lnTo>
                <a:lnTo>
                  <a:pt x="550100" y="251460"/>
                </a:lnTo>
                <a:lnTo>
                  <a:pt x="554024" y="251460"/>
                </a:lnTo>
                <a:lnTo>
                  <a:pt x="613613" y="240030"/>
                </a:lnTo>
                <a:lnTo>
                  <a:pt x="646905" y="240030"/>
                </a:lnTo>
                <a:lnTo>
                  <a:pt x="663862" y="228600"/>
                </a:lnTo>
                <a:lnTo>
                  <a:pt x="576008" y="228600"/>
                </a:lnTo>
                <a:lnTo>
                  <a:pt x="596624" y="203200"/>
                </a:lnTo>
                <a:close/>
              </a:path>
              <a:path w="680085" h="643890">
                <a:moveTo>
                  <a:pt x="659599" y="212090"/>
                </a:moveTo>
                <a:lnTo>
                  <a:pt x="655256" y="213360"/>
                </a:lnTo>
                <a:lnTo>
                  <a:pt x="576008" y="228600"/>
                </a:lnTo>
                <a:lnTo>
                  <a:pt x="663862" y="228600"/>
                </a:lnTo>
                <a:lnTo>
                  <a:pt x="665746" y="227330"/>
                </a:lnTo>
                <a:lnTo>
                  <a:pt x="667207" y="223520"/>
                </a:lnTo>
                <a:lnTo>
                  <a:pt x="663905" y="214630"/>
                </a:lnTo>
                <a:lnTo>
                  <a:pt x="659599" y="212090"/>
                </a:lnTo>
                <a:close/>
              </a:path>
              <a:path w="680085" h="643890">
                <a:moveTo>
                  <a:pt x="165843" y="196850"/>
                </a:moveTo>
                <a:lnTo>
                  <a:pt x="76276" y="196850"/>
                </a:lnTo>
                <a:lnTo>
                  <a:pt x="158229" y="215900"/>
                </a:lnTo>
                <a:lnTo>
                  <a:pt x="161823" y="215900"/>
                </a:lnTo>
                <a:lnTo>
                  <a:pt x="165531" y="214630"/>
                </a:lnTo>
                <a:lnTo>
                  <a:pt x="169900" y="209550"/>
                </a:lnTo>
                <a:lnTo>
                  <a:pt x="170154" y="204470"/>
                </a:lnTo>
                <a:lnTo>
                  <a:pt x="165843" y="196850"/>
                </a:lnTo>
                <a:close/>
              </a:path>
              <a:path w="680085" h="643890">
                <a:moveTo>
                  <a:pt x="563754" y="172720"/>
                </a:moveTo>
                <a:lnTo>
                  <a:pt x="540689" y="172720"/>
                </a:lnTo>
                <a:lnTo>
                  <a:pt x="520496" y="201930"/>
                </a:lnTo>
                <a:lnTo>
                  <a:pt x="520446" y="205740"/>
                </a:lnTo>
                <a:lnTo>
                  <a:pt x="524751" y="212090"/>
                </a:lnTo>
                <a:lnTo>
                  <a:pt x="528675" y="213360"/>
                </a:lnTo>
                <a:lnTo>
                  <a:pt x="532422" y="213360"/>
                </a:lnTo>
                <a:lnTo>
                  <a:pt x="572287" y="203200"/>
                </a:lnTo>
                <a:lnTo>
                  <a:pt x="596624" y="203200"/>
                </a:lnTo>
                <a:lnTo>
                  <a:pt x="606933" y="190500"/>
                </a:lnTo>
                <a:lnTo>
                  <a:pt x="607038" y="189230"/>
                </a:lnTo>
                <a:lnTo>
                  <a:pt x="552145" y="189230"/>
                </a:lnTo>
                <a:lnTo>
                  <a:pt x="563754" y="172720"/>
                </a:lnTo>
                <a:close/>
              </a:path>
              <a:path w="680085" h="643890">
                <a:moveTo>
                  <a:pt x="129082" y="140970"/>
                </a:moveTo>
                <a:lnTo>
                  <a:pt x="124929" y="142240"/>
                </a:lnTo>
                <a:lnTo>
                  <a:pt x="119837" y="148590"/>
                </a:lnTo>
                <a:lnTo>
                  <a:pt x="119418" y="152400"/>
                </a:lnTo>
                <a:lnTo>
                  <a:pt x="141947" y="193040"/>
                </a:lnTo>
                <a:lnTo>
                  <a:pt x="163688" y="193040"/>
                </a:lnTo>
                <a:lnTo>
                  <a:pt x="150037" y="168910"/>
                </a:lnTo>
                <a:lnTo>
                  <a:pt x="187397" y="168910"/>
                </a:lnTo>
                <a:lnTo>
                  <a:pt x="183302" y="154940"/>
                </a:lnTo>
                <a:lnTo>
                  <a:pt x="163779" y="154940"/>
                </a:lnTo>
                <a:lnTo>
                  <a:pt x="132702" y="142240"/>
                </a:lnTo>
                <a:lnTo>
                  <a:pt x="129082" y="140970"/>
                </a:lnTo>
                <a:close/>
              </a:path>
              <a:path w="680085" h="643890">
                <a:moveTo>
                  <a:pt x="599033" y="177800"/>
                </a:moveTo>
                <a:lnTo>
                  <a:pt x="552145" y="189230"/>
                </a:lnTo>
                <a:lnTo>
                  <a:pt x="607038" y="189230"/>
                </a:lnTo>
                <a:lnTo>
                  <a:pt x="607250" y="186690"/>
                </a:lnTo>
                <a:lnTo>
                  <a:pt x="603072" y="180340"/>
                </a:lnTo>
                <a:lnTo>
                  <a:pt x="599033" y="177800"/>
                </a:lnTo>
                <a:close/>
              </a:path>
              <a:path w="680085" h="643890">
                <a:moveTo>
                  <a:pt x="550841" y="95250"/>
                </a:moveTo>
                <a:lnTo>
                  <a:pt x="529971" y="95250"/>
                </a:lnTo>
                <a:lnTo>
                  <a:pt x="488467" y="171450"/>
                </a:lnTo>
                <a:lnTo>
                  <a:pt x="488746" y="175260"/>
                </a:lnTo>
                <a:lnTo>
                  <a:pt x="493064" y="180340"/>
                </a:lnTo>
                <a:lnTo>
                  <a:pt x="496709" y="182880"/>
                </a:lnTo>
                <a:lnTo>
                  <a:pt x="540689" y="172720"/>
                </a:lnTo>
                <a:lnTo>
                  <a:pt x="563754" y="172720"/>
                </a:lnTo>
                <a:lnTo>
                  <a:pt x="571792" y="161290"/>
                </a:lnTo>
                <a:lnTo>
                  <a:pt x="571851" y="158750"/>
                </a:lnTo>
                <a:lnTo>
                  <a:pt x="516077" y="158750"/>
                </a:lnTo>
                <a:lnTo>
                  <a:pt x="550841" y="95250"/>
                </a:lnTo>
                <a:close/>
              </a:path>
              <a:path w="680085" h="643890">
                <a:moveTo>
                  <a:pt x="187397" y="168910"/>
                </a:moveTo>
                <a:lnTo>
                  <a:pt x="150037" y="168910"/>
                </a:lnTo>
                <a:lnTo>
                  <a:pt x="177888" y="180340"/>
                </a:lnTo>
                <a:lnTo>
                  <a:pt x="181597" y="179070"/>
                </a:lnTo>
                <a:lnTo>
                  <a:pt x="186766" y="173990"/>
                </a:lnTo>
                <a:lnTo>
                  <a:pt x="187769" y="170180"/>
                </a:lnTo>
                <a:lnTo>
                  <a:pt x="187397" y="168910"/>
                </a:lnTo>
                <a:close/>
              </a:path>
              <a:path w="680085" h="643890">
                <a:moveTo>
                  <a:pt x="563867" y="149860"/>
                </a:moveTo>
                <a:lnTo>
                  <a:pt x="516077" y="158750"/>
                </a:lnTo>
                <a:lnTo>
                  <a:pt x="571851" y="158750"/>
                </a:lnTo>
                <a:lnTo>
                  <a:pt x="571881" y="157480"/>
                </a:lnTo>
                <a:lnTo>
                  <a:pt x="567702" y="151130"/>
                </a:lnTo>
                <a:lnTo>
                  <a:pt x="563867" y="149860"/>
                </a:lnTo>
                <a:close/>
              </a:path>
              <a:path w="680085" h="643890">
                <a:moveTo>
                  <a:pt x="160769" y="96520"/>
                </a:moveTo>
                <a:lnTo>
                  <a:pt x="156718" y="97790"/>
                </a:lnTo>
                <a:lnTo>
                  <a:pt x="150863" y="101600"/>
                </a:lnTo>
                <a:lnTo>
                  <a:pt x="149631" y="105410"/>
                </a:lnTo>
                <a:lnTo>
                  <a:pt x="163779" y="154940"/>
                </a:lnTo>
                <a:lnTo>
                  <a:pt x="183302" y="154940"/>
                </a:lnTo>
                <a:lnTo>
                  <a:pt x="174739" y="125730"/>
                </a:lnTo>
                <a:lnTo>
                  <a:pt x="214004" y="125730"/>
                </a:lnTo>
                <a:lnTo>
                  <a:pt x="160769" y="96520"/>
                </a:lnTo>
                <a:close/>
              </a:path>
              <a:path w="680085" h="643890">
                <a:moveTo>
                  <a:pt x="214004" y="125730"/>
                </a:moveTo>
                <a:lnTo>
                  <a:pt x="174739" y="125730"/>
                </a:lnTo>
                <a:lnTo>
                  <a:pt x="224586" y="152400"/>
                </a:lnTo>
                <a:lnTo>
                  <a:pt x="228155" y="152400"/>
                </a:lnTo>
                <a:lnTo>
                  <a:pt x="233819" y="149860"/>
                </a:lnTo>
                <a:lnTo>
                  <a:pt x="235508" y="146050"/>
                </a:lnTo>
                <a:lnTo>
                  <a:pt x="234892" y="127000"/>
                </a:lnTo>
                <a:lnTo>
                  <a:pt x="216319" y="127000"/>
                </a:lnTo>
                <a:lnTo>
                  <a:pt x="214004" y="125730"/>
                </a:lnTo>
                <a:close/>
              </a:path>
              <a:path w="680085" h="643890">
                <a:moveTo>
                  <a:pt x="453126" y="85090"/>
                </a:moveTo>
                <a:lnTo>
                  <a:pt x="434301" y="85090"/>
                </a:lnTo>
                <a:lnTo>
                  <a:pt x="425373" y="134620"/>
                </a:lnTo>
                <a:lnTo>
                  <a:pt x="426783" y="138430"/>
                </a:lnTo>
                <a:lnTo>
                  <a:pt x="432473" y="142240"/>
                </a:lnTo>
                <a:lnTo>
                  <a:pt x="436245" y="143510"/>
                </a:lnTo>
                <a:lnTo>
                  <a:pt x="439407" y="140970"/>
                </a:lnTo>
                <a:lnTo>
                  <a:pt x="487204" y="116840"/>
                </a:lnTo>
                <a:lnTo>
                  <a:pt x="447573" y="116840"/>
                </a:lnTo>
                <a:lnTo>
                  <a:pt x="453126" y="85090"/>
                </a:lnTo>
                <a:close/>
              </a:path>
              <a:path w="680085" h="643890">
                <a:moveTo>
                  <a:pt x="305333" y="0"/>
                </a:moveTo>
                <a:lnTo>
                  <a:pt x="301561" y="0"/>
                </a:lnTo>
                <a:lnTo>
                  <a:pt x="297738" y="1270"/>
                </a:lnTo>
                <a:lnTo>
                  <a:pt x="294436" y="3810"/>
                </a:lnTo>
                <a:lnTo>
                  <a:pt x="262394" y="102870"/>
                </a:lnTo>
                <a:lnTo>
                  <a:pt x="234111" y="102870"/>
                </a:lnTo>
                <a:lnTo>
                  <a:pt x="263042" y="128270"/>
                </a:lnTo>
                <a:lnTo>
                  <a:pt x="266293" y="129540"/>
                </a:lnTo>
                <a:lnTo>
                  <a:pt x="272338" y="127000"/>
                </a:lnTo>
                <a:lnTo>
                  <a:pt x="274751" y="125730"/>
                </a:lnTo>
                <a:lnTo>
                  <a:pt x="303606" y="35560"/>
                </a:lnTo>
                <a:lnTo>
                  <a:pt x="324046" y="35560"/>
                </a:lnTo>
                <a:lnTo>
                  <a:pt x="308965" y="2540"/>
                </a:lnTo>
                <a:lnTo>
                  <a:pt x="305333" y="0"/>
                </a:lnTo>
                <a:close/>
              </a:path>
              <a:path w="680085" h="643890">
                <a:moveTo>
                  <a:pt x="394206" y="82550"/>
                </a:moveTo>
                <a:lnTo>
                  <a:pt x="375335" y="82550"/>
                </a:lnTo>
                <a:lnTo>
                  <a:pt x="382828" y="123190"/>
                </a:lnTo>
                <a:lnTo>
                  <a:pt x="385368" y="125730"/>
                </a:lnTo>
                <a:lnTo>
                  <a:pt x="392163" y="128270"/>
                </a:lnTo>
                <a:lnTo>
                  <a:pt x="395782" y="127000"/>
                </a:lnTo>
                <a:lnTo>
                  <a:pt x="422629" y="97790"/>
                </a:lnTo>
                <a:lnTo>
                  <a:pt x="397065" y="97790"/>
                </a:lnTo>
                <a:lnTo>
                  <a:pt x="394206" y="82550"/>
                </a:lnTo>
                <a:close/>
              </a:path>
              <a:path w="680085" h="643890">
                <a:moveTo>
                  <a:pt x="223570" y="71120"/>
                </a:moveTo>
                <a:lnTo>
                  <a:pt x="216839" y="74930"/>
                </a:lnTo>
                <a:lnTo>
                  <a:pt x="214731" y="77470"/>
                </a:lnTo>
                <a:lnTo>
                  <a:pt x="216319" y="127000"/>
                </a:lnTo>
                <a:lnTo>
                  <a:pt x="234892" y="127000"/>
                </a:lnTo>
                <a:lnTo>
                  <a:pt x="234111" y="102870"/>
                </a:lnTo>
                <a:lnTo>
                  <a:pt x="262394" y="102870"/>
                </a:lnTo>
                <a:lnTo>
                  <a:pt x="227545" y="72390"/>
                </a:lnTo>
                <a:lnTo>
                  <a:pt x="223570" y="71120"/>
                </a:lnTo>
                <a:close/>
              </a:path>
              <a:path w="680085" h="643890">
                <a:moveTo>
                  <a:pt x="551878" y="62230"/>
                </a:moveTo>
                <a:lnTo>
                  <a:pt x="548297" y="64770"/>
                </a:lnTo>
                <a:lnTo>
                  <a:pt x="447573" y="116840"/>
                </a:lnTo>
                <a:lnTo>
                  <a:pt x="487204" y="116840"/>
                </a:lnTo>
                <a:lnTo>
                  <a:pt x="529971" y="95250"/>
                </a:lnTo>
                <a:lnTo>
                  <a:pt x="550841" y="95250"/>
                </a:lnTo>
                <a:lnTo>
                  <a:pt x="562660" y="73660"/>
                </a:lnTo>
                <a:lnTo>
                  <a:pt x="562038" y="68580"/>
                </a:lnTo>
                <a:lnTo>
                  <a:pt x="556336" y="63500"/>
                </a:lnTo>
                <a:lnTo>
                  <a:pt x="551878" y="62230"/>
                </a:lnTo>
                <a:close/>
              </a:path>
              <a:path w="680085" h="643890">
                <a:moveTo>
                  <a:pt x="324046" y="35560"/>
                </a:moveTo>
                <a:lnTo>
                  <a:pt x="303606" y="35560"/>
                </a:lnTo>
                <a:lnTo>
                  <a:pt x="338607" y="111760"/>
                </a:lnTo>
                <a:lnTo>
                  <a:pt x="341388" y="114300"/>
                </a:lnTo>
                <a:lnTo>
                  <a:pt x="344614" y="114300"/>
                </a:lnTo>
                <a:lnTo>
                  <a:pt x="347827" y="115570"/>
                </a:lnTo>
                <a:lnTo>
                  <a:pt x="351028" y="114300"/>
                </a:lnTo>
                <a:lnTo>
                  <a:pt x="371446" y="87630"/>
                </a:lnTo>
                <a:lnTo>
                  <a:pt x="347827" y="87630"/>
                </a:lnTo>
                <a:lnTo>
                  <a:pt x="324046" y="35560"/>
                </a:lnTo>
                <a:close/>
              </a:path>
              <a:path w="680085" h="643890">
                <a:moveTo>
                  <a:pt x="449440" y="44450"/>
                </a:moveTo>
                <a:lnTo>
                  <a:pt x="444982" y="45720"/>
                </a:lnTo>
                <a:lnTo>
                  <a:pt x="397065" y="97790"/>
                </a:lnTo>
                <a:lnTo>
                  <a:pt x="422629" y="97790"/>
                </a:lnTo>
                <a:lnTo>
                  <a:pt x="434301" y="85090"/>
                </a:lnTo>
                <a:lnTo>
                  <a:pt x="453126" y="85090"/>
                </a:lnTo>
                <a:lnTo>
                  <a:pt x="458901" y="52070"/>
                </a:lnTo>
                <a:lnTo>
                  <a:pt x="456844" y="48260"/>
                </a:lnTo>
                <a:lnTo>
                  <a:pt x="449440" y="44450"/>
                </a:lnTo>
                <a:close/>
              </a:path>
              <a:path w="680085" h="643890">
                <a:moveTo>
                  <a:pt x="379437" y="50800"/>
                </a:moveTo>
                <a:lnTo>
                  <a:pt x="375678" y="52070"/>
                </a:lnTo>
                <a:lnTo>
                  <a:pt x="347827" y="87630"/>
                </a:lnTo>
                <a:lnTo>
                  <a:pt x="371446" y="87630"/>
                </a:lnTo>
                <a:lnTo>
                  <a:pt x="375335" y="82550"/>
                </a:lnTo>
                <a:lnTo>
                  <a:pt x="394206" y="82550"/>
                </a:lnTo>
                <a:lnTo>
                  <a:pt x="389204" y="55880"/>
                </a:lnTo>
                <a:lnTo>
                  <a:pt x="386499" y="52070"/>
                </a:lnTo>
                <a:lnTo>
                  <a:pt x="379437" y="50800"/>
                </a:lnTo>
                <a:close/>
              </a:path>
            </a:pathLst>
          </a:custGeom>
          <a:solidFill>
            <a:srgbClr val="231F20"/>
          </a:solidFill>
        </p:spPr>
        <p:txBody>
          <a:bodyPr wrap="square" lIns="0" tIns="0" rIns="0" bIns="0" rtlCol="0"/>
          <a:lstStyle/>
          <a:p>
            <a:endParaRPr/>
          </a:p>
        </p:txBody>
      </p:sp>
      <p:sp>
        <p:nvSpPr>
          <p:cNvPr id="8" name="object 8"/>
          <p:cNvSpPr/>
          <p:nvPr/>
        </p:nvSpPr>
        <p:spPr>
          <a:xfrm>
            <a:off x="919483" y="595275"/>
            <a:ext cx="475802" cy="284105"/>
          </a:xfrm>
          <a:custGeom>
            <a:avLst/>
            <a:gdLst/>
            <a:ahLst/>
            <a:cxnLst/>
            <a:rect l="l" t="t" r="r" b="b"/>
            <a:pathLst>
              <a:path w="367665" h="367665">
                <a:moveTo>
                  <a:pt x="183832" y="0"/>
                </a:moveTo>
                <a:lnTo>
                  <a:pt x="135021" y="6576"/>
                </a:lnTo>
                <a:lnTo>
                  <a:pt x="91123" y="25130"/>
                </a:lnTo>
                <a:lnTo>
                  <a:pt x="53906" y="53895"/>
                </a:lnTo>
                <a:lnTo>
                  <a:pt x="25136" y="91108"/>
                </a:lnTo>
                <a:lnTo>
                  <a:pt x="6578" y="135005"/>
                </a:lnTo>
                <a:lnTo>
                  <a:pt x="0" y="183819"/>
                </a:lnTo>
                <a:lnTo>
                  <a:pt x="6578" y="232635"/>
                </a:lnTo>
                <a:lnTo>
                  <a:pt x="25136" y="276534"/>
                </a:lnTo>
                <a:lnTo>
                  <a:pt x="53906" y="313750"/>
                </a:lnTo>
                <a:lnTo>
                  <a:pt x="91123" y="342518"/>
                </a:lnTo>
                <a:lnTo>
                  <a:pt x="135021" y="361074"/>
                </a:lnTo>
                <a:lnTo>
                  <a:pt x="183832" y="367652"/>
                </a:lnTo>
                <a:lnTo>
                  <a:pt x="232642" y="361074"/>
                </a:lnTo>
                <a:lnTo>
                  <a:pt x="272001" y="344436"/>
                </a:lnTo>
                <a:lnTo>
                  <a:pt x="183832" y="344436"/>
                </a:lnTo>
                <a:lnTo>
                  <a:pt x="133123" y="336235"/>
                </a:lnTo>
                <a:lnTo>
                  <a:pt x="89043" y="313407"/>
                </a:lnTo>
                <a:lnTo>
                  <a:pt x="54256" y="278619"/>
                </a:lnTo>
                <a:lnTo>
                  <a:pt x="31429" y="234534"/>
                </a:lnTo>
                <a:lnTo>
                  <a:pt x="23228" y="183819"/>
                </a:lnTo>
                <a:lnTo>
                  <a:pt x="31429" y="133111"/>
                </a:lnTo>
                <a:lnTo>
                  <a:pt x="54256" y="89030"/>
                </a:lnTo>
                <a:lnTo>
                  <a:pt x="89043" y="54243"/>
                </a:lnTo>
                <a:lnTo>
                  <a:pt x="133123" y="31416"/>
                </a:lnTo>
                <a:lnTo>
                  <a:pt x="183832" y="23215"/>
                </a:lnTo>
                <a:lnTo>
                  <a:pt x="272008" y="23215"/>
                </a:lnTo>
                <a:lnTo>
                  <a:pt x="232642" y="6576"/>
                </a:lnTo>
                <a:lnTo>
                  <a:pt x="183832" y="0"/>
                </a:lnTo>
                <a:close/>
              </a:path>
              <a:path w="367665" h="367665">
                <a:moveTo>
                  <a:pt x="272008" y="23215"/>
                </a:moveTo>
                <a:lnTo>
                  <a:pt x="183832" y="23215"/>
                </a:lnTo>
                <a:lnTo>
                  <a:pt x="234541" y="31416"/>
                </a:lnTo>
                <a:lnTo>
                  <a:pt x="278621" y="54243"/>
                </a:lnTo>
                <a:lnTo>
                  <a:pt x="313408" y="89030"/>
                </a:lnTo>
                <a:lnTo>
                  <a:pt x="336235" y="133111"/>
                </a:lnTo>
                <a:lnTo>
                  <a:pt x="344436" y="183819"/>
                </a:lnTo>
                <a:lnTo>
                  <a:pt x="336235" y="234534"/>
                </a:lnTo>
                <a:lnTo>
                  <a:pt x="313408" y="278619"/>
                </a:lnTo>
                <a:lnTo>
                  <a:pt x="278621" y="313407"/>
                </a:lnTo>
                <a:lnTo>
                  <a:pt x="234541" y="336235"/>
                </a:lnTo>
                <a:lnTo>
                  <a:pt x="183832" y="344436"/>
                </a:lnTo>
                <a:lnTo>
                  <a:pt x="272001" y="344436"/>
                </a:lnTo>
                <a:lnTo>
                  <a:pt x="313751" y="313750"/>
                </a:lnTo>
                <a:lnTo>
                  <a:pt x="342519" y="276534"/>
                </a:lnTo>
                <a:lnTo>
                  <a:pt x="361074" y="232635"/>
                </a:lnTo>
                <a:lnTo>
                  <a:pt x="367652" y="183819"/>
                </a:lnTo>
                <a:lnTo>
                  <a:pt x="361074" y="135005"/>
                </a:lnTo>
                <a:lnTo>
                  <a:pt x="342519" y="91108"/>
                </a:lnTo>
                <a:lnTo>
                  <a:pt x="313751" y="53895"/>
                </a:lnTo>
                <a:lnTo>
                  <a:pt x="276537" y="25130"/>
                </a:lnTo>
                <a:lnTo>
                  <a:pt x="272008" y="23215"/>
                </a:lnTo>
                <a:close/>
              </a:path>
            </a:pathLst>
          </a:custGeom>
          <a:solidFill>
            <a:srgbClr val="231F20"/>
          </a:solidFill>
        </p:spPr>
        <p:txBody>
          <a:bodyPr wrap="square" lIns="0" tIns="0" rIns="0" bIns="0" rtlCol="0"/>
          <a:lstStyle/>
          <a:p>
            <a:endParaRPr/>
          </a:p>
        </p:txBody>
      </p:sp>
      <p:sp>
        <p:nvSpPr>
          <p:cNvPr id="9" name="object 9"/>
          <p:cNvSpPr txBox="1">
            <a:spLocks noGrp="1"/>
          </p:cNvSpPr>
          <p:nvPr>
            <p:ph type="title"/>
          </p:nvPr>
        </p:nvSpPr>
        <p:spPr>
          <a:xfrm>
            <a:off x="1945709" y="345096"/>
            <a:ext cx="4306047" cy="936154"/>
          </a:xfrm>
          <a:prstGeom prst="rect">
            <a:avLst/>
          </a:prstGeom>
        </p:spPr>
        <p:txBody>
          <a:bodyPr vert="horz" wrap="square" lIns="0" tIns="12700" rIns="0" bIns="0" rtlCol="0">
            <a:spAutoFit/>
          </a:bodyPr>
          <a:lstStyle/>
          <a:p>
            <a:pPr marL="12700">
              <a:lnSpc>
                <a:spcPct val="100000"/>
              </a:lnSpc>
              <a:spcBef>
                <a:spcPts val="100"/>
              </a:spcBef>
            </a:pPr>
            <a:r>
              <a:rPr sz="6000" spc="-670" dirty="0" smtClean="0"/>
              <a:t>Solar</a:t>
            </a:r>
            <a:r>
              <a:rPr sz="6000" spc="-935" dirty="0" smtClean="0"/>
              <a:t> </a:t>
            </a:r>
            <a:r>
              <a:rPr sz="6000" spc="-800" dirty="0" smtClean="0"/>
              <a:t>Energy</a:t>
            </a:r>
            <a:endParaRPr sz="6000" dirty="0"/>
          </a:p>
        </p:txBody>
      </p:sp>
      <p:sp>
        <p:nvSpPr>
          <p:cNvPr id="10" name="object 10"/>
          <p:cNvSpPr txBox="1"/>
          <p:nvPr/>
        </p:nvSpPr>
        <p:spPr>
          <a:xfrm>
            <a:off x="1621958" y="6169715"/>
            <a:ext cx="6814895" cy="1115690"/>
          </a:xfrm>
          <a:prstGeom prst="rect">
            <a:avLst/>
          </a:prstGeom>
        </p:spPr>
        <p:txBody>
          <a:bodyPr vert="horz" wrap="square" lIns="0" tIns="12700" rIns="0" bIns="0" rtlCol="0">
            <a:spAutoFit/>
          </a:bodyPr>
          <a:lstStyle/>
          <a:p>
            <a:pPr algn="ctr">
              <a:lnSpc>
                <a:spcPts val="4260"/>
              </a:lnSpc>
              <a:spcBef>
                <a:spcPts val="100"/>
              </a:spcBef>
            </a:pPr>
            <a:r>
              <a:rPr sz="3600" spc="-100" dirty="0">
                <a:solidFill>
                  <a:srgbClr val="231F20"/>
                </a:solidFill>
                <a:latin typeface="Trebuchet MS"/>
                <a:cs typeface="Trebuchet MS"/>
              </a:rPr>
              <a:t>Solar</a:t>
            </a:r>
            <a:r>
              <a:rPr sz="3600" spc="-335" dirty="0">
                <a:solidFill>
                  <a:srgbClr val="231F20"/>
                </a:solidFill>
                <a:latin typeface="Trebuchet MS"/>
                <a:cs typeface="Trebuchet MS"/>
              </a:rPr>
              <a:t> </a:t>
            </a:r>
            <a:r>
              <a:rPr sz="3600" spc="-70" dirty="0">
                <a:solidFill>
                  <a:srgbClr val="231F20"/>
                </a:solidFill>
                <a:latin typeface="Trebuchet MS"/>
                <a:cs typeface="Trebuchet MS"/>
              </a:rPr>
              <a:t>energy</a:t>
            </a:r>
            <a:r>
              <a:rPr sz="3600" spc="-335" dirty="0">
                <a:solidFill>
                  <a:srgbClr val="231F20"/>
                </a:solidFill>
                <a:latin typeface="Trebuchet MS"/>
                <a:cs typeface="Trebuchet MS"/>
              </a:rPr>
              <a:t> </a:t>
            </a:r>
            <a:r>
              <a:rPr sz="3600" spc="-110" dirty="0">
                <a:solidFill>
                  <a:srgbClr val="231F20"/>
                </a:solidFill>
                <a:latin typeface="Trebuchet MS"/>
                <a:cs typeface="Trebuchet MS"/>
              </a:rPr>
              <a:t>is</a:t>
            </a:r>
            <a:r>
              <a:rPr sz="3600" spc="-335" dirty="0">
                <a:solidFill>
                  <a:srgbClr val="231F20"/>
                </a:solidFill>
                <a:latin typeface="Trebuchet MS"/>
                <a:cs typeface="Trebuchet MS"/>
              </a:rPr>
              <a:t> </a:t>
            </a:r>
            <a:r>
              <a:rPr sz="3600" spc="-85" dirty="0">
                <a:solidFill>
                  <a:srgbClr val="231F20"/>
                </a:solidFill>
                <a:latin typeface="Trebuchet MS"/>
                <a:cs typeface="Trebuchet MS"/>
              </a:rPr>
              <a:t>light</a:t>
            </a:r>
            <a:r>
              <a:rPr sz="3600" spc="-335" dirty="0">
                <a:solidFill>
                  <a:srgbClr val="231F20"/>
                </a:solidFill>
                <a:latin typeface="Trebuchet MS"/>
                <a:cs typeface="Trebuchet MS"/>
              </a:rPr>
              <a:t> </a:t>
            </a:r>
            <a:r>
              <a:rPr sz="3600" spc="-165" dirty="0">
                <a:solidFill>
                  <a:srgbClr val="231F20"/>
                </a:solidFill>
                <a:latin typeface="Trebuchet MS"/>
                <a:cs typeface="Trebuchet MS"/>
              </a:rPr>
              <a:t>energy.</a:t>
            </a:r>
            <a:endParaRPr sz="3600" dirty="0">
              <a:latin typeface="Trebuchet MS"/>
              <a:cs typeface="Trebuchet MS"/>
            </a:endParaRPr>
          </a:p>
          <a:p>
            <a:pPr algn="ctr">
              <a:lnSpc>
                <a:spcPts val="4260"/>
              </a:lnSpc>
            </a:pPr>
            <a:r>
              <a:rPr sz="3600" spc="-100" dirty="0">
                <a:solidFill>
                  <a:srgbClr val="231F20"/>
                </a:solidFill>
                <a:latin typeface="Trebuchet MS"/>
                <a:cs typeface="Trebuchet MS"/>
              </a:rPr>
              <a:t>Solar </a:t>
            </a:r>
            <a:r>
              <a:rPr sz="3600" spc="-70" dirty="0">
                <a:solidFill>
                  <a:srgbClr val="231F20"/>
                </a:solidFill>
                <a:latin typeface="Trebuchet MS"/>
                <a:cs typeface="Trebuchet MS"/>
              </a:rPr>
              <a:t>energy </a:t>
            </a:r>
            <a:r>
              <a:rPr sz="3600" spc="-110" dirty="0">
                <a:solidFill>
                  <a:srgbClr val="231F20"/>
                </a:solidFill>
                <a:latin typeface="Trebuchet MS"/>
                <a:cs typeface="Trebuchet MS"/>
              </a:rPr>
              <a:t>is</a:t>
            </a:r>
            <a:r>
              <a:rPr sz="3600" spc="-825" dirty="0">
                <a:solidFill>
                  <a:srgbClr val="231F20"/>
                </a:solidFill>
                <a:latin typeface="Trebuchet MS"/>
                <a:cs typeface="Trebuchet MS"/>
              </a:rPr>
              <a:t> </a:t>
            </a:r>
            <a:r>
              <a:rPr sz="3600" spc="-175" dirty="0">
                <a:solidFill>
                  <a:srgbClr val="231F20"/>
                </a:solidFill>
                <a:latin typeface="Trebuchet MS"/>
                <a:cs typeface="Trebuchet MS"/>
              </a:rPr>
              <a:t>renewable.</a:t>
            </a:r>
            <a:endParaRPr sz="3600" dirty="0">
              <a:latin typeface="Trebuchet MS"/>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012" y="7391007"/>
            <a:ext cx="262143"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231F20"/>
                </a:solidFill>
                <a:latin typeface="Trebuchet MS"/>
                <a:cs typeface="Trebuchet MS"/>
              </a:rPr>
              <a:t>58</a:t>
            </a:r>
            <a:endParaRPr sz="1300">
              <a:latin typeface="Trebuchet MS"/>
              <a:cs typeface="Trebuchet MS"/>
            </a:endParaRPr>
          </a:p>
        </p:txBody>
      </p:sp>
      <p:sp>
        <p:nvSpPr>
          <p:cNvPr id="3" name="object 3"/>
          <p:cNvSpPr txBox="1"/>
          <p:nvPr/>
        </p:nvSpPr>
        <p:spPr>
          <a:xfrm>
            <a:off x="8149687" y="7440075"/>
            <a:ext cx="1448771" cy="135935"/>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231F20"/>
                </a:solidFill>
                <a:latin typeface="Trebuchet MS"/>
                <a:cs typeface="Trebuchet MS"/>
              </a:rPr>
              <a:t>Primary </a:t>
            </a:r>
            <a:r>
              <a:rPr sz="800" b="1" spc="-25" dirty="0">
                <a:solidFill>
                  <a:srgbClr val="231F20"/>
                </a:solidFill>
                <a:latin typeface="Trebuchet MS"/>
                <a:cs typeface="Trebuchet MS"/>
              </a:rPr>
              <a:t>Energy</a:t>
            </a:r>
            <a:r>
              <a:rPr sz="800" b="1" spc="-170" dirty="0">
                <a:solidFill>
                  <a:srgbClr val="231F20"/>
                </a:solidFill>
                <a:latin typeface="Trebuchet MS"/>
                <a:cs typeface="Trebuchet MS"/>
              </a:rPr>
              <a:t> </a:t>
            </a:r>
            <a:r>
              <a:rPr sz="800" b="1" spc="-15" dirty="0">
                <a:solidFill>
                  <a:srgbClr val="231F20"/>
                </a:solidFill>
                <a:latin typeface="Trebuchet MS"/>
                <a:cs typeface="Trebuchet MS"/>
              </a:rPr>
              <a:t>Infobook</a:t>
            </a:r>
            <a:endParaRPr sz="800">
              <a:latin typeface="Trebuchet MS"/>
              <a:cs typeface="Trebuchet MS"/>
            </a:endParaRPr>
          </a:p>
        </p:txBody>
      </p:sp>
      <p:sp>
        <p:nvSpPr>
          <p:cNvPr id="4" name="object 4"/>
          <p:cNvSpPr/>
          <p:nvPr/>
        </p:nvSpPr>
        <p:spPr>
          <a:xfrm>
            <a:off x="898692" y="3859439"/>
            <a:ext cx="8227508" cy="1073121"/>
          </a:xfrm>
          <a:custGeom>
            <a:avLst/>
            <a:gdLst/>
            <a:ahLst/>
            <a:cxnLst/>
            <a:rect l="l" t="t" r="r" b="b"/>
            <a:pathLst>
              <a:path w="6357620" h="1388745">
                <a:moveTo>
                  <a:pt x="6232601" y="0"/>
                </a:moveTo>
                <a:lnTo>
                  <a:pt x="124840" y="0"/>
                </a:lnTo>
                <a:lnTo>
                  <a:pt x="52667" y="1950"/>
                </a:lnTo>
                <a:lnTo>
                  <a:pt x="15605" y="15606"/>
                </a:lnTo>
                <a:lnTo>
                  <a:pt x="1950" y="52672"/>
                </a:lnTo>
                <a:lnTo>
                  <a:pt x="0" y="124853"/>
                </a:lnTo>
                <a:lnTo>
                  <a:pt x="0" y="1267764"/>
                </a:lnTo>
                <a:lnTo>
                  <a:pt x="1949" y="1339869"/>
                </a:lnTo>
                <a:lnTo>
                  <a:pt x="15594" y="1376402"/>
                </a:lnTo>
                <a:lnTo>
                  <a:pt x="52629" y="1388610"/>
                </a:lnTo>
                <a:lnTo>
                  <a:pt x="124752" y="1387741"/>
                </a:lnTo>
                <a:lnTo>
                  <a:pt x="3251034" y="1265618"/>
                </a:lnTo>
                <a:lnTo>
                  <a:pt x="6357454" y="1265618"/>
                </a:lnTo>
                <a:lnTo>
                  <a:pt x="6357454" y="124853"/>
                </a:lnTo>
                <a:lnTo>
                  <a:pt x="6355504" y="52672"/>
                </a:lnTo>
                <a:lnTo>
                  <a:pt x="6341848" y="15606"/>
                </a:lnTo>
                <a:lnTo>
                  <a:pt x="6304782" y="1950"/>
                </a:lnTo>
                <a:lnTo>
                  <a:pt x="6232601" y="0"/>
                </a:lnTo>
                <a:close/>
              </a:path>
              <a:path w="6357620" h="1388745">
                <a:moveTo>
                  <a:pt x="6357454" y="1265618"/>
                </a:moveTo>
                <a:lnTo>
                  <a:pt x="3251034" y="1265618"/>
                </a:lnTo>
                <a:lnTo>
                  <a:pt x="6232715" y="1387513"/>
                </a:lnTo>
                <a:lnTo>
                  <a:pt x="6304830" y="1388513"/>
                </a:lnTo>
                <a:lnTo>
                  <a:pt x="6341862" y="1376373"/>
                </a:lnTo>
                <a:lnTo>
                  <a:pt x="6355505" y="1339866"/>
                </a:lnTo>
                <a:lnTo>
                  <a:pt x="6357454" y="1267764"/>
                </a:lnTo>
                <a:lnTo>
                  <a:pt x="6357454" y="1265618"/>
                </a:lnTo>
                <a:close/>
              </a:path>
            </a:pathLst>
          </a:custGeom>
          <a:solidFill>
            <a:srgbClr val="231F20">
              <a:alpha val="75000"/>
            </a:srgbClr>
          </a:solidFill>
        </p:spPr>
        <p:txBody>
          <a:bodyPr wrap="square" lIns="0" tIns="0" rIns="0" bIns="0" rtlCol="0"/>
          <a:lstStyle/>
          <a:p>
            <a:endParaRPr/>
          </a:p>
        </p:txBody>
      </p:sp>
      <p:sp>
        <p:nvSpPr>
          <p:cNvPr id="5" name="object 5"/>
          <p:cNvSpPr txBox="1"/>
          <p:nvPr/>
        </p:nvSpPr>
        <p:spPr>
          <a:xfrm>
            <a:off x="811597" y="5954777"/>
            <a:ext cx="8451850" cy="1095172"/>
          </a:xfrm>
          <a:prstGeom prst="rect">
            <a:avLst/>
          </a:prstGeom>
        </p:spPr>
        <p:txBody>
          <a:bodyPr vert="horz" wrap="square" lIns="0" tIns="17780" rIns="0" bIns="0" rtlCol="0">
            <a:spAutoFit/>
          </a:bodyPr>
          <a:lstStyle/>
          <a:p>
            <a:pPr marL="398780" marR="5080" indent="-386715" algn="ctr">
              <a:lnSpc>
                <a:spcPts val="4200"/>
              </a:lnSpc>
              <a:spcBef>
                <a:spcPts val="140"/>
              </a:spcBef>
            </a:pPr>
            <a:r>
              <a:rPr sz="3400" spc="-35" dirty="0">
                <a:solidFill>
                  <a:srgbClr val="231F20"/>
                </a:solidFill>
                <a:latin typeface="Trebuchet MS"/>
                <a:cs typeface="Trebuchet MS"/>
              </a:rPr>
              <a:t>When</a:t>
            </a:r>
            <a:r>
              <a:rPr sz="3400" spc="-310" dirty="0">
                <a:solidFill>
                  <a:srgbClr val="231F20"/>
                </a:solidFill>
                <a:latin typeface="Trebuchet MS"/>
                <a:cs typeface="Trebuchet MS"/>
              </a:rPr>
              <a:t> </a:t>
            </a:r>
            <a:r>
              <a:rPr sz="3400" spc="-110" dirty="0">
                <a:solidFill>
                  <a:srgbClr val="231F20"/>
                </a:solidFill>
                <a:latin typeface="Trebuchet MS"/>
                <a:cs typeface="Trebuchet MS"/>
              </a:rPr>
              <a:t>solar</a:t>
            </a:r>
            <a:r>
              <a:rPr sz="3400" spc="-305" dirty="0">
                <a:solidFill>
                  <a:srgbClr val="231F20"/>
                </a:solidFill>
                <a:latin typeface="Trebuchet MS"/>
                <a:cs typeface="Trebuchet MS"/>
              </a:rPr>
              <a:t> </a:t>
            </a:r>
            <a:r>
              <a:rPr sz="3400" spc="-70" dirty="0">
                <a:solidFill>
                  <a:srgbClr val="231F20"/>
                </a:solidFill>
                <a:latin typeface="Trebuchet MS"/>
                <a:cs typeface="Trebuchet MS"/>
              </a:rPr>
              <a:t>energy</a:t>
            </a:r>
            <a:r>
              <a:rPr sz="3400" spc="-310" dirty="0">
                <a:solidFill>
                  <a:srgbClr val="231F20"/>
                </a:solidFill>
                <a:latin typeface="Trebuchet MS"/>
                <a:cs typeface="Trebuchet MS"/>
              </a:rPr>
              <a:t> </a:t>
            </a:r>
            <a:r>
              <a:rPr sz="3400" spc="-65" dirty="0">
                <a:solidFill>
                  <a:srgbClr val="231F20"/>
                </a:solidFill>
                <a:latin typeface="Trebuchet MS"/>
                <a:cs typeface="Trebuchet MS"/>
              </a:rPr>
              <a:t>comes</a:t>
            </a:r>
            <a:r>
              <a:rPr sz="3400" spc="-305" dirty="0">
                <a:solidFill>
                  <a:srgbClr val="231F20"/>
                </a:solidFill>
                <a:latin typeface="Trebuchet MS"/>
                <a:cs typeface="Trebuchet MS"/>
              </a:rPr>
              <a:t> </a:t>
            </a:r>
            <a:r>
              <a:rPr sz="3400" spc="-75" dirty="0">
                <a:solidFill>
                  <a:srgbClr val="231F20"/>
                </a:solidFill>
                <a:latin typeface="Trebuchet MS"/>
                <a:cs typeface="Trebuchet MS"/>
              </a:rPr>
              <a:t>in</a:t>
            </a:r>
            <a:r>
              <a:rPr sz="3400" spc="-305" dirty="0">
                <a:solidFill>
                  <a:srgbClr val="231F20"/>
                </a:solidFill>
                <a:latin typeface="Trebuchet MS"/>
                <a:cs typeface="Trebuchet MS"/>
              </a:rPr>
              <a:t> </a:t>
            </a:r>
            <a:r>
              <a:rPr sz="3400" spc="-125" dirty="0">
                <a:solidFill>
                  <a:srgbClr val="231F20"/>
                </a:solidFill>
                <a:latin typeface="Trebuchet MS"/>
                <a:cs typeface="Trebuchet MS"/>
              </a:rPr>
              <a:t>contact </a:t>
            </a:r>
            <a:r>
              <a:rPr sz="3400" spc="-100" dirty="0" smtClean="0">
                <a:solidFill>
                  <a:srgbClr val="231F20"/>
                </a:solidFill>
                <a:latin typeface="Trebuchet MS"/>
                <a:cs typeface="Trebuchet MS"/>
              </a:rPr>
              <a:t>with</a:t>
            </a:r>
            <a:r>
              <a:rPr sz="3400" spc="-310" dirty="0" smtClean="0">
                <a:solidFill>
                  <a:srgbClr val="231F20"/>
                </a:solidFill>
                <a:latin typeface="Trebuchet MS"/>
                <a:cs typeface="Trebuchet MS"/>
              </a:rPr>
              <a:t> </a:t>
            </a:r>
            <a:r>
              <a:rPr sz="3400" spc="-60" dirty="0" smtClean="0">
                <a:solidFill>
                  <a:srgbClr val="231F20"/>
                </a:solidFill>
                <a:latin typeface="Trebuchet MS"/>
                <a:cs typeface="Trebuchet MS"/>
              </a:rPr>
              <a:t>an</a:t>
            </a:r>
            <a:r>
              <a:rPr lang="en-US" sz="3400" spc="-310" dirty="0" smtClean="0">
                <a:solidFill>
                  <a:srgbClr val="231F20"/>
                </a:solidFill>
                <a:latin typeface="Trebuchet MS"/>
                <a:cs typeface="Trebuchet MS"/>
              </a:rPr>
              <a:t> </a:t>
            </a:r>
            <a:r>
              <a:rPr sz="3400" spc="-140" dirty="0" smtClean="0">
                <a:solidFill>
                  <a:srgbClr val="231F20"/>
                </a:solidFill>
                <a:latin typeface="Trebuchet MS"/>
                <a:cs typeface="Trebuchet MS"/>
              </a:rPr>
              <a:t>object</a:t>
            </a:r>
            <a:r>
              <a:rPr sz="3400" spc="-310" dirty="0" smtClean="0">
                <a:solidFill>
                  <a:srgbClr val="231F20"/>
                </a:solidFill>
                <a:latin typeface="Trebuchet MS"/>
                <a:cs typeface="Trebuchet MS"/>
              </a:rPr>
              <a:t> </a:t>
            </a:r>
            <a:r>
              <a:rPr sz="3400" spc="-200" dirty="0">
                <a:solidFill>
                  <a:srgbClr val="231F20"/>
                </a:solidFill>
                <a:latin typeface="Trebuchet MS"/>
                <a:cs typeface="Trebuchet MS"/>
              </a:rPr>
              <a:t>it</a:t>
            </a:r>
            <a:r>
              <a:rPr sz="3400" spc="-310" dirty="0">
                <a:solidFill>
                  <a:srgbClr val="231F20"/>
                </a:solidFill>
                <a:latin typeface="Trebuchet MS"/>
                <a:cs typeface="Trebuchet MS"/>
              </a:rPr>
              <a:t> </a:t>
            </a:r>
            <a:r>
              <a:rPr sz="3400" spc="-85" dirty="0">
                <a:solidFill>
                  <a:srgbClr val="231F20"/>
                </a:solidFill>
                <a:latin typeface="Trebuchet MS"/>
                <a:cs typeface="Trebuchet MS"/>
              </a:rPr>
              <a:t>turns</a:t>
            </a:r>
            <a:r>
              <a:rPr sz="3400" spc="-305" dirty="0">
                <a:solidFill>
                  <a:srgbClr val="231F20"/>
                </a:solidFill>
                <a:latin typeface="Trebuchet MS"/>
                <a:cs typeface="Trebuchet MS"/>
              </a:rPr>
              <a:t> </a:t>
            </a:r>
            <a:r>
              <a:rPr sz="3400" spc="-95" dirty="0">
                <a:solidFill>
                  <a:srgbClr val="231F20"/>
                </a:solidFill>
                <a:latin typeface="Trebuchet MS"/>
                <a:cs typeface="Trebuchet MS"/>
              </a:rPr>
              <a:t>into</a:t>
            </a:r>
            <a:r>
              <a:rPr sz="3400" spc="-310" dirty="0">
                <a:solidFill>
                  <a:srgbClr val="231F20"/>
                </a:solidFill>
                <a:latin typeface="Trebuchet MS"/>
                <a:cs typeface="Trebuchet MS"/>
              </a:rPr>
              <a:t> </a:t>
            </a:r>
            <a:r>
              <a:rPr sz="3400" spc="-215" dirty="0">
                <a:solidFill>
                  <a:srgbClr val="231F20"/>
                </a:solidFill>
                <a:latin typeface="Trebuchet MS"/>
                <a:cs typeface="Trebuchet MS"/>
              </a:rPr>
              <a:t>heat.</a:t>
            </a:r>
            <a:endParaRPr sz="3400" dirty="0">
              <a:latin typeface="Trebuchet MS"/>
              <a:cs typeface="Trebuchet MS"/>
            </a:endParaRPr>
          </a:p>
        </p:txBody>
      </p:sp>
      <p:sp>
        <p:nvSpPr>
          <p:cNvPr id="6" name="object 6"/>
          <p:cNvSpPr txBox="1"/>
          <p:nvPr/>
        </p:nvSpPr>
        <p:spPr>
          <a:xfrm>
            <a:off x="3505200" y="5257800"/>
            <a:ext cx="2960818" cy="228268"/>
          </a:xfrm>
          <a:prstGeom prst="rect">
            <a:avLst/>
          </a:prstGeom>
        </p:spPr>
        <p:txBody>
          <a:bodyPr vert="horz" wrap="square" lIns="0" tIns="12700" rIns="0" bIns="0" rtlCol="0">
            <a:spAutoFit/>
          </a:bodyPr>
          <a:lstStyle/>
          <a:p>
            <a:pPr marL="12700">
              <a:lnSpc>
                <a:spcPct val="100000"/>
              </a:lnSpc>
              <a:spcBef>
                <a:spcPts val="100"/>
              </a:spcBef>
            </a:pPr>
            <a:r>
              <a:rPr lang="en-US" sz="1200" b="1" spc="-30" dirty="0" smtClean="0">
                <a:solidFill>
                  <a:srgbClr val="231F20"/>
                </a:solidFill>
                <a:latin typeface="Trebuchet MS"/>
                <a:cs typeface="Trebuchet MS"/>
              </a:rPr>
              <a:t>    </a:t>
            </a:r>
            <a:r>
              <a:rPr sz="1400" b="1" spc="-30" dirty="0" smtClean="0">
                <a:solidFill>
                  <a:srgbClr val="231F20"/>
                </a:solidFill>
                <a:latin typeface="Trebuchet MS"/>
                <a:cs typeface="Trebuchet MS"/>
              </a:rPr>
              <a:t>Solar</a:t>
            </a:r>
            <a:r>
              <a:rPr sz="1400" b="1" spc="-120" dirty="0" smtClean="0">
                <a:solidFill>
                  <a:srgbClr val="231F20"/>
                </a:solidFill>
                <a:latin typeface="Trebuchet MS"/>
                <a:cs typeface="Trebuchet MS"/>
              </a:rPr>
              <a:t> </a:t>
            </a:r>
            <a:r>
              <a:rPr sz="1400" b="1" spc="-40" dirty="0">
                <a:solidFill>
                  <a:srgbClr val="231F20"/>
                </a:solidFill>
                <a:latin typeface="Trebuchet MS"/>
                <a:cs typeface="Trebuchet MS"/>
              </a:rPr>
              <a:t>energy</a:t>
            </a:r>
            <a:r>
              <a:rPr sz="1400" b="1" spc="-120" dirty="0">
                <a:solidFill>
                  <a:srgbClr val="231F20"/>
                </a:solidFill>
                <a:latin typeface="Trebuchet MS"/>
                <a:cs typeface="Trebuchet MS"/>
              </a:rPr>
              <a:t> </a:t>
            </a:r>
            <a:r>
              <a:rPr sz="1400" b="1" spc="-45" dirty="0">
                <a:solidFill>
                  <a:srgbClr val="231F20"/>
                </a:solidFill>
                <a:latin typeface="Trebuchet MS"/>
                <a:cs typeface="Trebuchet MS"/>
              </a:rPr>
              <a:t>heats</a:t>
            </a:r>
            <a:r>
              <a:rPr sz="1400" b="1" spc="-114" dirty="0">
                <a:solidFill>
                  <a:srgbClr val="231F20"/>
                </a:solidFill>
                <a:latin typeface="Trebuchet MS"/>
                <a:cs typeface="Trebuchet MS"/>
              </a:rPr>
              <a:t> </a:t>
            </a:r>
            <a:r>
              <a:rPr sz="1400" b="1" spc="-25" dirty="0">
                <a:solidFill>
                  <a:srgbClr val="231F20"/>
                </a:solidFill>
                <a:latin typeface="Trebuchet MS"/>
                <a:cs typeface="Trebuchet MS"/>
              </a:rPr>
              <a:t>land</a:t>
            </a:r>
            <a:r>
              <a:rPr sz="1400" b="1" spc="-120" dirty="0">
                <a:solidFill>
                  <a:srgbClr val="231F20"/>
                </a:solidFill>
                <a:latin typeface="Trebuchet MS"/>
                <a:cs typeface="Trebuchet MS"/>
              </a:rPr>
              <a:t> </a:t>
            </a:r>
            <a:r>
              <a:rPr sz="1400" b="1" spc="-20" dirty="0">
                <a:solidFill>
                  <a:srgbClr val="231F20"/>
                </a:solidFill>
                <a:latin typeface="Trebuchet MS"/>
                <a:cs typeface="Trebuchet MS"/>
              </a:rPr>
              <a:t>and</a:t>
            </a:r>
            <a:r>
              <a:rPr sz="1400" b="1" spc="-114" dirty="0">
                <a:solidFill>
                  <a:srgbClr val="231F20"/>
                </a:solidFill>
                <a:latin typeface="Trebuchet MS"/>
                <a:cs typeface="Trebuchet MS"/>
              </a:rPr>
              <a:t> </a:t>
            </a:r>
            <a:r>
              <a:rPr sz="1400" b="1" spc="-95" dirty="0">
                <a:solidFill>
                  <a:srgbClr val="231F20"/>
                </a:solidFill>
                <a:latin typeface="Trebuchet MS"/>
                <a:cs typeface="Trebuchet MS"/>
              </a:rPr>
              <a:t>water.</a:t>
            </a:r>
            <a:endParaRPr sz="1400" dirty="0">
              <a:latin typeface="Trebuchet MS"/>
              <a:cs typeface="Trebuchet MS"/>
            </a:endParaRPr>
          </a:p>
        </p:txBody>
      </p:sp>
      <p:sp>
        <p:nvSpPr>
          <p:cNvPr id="7" name="object 7"/>
          <p:cNvSpPr/>
          <p:nvPr/>
        </p:nvSpPr>
        <p:spPr>
          <a:xfrm>
            <a:off x="609600" y="914400"/>
            <a:ext cx="8915400" cy="4038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7318" y="7440075"/>
            <a:ext cx="5744957" cy="135935"/>
          </a:xfrm>
          <a:prstGeom prst="rect">
            <a:avLst/>
          </a:prstGeom>
        </p:spPr>
        <p:txBody>
          <a:bodyPr vert="horz" wrap="square" lIns="0" tIns="12700" rIns="0" bIns="0" rtlCol="0">
            <a:spAutoFit/>
          </a:bodyPr>
          <a:lstStyle/>
          <a:p>
            <a:pPr marL="12700">
              <a:lnSpc>
                <a:spcPct val="100000"/>
              </a:lnSpc>
              <a:spcBef>
                <a:spcPts val="100"/>
              </a:spcBef>
            </a:pPr>
            <a:r>
              <a:rPr sz="800" b="1" spc="-40" dirty="0">
                <a:solidFill>
                  <a:srgbClr val="231F20"/>
                </a:solidFill>
                <a:latin typeface="Trebuchet MS"/>
                <a:cs typeface="Trebuchet MS"/>
              </a:rPr>
              <a:t>©2015 </a:t>
            </a:r>
            <a:r>
              <a:rPr sz="800" b="1" spc="-50" dirty="0">
                <a:solidFill>
                  <a:srgbClr val="231F20"/>
                </a:solidFill>
                <a:latin typeface="Trebuchet MS"/>
                <a:cs typeface="Trebuchet MS"/>
              </a:rPr>
              <a:t>The </a:t>
            </a:r>
            <a:r>
              <a:rPr sz="800" b="1" spc="-15" dirty="0">
                <a:solidFill>
                  <a:srgbClr val="231F20"/>
                </a:solidFill>
                <a:latin typeface="Trebuchet MS"/>
                <a:cs typeface="Trebuchet MS"/>
              </a:rPr>
              <a:t>NEED </a:t>
            </a:r>
            <a:r>
              <a:rPr sz="800" b="1" spc="-45" dirty="0">
                <a:solidFill>
                  <a:srgbClr val="231F20"/>
                </a:solidFill>
                <a:latin typeface="Trebuchet MS"/>
                <a:cs typeface="Trebuchet MS"/>
              </a:rPr>
              <a:t>Project </a:t>
            </a:r>
            <a:r>
              <a:rPr sz="800" b="1" spc="-40" dirty="0">
                <a:solidFill>
                  <a:srgbClr val="231F20"/>
                </a:solidFill>
                <a:latin typeface="Trebuchet MS"/>
                <a:cs typeface="Trebuchet MS"/>
              </a:rPr>
              <a:t>8408 </a:t>
            </a:r>
            <a:r>
              <a:rPr sz="800" b="1" spc="-15" dirty="0">
                <a:solidFill>
                  <a:srgbClr val="231F20"/>
                </a:solidFill>
                <a:latin typeface="Trebuchet MS"/>
                <a:cs typeface="Trebuchet MS"/>
              </a:rPr>
              <a:t>Kao </a:t>
            </a:r>
            <a:r>
              <a:rPr sz="800" b="1" spc="-55" dirty="0">
                <a:solidFill>
                  <a:srgbClr val="231F20"/>
                </a:solidFill>
                <a:latin typeface="Trebuchet MS"/>
                <a:cs typeface="Trebuchet MS"/>
              </a:rPr>
              <a:t>Circle, </a:t>
            </a:r>
            <a:r>
              <a:rPr sz="800" b="1" spc="-20" dirty="0">
                <a:solidFill>
                  <a:srgbClr val="231F20"/>
                </a:solidFill>
                <a:latin typeface="Trebuchet MS"/>
                <a:cs typeface="Trebuchet MS"/>
              </a:rPr>
              <a:t>Manassas, </a:t>
            </a:r>
            <a:r>
              <a:rPr sz="800" b="1" spc="-30" dirty="0">
                <a:solidFill>
                  <a:srgbClr val="231F20"/>
                </a:solidFill>
                <a:latin typeface="Trebuchet MS"/>
                <a:cs typeface="Trebuchet MS"/>
              </a:rPr>
              <a:t>VA </a:t>
            </a:r>
            <a:r>
              <a:rPr sz="800" b="1" spc="-40" dirty="0">
                <a:solidFill>
                  <a:srgbClr val="231F20"/>
                </a:solidFill>
                <a:latin typeface="Trebuchet MS"/>
                <a:cs typeface="Trebuchet MS"/>
              </a:rPr>
              <a:t>20110 </a:t>
            </a:r>
            <a:r>
              <a:rPr sz="800" b="1" spc="-55" dirty="0">
                <a:solidFill>
                  <a:srgbClr val="231F20"/>
                </a:solidFill>
                <a:latin typeface="Trebuchet MS"/>
                <a:cs typeface="Trebuchet MS"/>
              </a:rPr>
              <a:t>1.800.875.5029</a:t>
            </a:r>
            <a:r>
              <a:rPr sz="800" b="1" spc="70" dirty="0">
                <a:solidFill>
                  <a:srgbClr val="231F20"/>
                </a:solidFill>
                <a:latin typeface="Trebuchet MS"/>
                <a:cs typeface="Trebuchet MS"/>
              </a:rPr>
              <a:t> </a:t>
            </a:r>
            <a:r>
              <a:rPr sz="800" b="1" spc="-35" dirty="0">
                <a:solidFill>
                  <a:srgbClr val="231F20"/>
                </a:solidFill>
                <a:latin typeface="Trebuchet MS"/>
                <a:cs typeface="Trebuchet MS"/>
                <a:hlinkClick r:id="rId2"/>
              </a:rPr>
              <a:t>www.NEED.org</a:t>
            </a:r>
            <a:endParaRPr sz="800">
              <a:latin typeface="Trebuchet MS"/>
              <a:cs typeface="Trebuchet MS"/>
            </a:endParaRPr>
          </a:p>
        </p:txBody>
      </p:sp>
      <p:sp>
        <p:nvSpPr>
          <p:cNvPr id="3" name="object 3"/>
          <p:cNvSpPr txBox="1"/>
          <p:nvPr/>
        </p:nvSpPr>
        <p:spPr>
          <a:xfrm>
            <a:off x="9385606" y="7391007"/>
            <a:ext cx="262143"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231F20"/>
                </a:solidFill>
                <a:latin typeface="Trebuchet MS"/>
                <a:cs typeface="Trebuchet MS"/>
              </a:rPr>
              <a:t>59</a:t>
            </a:r>
            <a:endParaRPr sz="1300">
              <a:latin typeface="Trebuchet MS"/>
              <a:cs typeface="Trebuchet MS"/>
            </a:endParaRPr>
          </a:p>
        </p:txBody>
      </p:sp>
      <p:sp>
        <p:nvSpPr>
          <p:cNvPr id="4" name="object 4"/>
          <p:cNvSpPr/>
          <p:nvPr/>
        </p:nvSpPr>
        <p:spPr>
          <a:xfrm>
            <a:off x="304053" y="181552"/>
            <a:ext cx="9466729" cy="7408314"/>
          </a:xfrm>
          <a:custGeom>
            <a:avLst/>
            <a:gdLst/>
            <a:ahLst/>
            <a:cxnLst/>
            <a:rect l="l" t="t" r="r" b="b"/>
            <a:pathLst>
              <a:path w="7315200" h="9587230">
                <a:moveTo>
                  <a:pt x="0" y="9586912"/>
                </a:moveTo>
                <a:lnTo>
                  <a:pt x="7315200" y="9586912"/>
                </a:lnTo>
                <a:lnTo>
                  <a:pt x="7315200" y="0"/>
                </a:lnTo>
                <a:lnTo>
                  <a:pt x="0" y="0"/>
                </a:lnTo>
                <a:lnTo>
                  <a:pt x="0" y="9586912"/>
                </a:lnTo>
                <a:close/>
              </a:path>
            </a:pathLst>
          </a:custGeom>
          <a:ln w="12700">
            <a:solidFill>
              <a:srgbClr val="231F20"/>
            </a:solidFill>
          </a:ln>
        </p:spPr>
        <p:txBody>
          <a:bodyPr wrap="square" lIns="0" tIns="0" rIns="0" bIns="0" rtlCol="0"/>
          <a:lstStyle/>
          <a:p>
            <a:endParaRPr/>
          </a:p>
        </p:txBody>
      </p:sp>
      <p:sp>
        <p:nvSpPr>
          <p:cNvPr id="5" name="object 5"/>
          <p:cNvSpPr/>
          <p:nvPr/>
        </p:nvSpPr>
        <p:spPr>
          <a:xfrm>
            <a:off x="949173" y="3547630"/>
            <a:ext cx="8227508" cy="1073121"/>
          </a:xfrm>
          <a:custGeom>
            <a:avLst/>
            <a:gdLst/>
            <a:ahLst/>
            <a:cxnLst/>
            <a:rect l="l" t="t" r="r" b="b"/>
            <a:pathLst>
              <a:path w="6357620" h="1388745">
                <a:moveTo>
                  <a:pt x="6232601" y="0"/>
                </a:moveTo>
                <a:lnTo>
                  <a:pt x="124840" y="0"/>
                </a:lnTo>
                <a:lnTo>
                  <a:pt x="52667" y="1950"/>
                </a:lnTo>
                <a:lnTo>
                  <a:pt x="15605" y="15606"/>
                </a:lnTo>
                <a:lnTo>
                  <a:pt x="1950" y="52672"/>
                </a:lnTo>
                <a:lnTo>
                  <a:pt x="0" y="124853"/>
                </a:lnTo>
                <a:lnTo>
                  <a:pt x="0" y="1267764"/>
                </a:lnTo>
                <a:lnTo>
                  <a:pt x="1949" y="1339869"/>
                </a:lnTo>
                <a:lnTo>
                  <a:pt x="15594" y="1376402"/>
                </a:lnTo>
                <a:lnTo>
                  <a:pt x="52629" y="1388610"/>
                </a:lnTo>
                <a:lnTo>
                  <a:pt x="124752" y="1387741"/>
                </a:lnTo>
                <a:lnTo>
                  <a:pt x="3251034" y="1265618"/>
                </a:lnTo>
                <a:lnTo>
                  <a:pt x="6357454" y="1265618"/>
                </a:lnTo>
                <a:lnTo>
                  <a:pt x="6357454" y="124853"/>
                </a:lnTo>
                <a:lnTo>
                  <a:pt x="6355504" y="52672"/>
                </a:lnTo>
                <a:lnTo>
                  <a:pt x="6341848" y="15606"/>
                </a:lnTo>
                <a:lnTo>
                  <a:pt x="6304782" y="1950"/>
                </a:lnTo>
                <a:lnTo>
                  <a:pt x="6232601" y="0"/>
                </a:lnTo>
                <a:close/>
              </a:path>
              <a:path w="6357620" h="1388745">
                <a:moveTo>
                  <a:pt x="6357454" y="1265618"/>
                </a:moveTo>
                <a:lnTo>
                  <a:pt x="3251034" y="1265618"/>
                </a:lnTo>
                <a:lnTo>
                  <a:pt x="6232715" y="1387513"/>
                </a:lnTo>
                <a:lnTo>
                  <a:pt x="6304830" y="1388513"/>
                </a:lnTo>
                <a:lnTo>
                  <a:pt x="6341862" y="1376373"/>
                </a:lnTo>
                <a:lnTo>
                  <a:pt x="6355505" y="1339866"/>
                </a:lnTo>
                <a:lnTo>
                  <a:pt x="6357454" y="1267764"/>
                </a:lnTo>
                <a:lnTo>
                  <a:pt x="6357454" y="1265618"/>
                </a:lnTo>
                <a:close/>
              </a:path>
            </a:pathLst>
          </a:custGeom>
          <a:solidFill>
            <a:srgbClr val="231F20">
              <a:alpha val="75000"/>
            </a:srgbClr>
          </a:solidFill>
        </p:spPr>
        <p:txBody>
          <a:bodyPr wrap="square" lIns="0" tIns="0" rIns="0" bIns="0" rtlCol="0"/>
          <a:lstStyle/>
          <a:p>
            <a:endParaRPr/>
          </a:p>
        </p:txBody>
      </p:sp>
      <p:sp>
        <p:nvSpPr>
          <p:cNvPr id="6" name="object 6"/>
          <p:cNvSpPr txBox="1"/>
          <p:nvPr/>
        </p:nvSpPr>
        <p:spPr>
          <a:xfrm>
            <a:off x="2090732" y="5538650"/>
            <a:ext cx="5944646" cy="1120820"/>
          </a:xfrm>
          <a:prstGeom prst="rect">
            <a:avLst/>
          </a:prstGeom>
        </p:spPr>
        <p:txBody>
          <a:bodyPr vert="horz" wrap="square" lIns="0" tIns="43180" rIns="0" bIns="0" rtlCol="0">
            <a:spAutoFit/>
          </a:bodyPr>
          <a:lstStyle/>
          <a:p>
            <a:pPr marL="573405" marR="5080" indent="-561340">
              <a:lnSpc>
                <a:spcPts val="4200"/>
              </a:lnSpc>
              <a:spcBef>
                <a:spcPts val="340"/>
              </a:spcBef>
            </a:pPr>
            <a:r>
              <a:rPr sz="3600" spc="-155" dirty="0">
                <a:solidFill>
                  <a:srgbClr val="231F20"/>
                </a:solidFill>
                <a:latin typeface="Trebuchet MS"/>
                <a:cs typeface="Trebuchet MS"/>
              </a:rPr>
              <a:t>We</a:t>
            </a:r>
            <a:r>
              <a:rPr sz="3600" spc="-340" dirty="0">
                <a:solidFill>
                  <a:srgbClr val="231F20"/>
                </a:solidFill>
                <a:latin typeface="Trebuchet MS"/>
                <a:cs typeface="Trebuchet MS"/>
              </a:rPr>
              <a:t> </a:t>
            </a:r>
            <a:r>
              <a:rPr sz="3600" spc="-100" dirty="0">
                <a:solidFill>
                  <a:srgbClr val="231F20"/>
                </a:solidFill>
                <a:latin typeface="Trebuchet MS"/>
                <a:cs typeface="Trebuchet MS"/>
              </a:rPr>
              <a:t>can</a:t>
            </a:r>
            <a:r>
              <a:rPr sz="3600" spc="-340" dirty="0">
                <a:solidFill>
                  <a:srgbClr val="231F20"/>
                </a:solidFill>
                <a:latin typeface="Trebuchet MS"/>
                <a:cs typeface="Trebuchet MS"/>
              </a:rPr>
              <a:t> </a:t>
            </a:r>
            <a:r>
              <a:rPr sz="3600" spc="-60" dirty="0">
                <a:solidFill>
                  <a:srgbClr val="231F20"/>
                </a:solidFill>
                <a:latin typeface="Trebuchet MS"/>
                <a:cs typeface="Trebuchet MS"/>
              </a:rPr>
              <a:t>use</a:t>
            </a:r>
            <a:r>
              <a:rPr sz="3600" spc="-335" dirty="0">
                <a:solidFill>
                  <a:srgbClr val="231F20"/>
                </a:solidFill>
                <a:latin typeface="Trebuchet MS"/>
                <a:cs typeface="Trebuchet MS"/>
              </a:rPr>
              <a:t> </a:t>
            </a:r>
            <a:r>
              <a:rPr sz="3600" spc="-120" dirty="0">
                <a:solidFill>
                  <a:srgbClr val="231F20"/>
                </a:solidFill>
                <a:latin typeface="Trebuchet MS"/>
                <a:cs typeface="Trebuchet MS"/>
              </a:rPr>
              <a:t>solar</a:t>
            </a:r>
            <a:r>
              <a:rPr sz="3600" spc="-340" dirty="0">
                <a:solidFill>
                  <a:srgbClr val="231F20"/>
                </a:solidFill>
                <a:latin typeface="Trebuchet MS"/>
                <a:cs typeface="Trebuchet MS"/>
              </a:rPr>
              <a:t> </a:t>
            </a:r>
            <a:r>
              <a:rPr sz="3600" spc="-70" dirty="0">
                <a:solidFill>
                  <a:srgbClr val="231F20"/>
                </a:solidFill>
                <a:latin typeface="Trebuchet MS"/>
                <a:cs typeface="Trebuchet MS"/>
              </a:rPr>
              <a:t>energy  </a:t>
            </a:r>
            <a:r>
              <a:rPr sz="3600" spc="-110" dirty="0">
                <a:solidFill>
                  <a:srgbClr val="231F20"/>
                </a:solidFill>
                <a:latin typeface="Trebuchet MS"/>
                <a:cs typeface="Trebuchet MS"/>
              </a:rPr>
              <a:t>to </a:t>
            </a:r>
            <a:r>
              <a:rPr sz="3600" spc="-65" dirty="0">
                <a:solidFill>
                  <a:srgbClr val="231F20"/>
                </a:solidFill>
                <a:latin typeface="Trebuchet MS"/>
                <a:cs typeface="Trebuchet MS"/>
              </a:rPr>
              <a:t>dry </a:t>
            </a:r>
            <a:r>
              <a:rPr sz="3600" spc="-55" dirty="0">
                <a:solidFill>
                  <a:srgbClr val="231F20"/>
                </a:solidFill>
                <a:latin typeface="Trebuchet MS"/>
                <a:cs typeface="Trebuchet MS"/>
              </a:rPr>
              <a:t>our</a:t>
            </a:r>
            <a:r>
              <a:rPr sz="3600" spc="-830" dirty="0">
                <a:solidFill>
                  <a:srgbClr val="231F20"/>
                </a:solidFill>
                <a:latin typeface="Trebuchet MS"/>
                <a:cs typeface="Trebuchet MS"/>
              </a:rPr>
              <a:t> </a:t>
            </a:r>
            <a:r>
              <a:rPr sz="3600" spc="-170" dirty="0">
                <a:solidFill>
                  <a:srgbClr val="231F20"/>
                </a:solidFill>
                <a:latin typeface="Trebuchet MS"/>
                <a:cs typeface="Trebuchet MS"/>
              </a:rPr>
              <a:t>clothes.</a:t>
            </a:r>
            <a:endParaRPr sz="3600">
              <a:latin typeface="Trebuchet MS"/>
              <a:cs typeface="Trebuchet MS"/>
            </a:endParaRPr>
          </a:p>
        </p:txBody>
      </p:sp>
      <p:sp>
        <p:nvSpPr>
          <p:cNvPr id="7" name="object 7"/>
          <p:cNvSpPr txBox="1"/>
          <p:nvPr/>
        </p:nvSpPr>
        <p:spPr>
          <a:xfrm>
            <a:off x="3124200" y="4953000"/>
            <a:ext cx="3559885" cy="197490"/>
          </a:xfrm>
          <a:prstGeom prst="rect">
            <a:avLst/>
          </a:prstGeom>
        </p:spPr>
        <p:txBody>
          <a:bodyPr vert="horz" wrap="square" lIns="0" tIns="12700" rIns="0" bIns="0" rtlCol="0">
            <a:spAutoFit/>
          </a:bodyPr>
          <a:lstStyle/>
          <a:p>
            <a:pPr marL="12700">
              <a:lnSpc>
                <a:spcPct val="100000"/>
              </a:lnSpc>
              <a:spcBef>
                <a:spcPts val="100"/>
              </a:spcBef>
            </a:pPr>
            <a:r>
              <a:rPr lang="en-US" sz="1200" b="1" spc="-20" dirty="0" smtClean="0">
                <a:solidFill>
                  <a:srgbClr val="231F20"/>
                </a:solidFill>
                <a:latin typeface="Trebuchet MS"/>
                <a:cs typeface="Trebuchet MS"/>
              </a:rPr>
              <a:t>     </a:t>
            </a:r>
            <a:r>
              <a:rPr sz="1200" b="1" spc="-20" dirty="0" smtClean="0">
                <a:solidFill>
                  <a:srgbClr val="231F20"/>
                </a:solidFill>
                <a:latin typeface="Trebuchet MS"/>
                <a:cs typeface="Trebuchet MS"/>
              </a:rPr>
              <a:t>Some</a:t>
            </a:r>
            <a:r>
              <a:rPr sz="1200" b="1" spc="-114" dirty="0" smtClean="0">
                <a:solidFill>
                  <a:srgbClr val="231F20"/>
                </a:solidFill>
                <a:latin typeface="Trebuchet MS"/>
                <a:cs typeface="Trebuchet MS"/>
              </a:rPr>
              <a:t> </a:t>
            </a:r>
            <a:r>
              <a:rPr sz="1200" b="1" spc="-35" dirty="0">
                <a:solidFill>
                  <a:srgbClr val="231F20"/>
                </a:solidFill>
                <a:latin typeface="Trebuchet MS"/>
                <a:cs typeface="Trebuchet MS"/>
              </a:rPr>
              <a:t>people</a:t>
            </a:r>
            <a:r>
              <a:rPr sz="1200" b="1" spc="-114" dirty="0">
                <a:solidFill>
                  <a:srgbClr val="231F20"/>
                </a:solidFill>
                <a:latin typeface="Trebuchet MS"/>
                <a:cs typeface="Trebuchet MS"/>
              </a:rPr>
              <a:t> </a:t>
            </a:r>
            <a:r>
              <a:rPr sz="1200" b="1" dirty="0">
                <a:solidFill>
                  <a:srgbClr val="231F20"/>
                </a:solidFill>
                <a:latin typeface="Trebuchet MS"/>
                <a:cs typeface="Trebuchet MS"/>
              </a:rPr>
              <a:t>hang</a:t>
            </a:r>
            <a:r>
              <a:rPr sz="1200" b="1" spc="-114" dirty="0">
                <a:solidFill>
                  <a:srgbClr val="231F20"/>
                </a:solidFill>
                <a:latin typeface="Trebuchet MS"/>
                <a:cs typeface="Trebuchet MS"/>
              </a:rPr>
              <a:t> </a:t>
            </a:r>
            <a:r>
              <a:rPr sz="1200" b="1" spc="-45" dirty="0">
                <a:solidFill>
                  <a:srgbClr val="231F20"/>
                </a:solidFill>
                <a:latin typeface="Trebuchet MS"/>
                <a:cs typeface="Trebuchet MS"/>
              </a:rPr>
              <a:t>clothes</a:t>
            </a:r>
            <a:r>
              <a:rPr sz="1200" b="1" spc="-114" dirty="0">
                <a:solidFill>
                  <a:srgbClr val="231F20"/>
                </a:solidFill>
                <a:latin typeface="Trebuchet MS"/>
                <a:cs typeface="Trebuchet MS"/>
              </a:rPr>
              <a:t> </a:t>
            </a:r>
            <a:r>
              <a:rPr sz="1200" b="1" spc="-35" dirty="0">
                <a:solidFill>
                  <a:srgbClr val="231F20"/>
                </a:solidFill>
                <a:latin typeface="Trebuchet MS"/>
                <a:cs typeface="Trebuchet MS"/>
              </a:rPr>
              <a:t>outside</a:t>
            </a:r>
            <a:r>
              <a:rPr sz="1200" b="1" spc="-114" dirty="0">
                <a:solidFill>
                  <a:srgbClr val="231F20"/>
                </a:solidFill>
                <a:latin typeface="Trebuchet MS"/>
                <a:cs typeface="Trebuchet MS"/>
              </a:rPr>
              <a:t> </a:t>
            </a:r>
            <a:r>
              <a:rPr sz="1200" b="1" spc="-35" dirty="0">
                <a:solidFill>
                  <a:srgbClr val="231F20"/>
                </a:solidFill>
                <a:latin typeface="Trebuchet MS"/>
                <a:cs typeface="Trebuchet MS"/>
              </a:rPr>
              <a:t>to</a:t>
            </a:r>
            <a:r>
              <a:rPr sz="1200" b="1" spc="-114" dirty="0">
                <a:solidFill>
                  <a:srgbClr val="231F20"/>
                </a:solidFill>
                <a:latin typeface="Trebuchet MS"/>
                <a:cs typeface="Trebuchet MS"/>
              </a:rPr>
              <a:t> </a:t>
            </a:r>
            <a:r>
              <a:rPr sz="1200" b="1" spc="-80" dirty="0">
                <a:solidFill>
                  <a:srgbClr val="231F20"/>
                </a:solidFill>
                <a:latin typeface="Trebuchet MS"/>
                <a:cs typeface="Trebuchet MS"/>
              </a:rPr>
              <a:t>dry.</a:t>
            </a:r>
            <a:endParaRPr sz="1200" dirty="0">
              <a:latin typeface="Trebuchet MS"/>
              <a:cs typeface="Trebuchet MS"/>
            </a:endParaRPr>
          </a:p>
        </p:txBody>
      </p:sp>
      <p:sp>
        <p:nvSpPr>
          <p:cNvPr id="8" name="object 8"/>
          <p:cNvSpPr/>
          <p:nvPr/>
        </p:nvSpPr>
        <p:spPr>
          <a:xfrm>
            <a:off x="685800" y="905308"/>
            <a:ext cx="8763000" cy="39714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012" y="7391007"/>
            <a:ext cx="262143"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231F20"/>
                </a:solidFill>
                <a:latin typeface="Trebuchet MS"/>
                <a:cs typeface="Trebuchet MS"/>
              </a:rPr>
              <a:t>60</a:t>
            </a:r>
            <a:endParaRPr sz="1300">
              <a:latin typeface="Trebuchet MS"/>
              <a:cs typeface="Trebuchet MS"/>
            </a:endParaRPr>
          </a:p>
        </p:txBody>
      </p:sp>
      <p:sp>
        <p:nvSpPr>
          <p:cNvPr id="3" name="object 3"/>
          <p:cNvSpPr txBox="1"/>
          <p:nvPr/>
        </p:nvSpPr>
        <p:spPr>
          <a:xfrm>
            <a:off x="8149687" y="7440075"/>
            <a:ext cx="1448771" cy="135935"/>
          </a:xfrm>
          <a:prstGeom prst="rect">
            <a:avLst/>
          </a:prstGeom>
        </p:spPr>
        <p:txBody>
          <a:bodyPr vert="horz" wrap="square" lIns="0" tIns="12700" rIns="0" bIns="0" rtlCol="0">
            <a:spAutoFit/>
          </a:bodyPr>
          <a:lstStyle/>
          <a:p>
            <a:pPr marL="12700">
              <a:lnSpc>
                <a:spcPct val="100000"/>
              </a:lnSpc>
              <a:spcBef>
                <a:spcPts val="100"/>
              </a:spcBef>
            </a:pPr>
            <a:r>
              <a:rPr sz="800" b="1" spc="-35" dirty="0">
                <a:solidFill>
                  <a:srgbClr val="231F20"/>
                </a:solidFill>
                <a:latin typeface="Trebuchet MS"/>
                <a:cs typeface="Trebuchet MS"/>
              </a:rPr>
              <a:t>Primary </a:t>
            </a:r>
            <a:r>
              <a:rPr sz="800" b="1" spc="-25" dirty="0">
                <a:solidFill>
                  <a:srgbClr val="231F20"/>
                </a:solidFill>
                <a:latin typeface="Trebuchet MS"/>
                <a:cs typeface="Trebuchet MS"/>
              </a:rPr>
              <a:t>Energy</a:t>
            </a:r>
            <a:r>
              <a:rPr sz="800" b="1" spc="-170" dirty="0">
                <a:solidFill>
                  <a:srgbClr val="231F20"/>
                </a:solidFill>
                <a:latin typeface="Trebuchet MS"/>
                <a:cs typeface="Trebuchet MS"/>
              </a:rPr>
              <a:t> </a:t>
            </a:r>
            <a:r>
              <a:rPr sz="800" b="1" spc="-15" dirty="0">
                <a:solidFill>
                  <a:srgbClr val="231F20"/>
                </a:solidFill>
                <a:latin typeface="Trebuchet MS"/>
                <a:cs typeface="Trebuchet MS"/>
              </a:rPr>
              <a:t>Infobook</a:t>
            </a:r>
            <a:endParaRPr sz="800">
              <a:latin typeface="Trebuchet MS"/>
              <a:cs typeface="Trebuchet MS"/>
            </a:endParaRPr>
          </a:p>
        </p:txBody>
      </p:sp>
      <p:sp>
        <p:nvSpPr>
          <p:cNvPr id="4" name="object 4"/>
          <p:cNvSpPr/>
          <p:nvPr/>
        </p:nvSpPr>
        <p:spPr>
          <a:xfrm>
            <a:off x="915900" y="3547630"/>
            <a:ext cx="8227508" cy="1073121"/>
          </a:xfrm>
          <a:custGeom>
            <a:avLst/>
            <a:gdLst/>
            <a:ahLst/>
            <a:cxnLst/>
            <a:rect l="l" t="t" r="r" b="b"/>
            <a:pathLst>
              <a:path w="6357620" h="1388745">
                <a:moveTo>
                  <a:pt x="6232601" y="0"/>
                </a:moveTo>
                <a:lnTo>
                  <a:pt x="124840" y="0"/>
                </a:lnTo>
                <a:lnTo>
                  <a:pt x="52667" y="1950"/>
                </a:lnTo>
                <a:lnTo>
                  <a:pt x="15605" y="15606"/>
                </a:lnTo>
                <a:lnTo>
                  <a:pt x="1950" y="52672"/>
                </a:lnTo>
                <a:lnTo>
                  <a:pt x="0" y="124853"/>
                </a:lnTo>
                <a:lnTo>
                  <a:pt x="0" y="1267764"/>
                </a:lnTo>
                <a:lnTo>
                  <a:pt x="1949" y="1339869"/>
                </a:lnTo>
                <a:lnTo>
                  <a:pt x="15594" y="1376402"/>
                </a:lnTo>
                <a:lnTo>
                  <a:pt x="52629" y="1388610"/>
                </a:lnTo>
                <a:lnTo>
                  <a:pt x="124752" y="1387741"/>
                </a:lnTo>
                <a:lnTo>
                  <a:pt x="3251034" y="1265618"/>
                </a:lnTo>
                <a:lnTo>
                  <a:pt x="6357454" y="1265618"/>
                </a:lnTo>
                <a:lnTo>
                  <a:pt x="6357454" y="124853"/>
                </a:lnTo>
                <a:lnTo>
                  <a:pt x="6355504" y="52672"/>
                </a:lnTo>
                <a:lnTo>
                  <a:pt x="6341848" y="15606"/>
                </a:lnTo>
                <a:lnTo>
                  <a:pt x="6304782" y="1950"/>
                </a:lnTo>
                <a:lnTo>
                  <a:pt x="6232601" y="0"/>
                </a:lnTo>
                <a:close/>
              </a:path>
              <a:path w="6357620" h="1388745">
                <a:moveTo>
                  <a:pt x="6357454" y="1265618"/>
                </a:moveTo>
                <a:lnTo>
                  <a:pt x="3251034" y="1265618"/>
                </a:lnTo>
                <a:lnTo>
                  <a:pt x="6232715" y="1387513"/>
                </a:lnTo>
                <a:lnTo>
                  <a:pt x="6304830" y="1388513"/>
                </a:lnTo>
                <a:lnTo>
                  <a:pt x="6341862" y="1376373"/>
                </a:lnTo>
                <a:lnTo>
                  <a:pt x="6355505" y="1339866"/>
                </a:lnTo>
                <a:lnTo>
                  <a:pt x="6357454" y="1267764"/>
                </a:lnTo>
                <a:lnTo>
                  <a:pt x="6357454" y="1265618"/>
                </a:lnTo>
                <a:close/>
              </a:path>
            </a:pathLst>
          </a:custGeom>
          <a:solidFill>
            <a:srgbClr val="231F20">
              <a:alpha val="75000"/>
            </a:srgbClr>
          </a:solidFill>
        </p:spPr>
        <p:txBody>
          <a:bodyPr wrap="square" lIns="0" tIns="0" rIns="0" bIns="0" rtlCol="0"/>
          <a:lstStyle/>
          <a:p>
            <a:endParaRPr/>
          </a:p>
        </p:txBody>
      </p:sp>
      <p:sp>
        <p:nvSpPr>
          <p:cNvPr id="5" name="object 5"/>
          <p:cNvSpPr txBox="1"/>
          <p:nvPr/>
        </p:nvSpPr>
        <p:spPr>
          <a:xfrm>
            <a:off x="2170610" y="5538650"/>
            <a:ext cx="5784402" cy="1120820"/>
          </a:xfrm>
          <a:prstGeom prst="rect">
            <a:avLst/>
          </a:prstGeom>
        </p:spPr>
        <p:txBody>
          <a:bodyPr vert="horz" wrap="square" lIns="0" tIns="43180" rIns="0" bIns="0" rtlCol="0">
            <a:spAutoFit/>
          </a:bodyPr>
          <a:lstStyle/>
          <a:p>
            <a:pPr marL="833755" marR="5080" indent="-821690">
              <a:lnSpc>
                <a:spcPts val="4200"/>
              </a:lnSpc>
              <a:spcBef>
                <a:spcPts val="340"/>
              </a:spcBef>
            </a:pPr>
            <a:r>
              <a:rPr sz="3600" spc="-100" dirty="0">
                <a:solidFill>
                  <a:srgbClr val="231F20"/>
                </a:solidFill>
                <a:latin typeface="Trebuchet MS"/>
                <a:cs typeface="Trebuchet MS"/>
              </a:rPr>
              <a:t>Solar </a:t>
            </a:r>
            <a:r>
              <a:rPr sz="3600" spc="-165" dirty="0">
                <a:solidFill>
                  <a:srgbClr val="231F20"/>
                </a:solidFill>
                <a:latin typeface="Trebuchet MS"/>
                <a:cs typeface="Trebuchet MS"/>
              </a:rPr>
              <a:t>cells </a:t>
            </a:r>
            <a:r>
              <a:rPr sz="3600" spc="-100" dirty="0">
                <a:solidFill>
                  <a:srgbClr val="231F20"/>
                </a:solidFill>
                <a:latin typeface="Trebuchet MS"/>
                <a:cs typeface="Trebuchet MS"/>
              </a:rPr>
              <a:t>turn</a:t>
            </a:r>
            <a:r>
              <a:rPr sz="3600" spc="-775" dirty="0">
                <a:solidFill>
                  <a:srgbClr val="231F20"/>
                </a:solidFill>
                <a:latin typeface="Trebuchet MS"/>
                <a:cs typeface="Trebuchet MS"/>
              </a:rPr>
              <a:t> </a:t>
            </a:r>
            <a:r>
              <a:rPr sz="3600" spc="-50" dirty="0">
                <a:solidFill>
                  <a:srgbClr val="231F20"/>
                </a:solidFill>
                <a:latin typeface="Trebuchet MS"/>
                <a:cs typeface="Trebuchet MS"/>
              </a:rPr>
              <a:t>sunlight  </a:t>
            </a:r>
            <a:r>
              <a:rPr sz="3600" spc="-100" dirty="0">
                <a:solidFill>
                  <a:srgbClr val="231F20"/>
                </a:solidFill>
                <a:latin typeface="Trebuchet MS"/>
                <a:cs typeface="Trebuchet MS"/>
              </a:rPr>
              <a:t>into</a:t>
            </a:r>
            <a:r>
              <a:rPr sz="3600" spc="-330" dirty="0">
                <a:solidFill>
                  <a:srgbClr val="231F20"/>
                </a:solidFill>
                <a:latin typeface="Trebuchet MS"/>
                <a:cs typeface="Trebuchet MS"/>
              </a:rPr>
              <a:t> </a:t>
            </a:r>
            <a:r>
              <a:rPr sz="3600" spc="-225" dirty="0">
                <a:solidFill>
                  <a:srgbClr val="231F20"/>
                </a:solidFill>
                <a:latin typeface="Trebuchet MS"/>
                <a:cs typeface="Trebuchet MS"/>
              </a:rPr>
              <a:t>electricity.</a:t>
            </a:r>
            <a:endParaRPr sz="3600">
              <a:latin typeface="Trebuchet MS"/>
              <a:cs typeface="Trebuchet MS"/>
            </a:endParaRPr>
          </a:p>
        </p:txBody>
      </p:sp>
      <p:sp>
        <p:nvSpPr>
          <p:cNvPr id="6" name="object 6"/>
          <p:cNvSpPr txBox="1"/>
          <p:nvPr/>
        </p:nvSpPr>
        <p:spPr>
          <a:xfrm>
            <a:off x="762000" y="5257800"/>
            <a:ext cx="8686800" cy="200055"/>
          </a:xfrm>
          <a:prstGeom prst="rect">
            <a:avLst/>
          </a:prstGeom>
        </p:spPr>
        <p:txBody>
          <a:bodyPr vert="horz" wrap="square" lIns="0" tIns="33020" rIns="0" bIns="0" rtlCol="0">
            <a:spAutoFit/>
          </a:bodyPr>
          <a:lstStyle/>
          <a:p>
            <a:pPr marL="1997710" marR="5080" indent="-1985645">
              <a:lnSpc>
                <a:spcPts val="1300"/>
              </a:lnSpc>
              <a:spcBef>
                <a:spcPts val="260"/>
              </a:spcBef>
            </a:pPr>
            <a:r>
              <a:rPr sz="1200" b="1" spc="-30" dirty="0">
                <a:solidFill>
                  <a:srgbClr val="231F20"/>
                </a:solidFill>
                <a:latin typeface="Trebuchet MS"/>
                <a:cs typeface="Trebuchet MS"/>
              </a:rPr>
              <a:t>Solar</a:t>
            </a:r>
            <a:r>
              <a:rPr sz="1200" b="1" spc="-110" dirty="0">
                <a:solidFill>
                  <a:srgbClr val="231F20"/>
                </a:solidFill>
                <a:latin typeface="Trebuchet MS"/>
                <a:cs typeface="Trebuchet MS"/>
              </a:rPr>
              <a:t> </a:t>
            </a:r>
            <a:r>
              <a:rPr sz="1200" b="1" spc="-35" dirty="0">
                <a:solidFill>
                  <a:srgbClr val="231F20"/>
                </a:solidFill>
                <a:latin typeface="Trebuchet MS"/>
                <a:cs typeface="Trebuchet MS"/>
              </a:rPr>
              <a:t>panels</a:t>
            </a:r>
            <a:r>
              <a:rPr sz="1200" b="1" spc="-105" dirty="0">
                <a:solidFill>
                  <a:srgbClr val="231F20"/>
                </a:solidFill>
                <a:latin typeface="Trebuchet MS"/>
                <a:cs typeface="Trebuchet MS"/>
              </a:rPr>
              <a:t> </a:t>
            </a:r>
            <a:r>
              <a:rPr sz="1200" b="1" spc="-70" dirty="0">
                <a:solidFill>
                  <a:srgbClr val="231F20"/>
                </a:solidFill>
                <a:latin typeface="Trebuchet MS"/>
                <a:cs typeface="Trebuchet MS"/>
              </a:rPr>
              <a:t>are</a:t>
            </a:r>
            <a:r>
              <a:rPr sz="1200" b="1" spc="-110" dirty="0">
                <a:solidFill>
                  <a:srgbClr val="231F20"/>
                </a:solidFill>
                <a:latin typeface="Trebuchet MS"/>
                <a:cs typeface="Trebuchet MS"/>
              </a:rPr>
              <a:t> </a:t>
            </a:r>
            <a:r>
              <a:rPr sz="1200" b="1" spc="-30" dirty="0">
                <a:solidFill>
                  <a:srgbClr val="231F20"/>
                </a:solidFill>
                <a:latin typeface="Trebuchet MS"/>
                <a:cs typeface="Trebuchet MS"/>
              </a:rPr>
              <a:t>made</a:t>
            </a:r>
            <a:r>
              <a:rPr sz="1200" b="1" spc="-105" dirty="0">
                <a:solidFill>
                  <a:srgbClr val="231F20"/>
                </a:solidFill>
                <a:latin typeface="Trebuchet MS"/>
                <a:cs typeface="Trebuchet MS"/>
              </a:rPr>
              <a:t> </a:t>
            </a:r>
            <a:r>
              <a:rPr sz="1200" b="1" spc="-35" dirty="0">
                <a:solidFill>
                  <a:srgbClr val="231F20"/>
                </a:solidFill>
                <a:latin typeface="Trebuchet MS"/>
                <a:cs typeface="Trebuchet MS"/>
              </a:rPr>
              <a:t>of</a:t>
            </a:r>
            <a:r>
              <a:rPr sz="1200" b="1" spc="-105" dirty="0">
                <a:solidFill>
                  <a:srgbClr val="231F20"/>
                </a:solidFill>
                <a:latin typeface="Trebuchet MS"/>
                <a:cs typeface="Trebuchet MS"/>
              </a:rPr>
              <a:t> </a:t>
            </a:r>
            <a:r>
              <a:rPr sz="1200" b="1" spc="-35" dirty="0">
                <a:solidFill>
                  <a:srgbClr val="231F20"/>
                </a:solidFill>
                <a:latin typeface="Trebuchet MS"/>
                <a:cs typeface="Trebuchet MS"/>
              </a:rPr>
              <a:t>many</a:t>
            </a:r>
            <a:r>
              <a:rPr sz="1200" b="1" spc="-110" dirty="0">
                <a:solidFill>
                  <a:srgbClr val="231F20"/>
                </a:solidFill>
                <a:latin typeface="Trebuchet MS"/>
                <a:cs typeface="Trebuchet MS"/>
              </a:rPr>
              <a:t> </a:t>
            </a:r>
            <a:r>
              <a:rPr sz="1200" b="1" spc="-40" dirty="0">
                <a:solidFill>
                  <a:srgbClr val="231F20"/>
                </a:solidFill>
                <a:latin typeface="Trebuchet MS"/>
                <a:cs typeface="Trebuchet MS"/>
              </a:rPr>
              <a:t>solar</a:t>
            </a:r>
            <a:r>
              <a:rPr sz="1200" b="1" spc="-105" dirty="0">
                <a:solidFill>
                  <a:srgbClr val="231F20"/>
                </a:solidFill>
                <a:latin typeface="Trebuchet MS"/>
                <a:cs typeface="Trebuchet MS"/>
              </a:rPr>
              <a:t> </a:t>
            </a:r>
            <a:r>
              <a:rPr sz="1200" b="1" spc="-75" dirty="0">
                <a:solidFill>
                  <a:srgbClr val="231F20"/>
                </a:solidFill>
                <a:latin typeface="Trebuchet MS"/>
                <a:cs typeface="Trebuchet MS"/>
              </a:rPr>
              <a:t>cells.</a:t>
            </a:r>
            <a:r>
              <a:rPr sz="1200" b="1" spc="-110" dirty="0">
                <a:solidFill>
                  <a:srgbClr val="231F20"/>
                </a:solidFill>
                <a:latin typeface="Trebuchet MS"/>
                <a:cs typeface="Trebuchet MS"/>
              </a:rPr>
              <a:t> </a:t>
            </a:r>
            <a:r>
              <a:rPr sz="1200" b="1" spc="-45" dirty="0">
                <a:solidFill>
                  <a:srgbClr val="231F20"/>
                </a:solidFill>
                <a:latin typeface="Trebuchet MS"/>
                <a:cs typeface="Trebuchet MS"/>
              </a:rPr>
              <a:t>People</a:t>
            </a:r>
            <a:r>
              <a:rPr sz="1200" b="1" spc="-105" dirty="0">
                <a:solidFill>
                  <a:srgbClr val="231F20"/>
                </a:solidFill>
                <a:latin typeface="Trebuchet MS"/>
                <a:cs typeface="Trebuchet MS"/>
              </a:rPr>
              <a:t> </a:t>
            </a:r>
            <a:r>
              <a:rPr sz="1200" b="1" spc="-30" dirty="0">
                <a:solidFill>
                  <a:srgbClr val="231F20"/>
                </a:solidFill>
                <a:latin typeface="Trebuchet MS"/>
                <a:cs typeface="Trebuchet MS"/>
              </a:rPr>
              <a:t>put</a:t>
            </a:r>
            <a:r>
              <a:rPr sz="1200" b="1" spc="-105" dirty="0">
                <a:solidFill>
                  <a:srgbClr val="231F20"/>
                </a:solidFill>
                <a:latin typeface="Trebuchet MS"/>
                <a:cs typeface="Trebuchet MS"/>
              </a:rPr>
              <a:t> </a:t>
            </a:r>
            <a:r>
              <a:rPr sz="1200" b="1" spc="-40" dirty="0">
                <a:solidFill>
                  <a:srgbClr val="231F20"/>
                </a:solidFill>
                <a:latin typeface="Trebuchet MS"/>
                <a:cs typeface="Trebuchet MS"/>
              </a:rPr>
              <a:t>solar</a:t>
            </a:r>
            <a:r>
              <a:rPr sz="1200" b="1" spc="-110" dirty="0">
                <a:solidFill>
                  <a:srgbClr val="231F20"/>
                </a:solidFill>
                <a:latin typeface="Trebuchet MS"/>
                <a:cs typeface="Trebuchet MS"/>
              </a:rPr>
              <a:t> </a:t>
            </a:r>
            <a:r>
              <a:rPr sz="1200" b="1" spc="-35" dirty="0">
                <a:solidFill>
                  <a:srgbClr val="231F20"/>
                </a:solidFill>
                <a:latin typeface="Trebuchet MS"/>
                <a:cs typeface="Trebuchet MS"/>
              </a:rPr>
              <a:t>panels</a:t>
            </a:r>
            <a:r>
              <a:rPr sz="1200" b="1" spc="-105" dirty="0">
                <a:solidFill>
                  <a:srgbClr val="231F20"/>
                </a:solidFill>
                <a:latin typeface="Trebuchet MS"/>
                <a:cs typeface="Trebuchet MS"/>
              </a:rPr>
              <a:t> </a:t>
            </a:r>
            <a:r>
              <a:rPr sz="1200" b="1" spc="-15" dirty="0">
                <a:solidFill>
                  <a:srgbClr val="231F20"/>
                </a:solidFill>
                <a:latin typeface="Trebuchet MS"/>
                <a:cs typeface="Trebuchet MS"/>
              </a:rPr>
              <a:t>on</a:t>
            </a:r>
            <a:r>
              <a:rPr sz="1200" b="1" spc="-105" dirty="0">
                <a:solidFill>
                  <a:srgbClr val="231F20"/>
                </a:solidFill>
                <a:latin typeface="Trebuchet MS"/>
                <a:cs typeface="Trebuchet MS"/>
              </a:rPr>
              <a:t> </a:t>
            </a:r>
            <a:r>
              <a:rPr sz="1200" b="1" spc="-60" dirty="0">
                <a:solidFill>
                  <a:srgbClr val="231F20"/>
                </a:solidFill>
                <a:latin typeface="Trebuchet MS"/>
                <a:cs typeface="Trebuchet MS"/>
              </a:rPr>
              <a:t>their</a:t>
            </a:r>
            <a:r>
              <a:rPr sz="1200" b="1" spc="-110" dirty="0">
                <a:solidFill>
                  <a:srgbClr val="231F20"/>
                </a:solidFill>
                <a:latin typeface="Trebuchet MS"/>
                <a:cs typeface="Trebuchet MS"/>
              </a:rPr>
              <a:t> </a:t>
            </a:r>
            <a:r>
              <a:rPr sz="1200" b="1" spc="-30" dirty="0">
                <a:solidFill>
                  <a:srgbClr val="231F20"/>
                </a:solidFill>
                <a:latin typeface="Trebuchet MS"/>
                <a:cs typeface="Trebuchet MS"/>
              </a:rPr>
              <a:t>homes</a:t>
            </a:r>
            <a:r>
              <a:rPr sz="1200" b="1" spc="-105" dirty="0">
                <a:solidFill>
                  <a:srgbClr val="231F20"/>
                </a:solidFill>
                <a:latin typeface="Trebuchet MS"/>
                <a:cs typeface="Trebuchet MS"/>
              </a:rPr>
              <a:t> </a:t>
            </a:r>
            <a:r>
              <a:rPr sz="1200" b="1" spc="-35" dirty="0">
                <a:solidFill>
                  <a:srgbClr val="231F20"/>
                </a:solidFill>
                <a:latin typeface="Trebuchet MS"/>
                <a:cs typeface="Trebuchet MS"/>
              </a:rPr>
              <a:t>to</a:t>
            </a:r>
            <a:r>
              <a:rPr sz="1200" b="1" spc="-110" dirty="0">
                <a:solidFill>
                  <a:srgbClr val="231F20"/>
                </a:solidFill>
                <a:latin typeface="Trebuchet MS"/>
                <a:cs typeface="Trebuchet MS"/>
              </a:rPr>
              <a:t> </a:t>
            </a:r>
            <a:r>
              <a:rPr sz="1200" b="1" spc="-50" dirty="0">
                <a:solidFill>
                  <a:srgbClr val="231F20"/>
                </a:solidFill>
                <a:latin typeface="Trebuchet MS"/>
                <a:cs typeface="Trebuchet MS"/>
              </a:rPr>
              <a:t>turn  </a:t>
            </a:r>
            <a:r>
              <a:rPr sz="1200" b="1" spc="-40" dirty="0">
                <a:solidFill>
                  <a:srgbClr val="231F20"/>
                </a:solidFill>
                <a:latin typeface="Trebuchet MS"/>
                <a:cs typeface="Trebuchet MS"/>
              </a:rPr>
              <a:t>solar energy into</a:t>
            </a:r>
            <a:r>
              <a:rPr sz="1200" b="1" spc="-270" dirty="0">
                <a:solidFill>
                  <a:srgbClr val="231F20"/>
                </a:solidFill>
                <a:latin typeface="Trebuchet MS"/>
                <a:cs typeface="Trebuchet MS"/>
              </a:rPr>
              <a:t> </a:t>
            </a:r>
            <a:r>
              <a:rPr sz="1200" b="1" spc="-75" dirty="0">
                <a:solidFill>
                  <a:srgbClr val="231F20"/>
                </a:solidFill>
                <a:latin typeface="Trebuchet MS"/>
                <a:cs typeface="Trebuchet MS"/>
              </a:rPr>
              <a:t>electricity.</a:t>
            </a:r>
            <a:endParaRPr sz="1200" dirty="0">
              <a:latin typeface="Trebuchet MS"/>
              <a:cs typeface="Trebuchet MS"/>
            </a:endParaRPr>
          </a:p>
        </p:txBody>
      </p:sp>
      <p:sp>
        <p:nvSpPr>
          <p:cNvPr id="7" name="object 7"/>
          <p:cNvSpPr/>
          <p:nvPr/>
        </p:nvSpPr>
        <p:spPr>
          <a:xfrm>
            <a:off x="609601" y="533400"/>
            <a:ext cx="8763000" cy="4495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7318" y="7440075"/>
            <a:ext cx="5699760" cy="135935"/>
          </a:xfrm>
          <a:prstGeom prst="rect">
            <a:avLst/>
          </a:prstGeom>
        </p:spPr>
        <p:txBody>
          <a:bodyPr vert="horz" wrap="square" lIns="0" tIns="12700" rIns="0" bIns="0" rtlCol="0">
            <a:spAutoFit/>
          </a:bodyPr>
          <a:lstStyle/>
          <a:p>
            <a:pPr marL="12700">
              <a:lnSpc>
                <a:spcPct val="100000"/>
              </a:lnSpc>
              <a:spcBef>
                <a:spcPts val="100"/>
              </a:spcBef>
            </a:pPr>
            <a:r>
              <a:rPr sz="800" b="1" spc="-160" dirty="0">
                <a:solidFill>
                  <a:srgbClr val="231F20"/>
                </a:solidFill>
                <a:latin typeface="Verdana"/>
                <a:cs typeface="Verdana"/>
              </a:rPr>
              <a:t>©2014 </a:t>
            </a:r>
            <a:r>
              <a:rPr sz="800" b="1" spc="-125" dirty="0">
                <a:solidFill>
                  <a:srgbClr val="231F20"/>
                </a:solidFill>
                <a:latin typeface="Verdana"/>
                <a:cs typeface="Verdana"/>
              </a:rPr>
              <a:t>The </a:t>
            </a:r>
            <a:r>
              <a:rPr sz="800" b="1" spc="-135" dirty="0">
                <a:solidFill>
                  <a:srgbClr val="231F20"/>
                </a:solidFill>
                <a:latin typeface="Verdana"/>
                <a:cs typeface="Verdana"/>
              </a:rPr>
              <a:t>NEED </a:t>
            </a:r>
            <a:r>
              <a:rPr sz="800" b="1" spc="-114" dirty="0">
                <a:solidFill>
                  <a:srgbClr val="231F20"/>
                </a:solidFill>
                <a:latin typeface="Verdana"/>
                <a:cs typeface="Verdana"/>
              </a:rPr>
              <a:t>Project </a:t>
            </a:r>
            <a:r>
              <a:rPr sz="800" b="1" spc="-155" dirty="0">
                <a:solidFill>
                  <a:srgbClr val="231F20"/>
                </a:solidFill>
                <a:latin typeface="Verdana"/>
                <a:cs typeface="Verdana"/>
              </a:rPr>
              <a:t>P.O. </a:t>
            </a:r>
            <a:r>
              <a:rPr sz="800" b="1" spc="-140" dirty="0">
                <a:solidFill>
                  <a:srgbClr val="231F20"/>
                </a:solidFill>
                <a:latin typeface="Verdana"/>
                <a:cs typeface="Verdana"/>
              </a:rPr>
              <a:t>Box </a:t>
            </a:r>
            <a:r>
              <a:rPr sz="800" b="1" spc="-135" dirty="0">
                <a:solidFill>
                  <a:srgbClr val="231F20"/>
                </a:solidFill>
                <a:latin typeface="Verdana"/>
                <a:cs typeface="Verdana"/>
              </a:rPr>
              <a:t>10101, </a:t>
            </a:r>
            <a:r>
              <a:rPr sz="800" b="1" spc="-130" dirty="0">
                <a:solidFill>
                  <a:srgbClr val="231F20"/>
                </a:solidFill>
                <a:latin typeface="Verdana"/>
                <a:cs typeface="Verdana"/>
              </a:rPr>
              <a:t>Manassas, </a:t>
            </a:r>
            <a:r>
              <a:rPr sz="800" b="1" spc="-145" dirty="0">
                <a:solidFill>
                  <a:srgbClr val="231F20"/>
                </a:solidFill>
                <a:latin typeface="Verdana"/>
                <a:cs typeface="Verdana"/>
              </a:rPr>
              <a:t>VA </a:t>
            </a:r>
            <a:r>
              <a:rPr sz="800" b="1" spc="-140" dirty="0">
                <a:solidFill>
                  <a:srgbClr val="231F20"/>
                </a:solidFill>
                <a:latin typeface="Verdana"/>
                <a:cs typeface="Verdana"/>
              </a:rPr>
              <a:t>20108 </a:t>
            </a:r>
            <a:r>
              <a:rPr sz="800" b="1" spc="-135" dirty="0">
                <a:solidFill>
                  <a:srgbClr val="231F20"/>
                </a:solidFill>
                <a:latin typeface="Verdana"/>
                <a:cs typeface="Verdana"/>
              </a:rPr>
              <a:t>1.800.875.5029</a:t>
            </a:r>
            <a:r>
              <a:rPr sz="800" b="1" spc="-25" dirty="0">
                <a:solidFill>
                  <a:srgbClr val="231F20"/>
                </a:solidFill>
                <a:latin typeface="Verdana"/>
                <a:cs typeface="Verdana"/>
              </a:rPr>
              <a:t> </a:t>
            </a:r>
            <a:r>
              <a:rPr sz="800" b="1" spc="-140" dirty="0">
                <a:solidFill>
                  <a:srgbClr val="231F20"/>
                </a:solidFill>
                <a:latin typeface="Verdana"/>
                <a:cs typeface="Verdana"/>
                <a:hlinkClick r:id="rId2"/>
              </a:rPr>
              <a:t>www.NEED.org</a:t>
            </a:r>
            <a:endParaRPr sz="800">
              <a:latin typeface="Verdana"/>
              <a:cs typeface="Verdana"/>
            </a:endParaRPr>
          </a:p>
        </p:txBody>
      </p:sp>
      <p:sp>
        <p:nvSpPr>
          <p:cNvPr id="3" name="object 3"/>
          <p:cNvSpPr txBox="1"/>
          <p:nvPr/>
        </p:nvSpPr>
        <p:spPr>
          <a:xfrm>
            <a:off x="9500125" y="7391007"/>
            <a:ext cx="147918" cy="212879"/>
          </a:xfrm>
          <a:prstGeom prst="rect">
            <a:avLst/>
          </a:prstGeom>
        </p:spPr>
        <p:txBody>
          <a:bodyPr vert="horz" wrap="square" lIns="0" tIns="12700" rIns="0" bIns="0" rtlCol="0">
            <a:spAutoFit/>
          </a:bodyPr>
          <a:lstStyle/>
          <a:p>
            <a:pPr marL="12700">
              <a:lnSpc>
                <a:spcPct val="100000"/>
              </a:lnSpc>
              <a:spcBef>
                <a:spcPts val="100"/>
              </a:spcBef>
            </a:pPr>
            <a:r>
              <a:rPr sz="1300" b="1" spc="-229" dirty="0">
                <a:solidFill>
                  <a:srgbClr val="231F20"/>
                </a:solidFill>
                <a:latin typeface="Verdana"/>
                <a:cs typeface="Verdana"/>
              </a:rPr>
              <a:t>5</a:t>
            </a:r>
            <a:endParaRPr sz="1300">
              <a:latin typeface="Verdana"/>
              <a:cs typeface="Verdana"/>
            </a:endParaRPr>
          </a:p>
        </p:txBody>
      </p:sp>
      <p:sp>
        <p:nvSpPr>
          <p:cNvPr id="4" name="object 4"/>
          <p:cNvSpPr/>
          <p:nvPr/>
        </p:nvSpPr>
        <p:spPr>
          <a:xfrm>
            <a:off x="295836" y="181552"/>
            <a:ext cx="9466729" cy="7408314"/>
          </a:xfrm>
          <a:custGeom>
            <a:avLst/>
            <a:gdLst/>
            <a:ahLst/>
            <a:cxnLst/>
            <a:rect l="l" t="t" r="r" b="b"/>
            <a:pathLst>
              <a:path w="7315200" h="9587230">
                <a:moveTo>
                  <a:pt x="0" y="9586912"/>
                </a:moveTo>
                <a:lnTo>
                  <a:pt x="7315200" y="9586912"/>
                </a:lnTo>
                <a:lnTo>
                  <a:pt x="7315200" y="0"/>
                </a:lnTo>
                <a:lnTo>
                  <a:pt x="0" y="0"/>
                </a:lnTo>
                <a:lnTo>
                  <a:pt x="0" y="9586912"/>
                </a:lnTo>
                <a:close/>
              </a:path>
            </a:pathLst>
          </a:custGeom>
          <a:ln w="12700">
            <a:solidFill>
              <a:srgbClr val="231F20"/>
            </a:solidFill>
          </a:ln>
        </p:spPr>
        <p:txBody>
          <a:bodyPr wrap="square" lIns="0" tIns="0" rIns="0" bIns="0" rtlCol="0"/>
          <a:lstStyle/>
          <a:p>
            <a:endParaRPr/>
          </a:p>
        </p:txBody>
      </p:sp>
      <p:sp>
        <p:nvSpPr>
          <p:cNvPr id="5" name="object 5"/>
          <p:cNvSpPr txBox="1">
            <a:spLocks noGrp="1"/>
          </p:cNvSpPr>
          <p:nvPr>
            <p:ph type="title"/>
          </p:nvPr>
        </p:nvSpPr>
        <p:spPr>
          <a:xfrm>
            <a:off x="2087283" y="386000"/>
            <a:ext cx="4273176" cy="566822"/>
          </a:xfrm>
          <a:prstGeom prst="rect">
            <a:avLst/>
          </a:prstGeom>
        </p:spPr>
        <p:txBody>
          <a:bodyPr vert="horz" wrap="square" lIns="0" tIns="12700" rIns="0" bIns="0" rtlCol="0">
            <a:spAutoFit/>
          </a:bodyPr>
          <a:lstStyle/>
          <a:p>
            <a:pPr marL="12700">
              <a:lnSpc>
                <a:spcPct val="100000"/>
              </a:lnSpc>
              <a:spcBef>
                <a:spcPts val="100"/>
              </a:spcBef>
            </a:pPr>
            <a:r>
              <a:rPr spc="-480" dirty="0"/>
              <a:t>Energy </a:t>
            </a:r>
            <a:r>
              <a:rPr spc="-590" dirty="0"/>
              <a:t>From </a:t>
            </a:r>
            <a:r>
              <a:rPr spc="-455" dirty="0"/>
              <a:t>the</a:t>
            </a:r>
            <a:r>
              <a:rPr spc="-535" dirty="0"/>
              <a:t> </a:t>
            </a:r>
            <a:r>
              <a:rPr spc="-455" dirty="0"/>
              <a:t>Sun</a:t>
            </a:r>
          </a:p>
        </p:txBody>
      </p:sp>
      <p:sp>
        <p:nvSpPr>
          <p:cNvPr id="6" name="object 6"/>
          <p:cNvSpPr/>
          <p:nvPr/>
        </p:nvSpPr>
        <p:spPr>
          <a:xfrm>
            <a:off x="581874" y="304223"/>
            <a:ext cx="1228965" cy="7338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00200" y="1321494"/>
            <a:ext cx="2984051" cy="152197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625423" y="1321494"/>
            <a:ext cx="2756577" cy="151607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810001" y="3276600"/>
            <a:ext cx="2514600" cy="143576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752600" y="5426802"/>
            <a:ext cx="2514600" cy="123109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77001" y="5181600"/>
            <a:ext cx="2286000" cy="201047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012" y="7391007"/>
            <a:ext cx="147918" cy="212879"/>
          </a:xfrm>
          <a:prstGeom prst="rect">
            <a:avLst/>
          </a:prstGeom>
        </p:spPr>
        <p:txBody>
          <a:bodyPr vert="horz" wrap="square" lIns="0" tIns="12700" rIns="0" bIns="0" rtlCol="0">
            <a:spAutoFit/>
          </a:bodyPr>
          <a:lstStyle/>
          <a:p>
            <a:pPr marL="12700">
              <a:lnSpc>
                <a:spcPct val="100000"/>
              </a:lnSpc>
              <a:spcBef>
                <a:spcPts val="100"/>
              </a:spcBef>
            </a:pPr>
            <a:r>
              <a:rPr sz="1300" b="1" spc="-229" dirty="0">
                <a:solidFill>
                  <a:srgbClr val="231F20"/>
                </a:solidFill>
                <a:latin typeface="Verdana"/>
                <a:cs typeface="Verdana"/>
              </a:rPr>
              <a:t>6</a:t>
            </a:r>
            <a:endParaRPr sz="1300">
              <a:latin typeface="Verdana"/>
              <a:cs typeface="Verdana"/>
            </a:endParaRPr>
          </a:p>
        </p:txBody>
      </p:sp>
      <p:sp>
        <p:nvSpPr>
          <p:cNvPr id="3" name="object 3"/>
          <p:cNvSpPr txBox="1"/>
          <p:nvPr/>
        </p:nvSpPr>
        <p:spPr>
          <a:xfrm>
            <a:off x="8093412" y="7440075"/>
            <a:ext cx="1505473" cy="135935"/>
          </a:xfrm>
          <a:prstGeom prst="rect">
            <a:avLst/>
          </a:prstGeom>
        </p:spPr>
        <p:txBody>
          <a:bodyPr vert="horz" wrap="square" lIns="0" tIns="12700" rIns="0" bIns="0" rtlCol="0">
            <a:spAutoFit/>
          </a:bodyPr>
          <a:lstStyle/>
          <a:p>
            <a:pPr marL="12700">
              <a:lnSpc>
                <a:spcPct val="100000"/>
              </a:lnSpc>
              <a:spcBef>
                <a:spcPts val="100"/>
              </a:spcBef>
            </a:pPr>
            <a:r>
              <a:rPr sz="800" b="1" spc="-125" dirty="0">
                <a:solidFill>
                  <a:srgbClr val="231F20"/>
                </a:solidFill>
                <a:latin typeface="Verdana"/>
                <a:cs typeface="Verdana"/>
              </a:rPr>
              <a:t>Primary </a:t>
            </a:r>
            <a:r>
              <a:rPr sz="800" b="1" spc="-114" dirty="0">
                <a:solidFill>
                  <a:srgbClr val="231F20"/>
                </a:solidFill>
                <a:latin typeface="Verdana"/>
                <a:cs typeface="Verdana"/>
              </a:rPr>
              <a:t>Science </a:t>
            </a:r>
            <a:r>
              <a:rPr sz="800" b="1" spc="-95" dirty="0">
                <a:solidFill>
                  <a:srgbClr val="231F20"/>
                </a:solidFill>
                <a:latin typeface="Verdana"/>
                <a:cs typeface="Verdana"/>
              </a:rPr>
              <a:t>of</a:t>
            </a:r>
            <a:r>
              <a:rPr sz="800" b="1" spc="-130" dirty="0">
                <a:solidFill>
                  <a:srgbClr val="231F20"/>
                </a:solidFill>
                <a:latin typeface="Verdana"/>
                <a:cs typeface="Verdana"/>
              </a:rPr>
              <a:t> </a:t>
            </a:r>
            <a:r>
              <a:rPr sz="800" b="1" spc="-120" dirty="0">
                <a:solidFill>
                  <a:srgbClr val="231F20"/>
                </a:solidFill>
                <a:latin typeface="Verdana"/>
                <a:cs typeface="Verdana"/>
              </a:rPr>
              <a:t>Energy</a:t>
            </a:r>
            <a:endParaRPr sz="800">
              <a:latin typeface="Verdana"/>
              <a:cs typeface="Verdana"/>
            </a:endParaRPr>
          </a:p>
        </p:txBody>
      </p:sp>
      <p:sp>
        <p:nvSpPr>
          <p:cNvPr id="4" name="object 4"/>
          <p:cNvSpPr txBox="1">
            <a:spLocks noGrp="1"/>
          </p:cNvSpPr>
          <p:nvPr>
            <p:ph type="title"/>
          </p:nvPr>
        </p:nvSpPr>
        <p:spPr>
          <a:xfrm>
            <a:off x="2054412" y="386000"/>
            <a:ext cx="3379096" cy="566822"/>
          </a:xfrm>
          <a:prstGeom prst="rect">
            <a:avLst/>
          </a:prstGeom>
        </p:spPr>
        <p:txBody>
          <a:bodyPr vert="horz" wrap="square" lIns="0" tIns="12700" rIns="0" bIns="0" rtlCol="0">
            <a:spAutoFit/>
          </a:bodyPr>
          <a:lstStyle/>
          <a:p>
            <a:pPr marL="12700">
              <a:lnSpc>
                <a:spcPct val="100000"/>
              </a:lnSpc>
              <a:spcBef>
                <a:spcPts val="100"/>
              </a:spcBef>
            </a:pPr>
            <a:r>
              <a:rPr spc="-560" dirty="0"/>
              <a:t>Food </a:t>
            </a:r>
            <a:r>
              <a:rPr spc="-465" dirty="0"/>
              <a:t>Has</a:t>
            </a:r>
            <a:r>
              <a:rPr spc="-545" dirty="0"/>
              <a:t> </a:t>
            </a:r>
            <a:r>
              <a:rPr spc="-480" dirty="0"/>
              <a:t>Energy</a:t>
            </a:r>
          </a:p>
        </p:txBody>
      </p:sp>
      <p:sp>
        <p:nvSpPr>
          <p:cNvPr id="5" name="object 5"/>
          <p:cNvSpPr/>
          <p:nvPr/>
        </p:nvSpPr>
        <p:spPr>
          <a:xfrm>
            <a:off x="542366" y="304223"/>
            <a:ext cx="1228965" cy="7338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95400" y="1219200"/>
            <a:ext cx="1458927" cy="155561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371600" y="2846645"/>
            <a:ext cx="2375582" cy="47054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28800" y="3505200"/>
            <a:ext cx="1827800" cy="105527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752600" y="4724400"/>
            <a:ext cx="2034647" cy="125987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905000" y="6248400"/>
            <a:ext cx="1910345" cy="106352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553200" y="1219200"/>
            <a:ext cx="1853293" cy="129070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781800" y="2667000"/>
            <a:ext cx="1524000" cy="101483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934200" y="3733800"/>
            <a:ext cx="1505833" cy="973061"/>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781800" y="4800600"/>
            <a:ext cx="1700760" cy="114218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781800" y="6172200"/>
            <a:ext cx="1600200" cy="1222449"/>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012" y="7391007"/>
            <a:ext cx="147918" cy="212879"/>
          </a:xfrm>
          <a:prstGeom prst="rect">
            <a:avLst/>
          </a:prstGeom>
        </p:spPr>
        <p:txBody>
          <a:bodyPr vert="horz" wrap="square" lIns="0" tIns="12700" rIns="0" bIns="0" rtlCol="0">
            <a:spAutoFit/>
          </a:bodyPr>
          <a:lstStyle/>
          <a:p>
            <a:pPr marL="12700">
              <a:lnSpc>
                <a:spcPct val="100000"/>
              </a:lnSpc>
              <a:spcBef>
                <a:spcPts val="100"/>
              </a:spcBef>
            </a:pPr>
            <a:r>
              <a:rPr sz="1300" b="1" spc="-229" dirty="0">
                <a:solidFill>
                  <a:srgbClr val="231F20"/>
                </a:solidFill>
                <a:latin typeface="Verdana"/>
                <a:cs typeface="Verdana"/>
              </a:rPr>
              <a:t>4</a:t>
            </a:r>
            <a:endParaRPr sz="1300">
              <a:latin typeface="Verdana"/>
              <a:cs typeface="Verdana"/>
            </a:endParaRPr>
          </a:p>
        </p:txBody>
      </p:sp>
      <p:sp>
        <p:nvSpPr>
          <p:cNvPr id="3" name="object 3"/>
          <p:cNvSpPr txBox="1"/>
          <p:nvPr/>
        </p:nvSpPr>
        <p:spPr>
          <a:xfrm>
            <a:off x="8093412" y="7440075"/>
            <a:ext cx="1505473" cy="135935"/>
          </a:xfrm>
          <a:prstGeom prst="rect">
            <a:avLst/>
          </a:prstGeom>
        </p:spPr>
        <p:txBody>
          <a:bodyPr vert="horz" wrap="square" lIns="0" tIns="12700" rIns="0" bIns="0" rtlCol="0">
            <a:spAutoFit/>
          </a:bodyPr>
          <a:lstStyle/>
          <a:p>
            <a:pPr marL="12700">
              <a:lnSpc>
                <a:spcPct val="100000"/>
              </a:lnSpc>
              <a:spcBef>
                <a:spcPts val="100"/>
              </a:spcBef>
            </a:pPr>
            <a:r>
              <a:rPr sz="800" b="1" spc="-125" dirty="0">
                <a:solidFill>
                  <a:srgbClr val="231F20"/>
                </a:solidFill>
                <a:latin typeface="Verdana"/>
                <a:cs typeface="Verdana"/>
              </a:rPr>
              <a:t>Primary </a:t>
            </a:r>
            <a:r>
              <a:rPr sz="800" b="1" spc="-114" dirty="0">
                <a:solidFill>
                  <a:srgbClr val="231F20"/>
                </a:solidFill>
                <a:latin typeface="Verdana"/>
                <a:cs typeface="Verdana"/>
              </a:rPr>
              <a:t>Science </a:t>
            </a:r>
            <a:r>
              <a:rPr sz="800" b="1" spc="-95" dirty="0">
                <a:solidFill>
                  <a:srgbClr val="231F20"/>
                </a:solidFill>
                <a:latin typeface="Verdana"/>
                <a:cs typeface="Verdana"/>
              </a:rPr>
              <a:t>of</a:t>
            </a:r>
            <a:r>
              <a:rPr sz="800" b="1" spc="-130" dirty="0">
                <a:solidFill>
                  <a:srgbClr val="231F20"/>
                </a:solidFill>
                <a:latin typeface="Verdana"/>
                <a:cs typeface="Verdana"/>
              </a:rPr>
              <a:t> </a:t>
            </a:r>
            <a:r>
              <a:rPr sz="800" b="1" spc="-120" dirty="0">
                <a:solidFill>
                  <a:srgbClr val="231F20"/>
                </a:solidFill>
                <a:latin typeface="Verdana"/>
                <a:cs typeface="Verdana"/>
              </a:rPr>
              <a:t>Energy</a:t>
            </a:r>
            <a:endParaRPr sz="800">
              <a:latin typeface="Verdana"/>
              <a:cs typeface="Verdana"/>
            </a:endParaRPr>
          </a:p>
        </p:txBody>
      </p:sp>
      <p:sp>
        <p:nvSpPr>
          <p:cNvPr id="4" name="object 4"/>
          <p:cNvSpPr txBox="1">
            <a:spLocks noGrp="1"/>
          </p:cNvSpPr>
          <p:nvPr>
            <p:ph type="title"/>
          </p:nvPr>
        </p:nvSpPr>
        <p:spPr>
          <a:xfrm>
            <a:off x="2136588" y="375116"/>
            <a:ext cx="5584713" cy="566822"/>
          </a:xfrm>
          <a:prstGeom prst="rect">
            <a:avLst/>
          </a:prstGeom>
        </p:spPr>
        <p:txBody>
          <a:bodyPr vert="horz" wrap="square" lIns="0" tIns="12700" rIns="0" bIns="0" rtlCol="0">
            <a:spAutoFit/>
          </a:bodyPr>
          <a:lstStyle/>
          <a:p>
            <a:pPr marL="12700">
              <a:lnSpc>
                <a:spcPct val="100000"/>
              </a:lnSpc>
              <a:spcBef>
                <a:spcPts val="100"/>
              </a:spcBef>
            </a:pPr>
            <a:r>
              <a:rPr spc="-585" dirty="0"/>
              <a:t>How </a:t>
            </a:r>
            <a:r>
              <a:rPr spc="-580" dirty="0"/>
              <a:t>Our </a:t>
            </a:r>
            <a:r>
              <a:rPr spc="-434" dirty="0"/>
              <a:t>Bodies </a:t>
            </a:r>
            <a:r>
              <a:rPr spc="-545" dirty="0"/>
              <a:t>Use</a:t>
            </a:r>
            <a:r>
              <a:rPr spc="-509" dirty="0"/>
              <a:t> </a:t>
            </a:r>
            <a:r>
              <a:rPr spc="-480" dirty="0"/>
              <a:t>Energy</a:t>
            </a:r>
          </a:p>
        </p:txBody>
      </p:sp>
      <p:sp>
        <p:nvSpPr>
          <p:cNvPr id="5" name="object 5"/>
          <p:cNvSpPr/>
          <p:nvPr/>
        </p:nvSpPr>
        <p:spPr>
          <a:xfrm>
            <a:off x="2330590" y="5026230"/>
            <a:ext cx="1611481" cy="1052022"/>
          </a:xfrm>
          <a:custGeom>
            <a:avLst/>
            <a:gdLst/>
            <a:ahLst/>
            <a:cxnLst/>
            <a:rect l="l" t="t" r="r" b="b"/>
            <a:pathLst>
              <a:path w="1245235" h="1361440">
                <a:moveTo>
                  <a:pt x="263855" y="40157"/>
                </a:moveTo>
                <a:lnTo>
                  <a:pt x="248551" y="22948"/>
                </a:lnTo>
                <a:lnTo>
                  <a:pt x="225615" y="0"/>
                </a:lnTo>
                <a:lnTo>
                  <a:pt x="183553" y="0"/>
                </a:lnTo>
                <a:lnTo>
                  <a:pt x="112801" y="11480"/>
                </a:lnTo>
                <a:lnTo>
                  <a:pt x="63093" y="55460"/>
                </a:lnTo>
                <a:lnTo>
                  <a:pt x="26771" y="97523"/>
                </a:lnTo>
                <a:lnTo>
                  <a:pt x="3822" y="162521"/>
                </a:lnTo>
                <a:lnTo>
                  <a:pt x="0" y="227533"/>
                </a:lnTo>
                <a:lnTo>
                  <a:pt x="0" y="336511"/>
                </a:lnTo>
                <a:lnTo>
                  <a:pt x="42049" y="472274"/>
                </a:lnTo>
                <a:lnTo>
                  <a:pt x="107073" y="608025"/>
                </a:lnTo>
                <a:lnTo>
                  <a:pt x="231355" y="785837"/>
                </a:lnTo>
                <a:lnTo>
                  <a:pt x="317385" y="894829"/>
                </a:lnTo>
                <a:lnTo>
                  <a:pt x="539178" y="1099400"/>
                </a:lnTo>
                <a:lnTo>
                  <a:pt x="720826" y="1231341"/>
                </a:lnTo>
                <a:lnTo>
                  <a:pt x="875703" y="1317370"/>
                </a:lnTo>
                <a:lnTo>
                  <a:pt x="1001890" y="1355610"/>
                </a:lnTo>
                <a:lnTo>
                  <a:pt x="1061161" y="1361363"/>
                </a:lnTo>
                <a:lnTo>
                  <a:pt x="1108976" y="1361363"/>
                </a:lnTo>
                <a:lnTo>
                  <a:pt x="1162494" y="1323111"/>
                </a:lnTo>
                <a:lnTo>
                  <a:pt x="1200746" y="1284871"/>
                </a:lnTo>
                <a:lnTo>
                  <a:pt x="1244714" y="1231341"/>
                </a:lnTo>
                <a:lnTo>
                  <a:pt x="1206474" y="998080"/>
                </a:lnTo>
                <a:lnTo>
                  <a:pt x="751420" y="619493"/>
                </a:lnTo>
                <a:lnTo>
                  <a:pt x="263855" y="40157"/>
                </a:lnTo>
                <a:close/>
              </a:path>
            </a:pathLst>
          </a:custGeom>
          <a:ln w="19342">
            <a:solidFill>
              <a:srgbClr val="231F20"/>
            </a:solidFill>
          </a:ln>
        </p:spPr>
        <p:txBody>
          <a:bodyPr wrap="square" lIns="0" tIns="0" rIns="0" bIns="0" rtlCol="0"/>
          <a:lstStyle/>
          <a:p>
            <a:endParaRPr/>
          </a:p>
        </p:txBody>
      </p:sp>
      <p:sp>
        <p:nvSpPr>
          <p:cNvPr id="6" name="object 6"/>
          <p:cNvSpPr/>
          <p:nvPr/>
        </p:nvSpPr>
        <p:spPr>
          <a:xfrm>
            <a:off x="2503802" y="5030656"/>
            <a:ext cx="1438088" cy="899910"/>
          </a:xfrm>
          <a:custGeom>
            <a:avLst/>
            <a:gdLst/>
            <a:ahLst/>
            <a:cxnLst/>
            <a:rect l="l" t="t" r="r" b="b"/>
            <a:pathLst>
              <a:path w="1111250" h="1164590">
                <a:moveTo>
                  <a:pt x="126187" y="0"/>
                </a:moveTo>
                <a:lnTo>
                  <a:pt x="103251" y="0"/>
                </a:lnTo>
                <a:lnTo>
                  <a:pt x="26771" y="43980"/>
                </a:lnTo>
                <a:lnTo>
                  <a:pt x="3822" y="97523"/>
                </a:lnTo>
                <a:lnTo>
                  <a:pt x="0" y="168262"/>
                </a:lnTo>
                <a:lnTo>
                  <a:pt x="32499" y="330784"/>
                </a:lnTo>
                <a:lnTo>
                  <a:pt x="126187" y="531545"/>
                </a:lnTo>
                <a:lnTo>
                  <a:pt x="260019" y="711276"/>
                </a:lnTo>
                <a:lnTo>
                  <a:pt x="434022" y="894829"/>
                </a:lnTo>
                <a:lnTo>
                  <a:pt x="611847" y="1051610"/>
                </a:lnTo>
                <a:lnTo>
                  <a:pt x="801128" y="1154861"/>
                </a:lnTo>
                <a:lnTo>
                  <a:pt x="889088" y="1164412"/>
                </a:lnTo>
                <a:lnTo>
                  <a:pt x="1019098" y="1137653"/>
                </a:lnTo>
                <a:lnTo>
                  <a:pt x="1110881" y="780110"/>
                </a:lnTo>
                <a:lnTo>
                  <a:pt x="575513" y="325043"/>
                </a:lnTo>
                <a:lnTo>
                  <a:pt x="472262" y="277253"/>
                </a:lnTo>
                <a:lnTo>
                  <a:pt x="374751" y="195033"/>
                </a:lnTo>
                <a:lnTo>
                  <a:pt x="260019" y="91782"/>
                </a:lnTo>
                <a:lnTo>
                  <a:pt x="179717" y="26771"/>
                </a:lnTo>
                <a:lnTo>
                  <a:pt x="126187" y="0"/>
                </a:lnTo>
                <a:close/>
              </a:path>
            </a:pathLst>
          </a:custGeom>
          <a:solidFill>
            <a:srgbClr val="FFFFFF"/>
          </a:solidFill>
        </p:spPr>
        <p:txBody>
          <a:bodyPr wrap="square" lIns="0" tIns="0" rIns="0" bIns="0" rtlCol="0"/>
          <a:lstStyle/>
          <a:p>
            <a:endParaRPr/>
          </a:p>
        </p:txBody>
      </p:sp>
      <p:sp>
        <p:nvSpPr>
          <p:cNvPr id="7" name="object 7"/>
          <p:cNvSpPr/>
          <p:nvPr/>
        </p:nvSpPr>
        <p:spPr>
          <a:xfrm>
            <a:off x="2503802" y="5030656"/>
            <a:ext cx="1438088" cy="899910"/>
          </a:xfrm>
          <a:custGeom>
            <a:avLst/>
            <a:gdLst/>
            <a:ahLst/>
            <a:cxnLst/>
            <a:rect l="l" t="t" r="r" b="b"/>
            <a:pathLst>
              <a:path w="1111250" h="1164590">
                <a:moveTo>
                  <a:pt x="575513" y="325043"/>
                </a:moveTo>
                <a:lnTo>
                  <a:pt x="472262" y="277253"/>
                </a:lnTo>
                <a:lnTo>
                  <a:pt x="374751" y="195033"/>
                </a:lnTo>
                <a:lnTo>
                  <a:pt x="260019" y="91782"/>
                </a:lnTo>
                <a:lnTo>
                  <a:pt x="179717" y="26771"/>
                </a:lnTo>
                <a:lnTo>
                  <a:pt x="126187" y="0"/>
                </a:lnTo>
                <a:lnTo>
                  <a:pt x="103251" y="0"/>
                </a:lnTo>
                <a:lnTo>
                  <a:pt x="26771" y="43980"/>
                </a:lnTo>
                <a:lnTo>
                  <a:pt x="3822" y="97523"/>
                </a:lnTo>
                <a:lnTo>
                  <a:pt x="0" y="168262"/>
                </a:lnTo>
                <a:lnTo>
                  <a:pt x="32499" y="330784"/>
                </a:lnTo>
                <a:lnTo>
                  <a:pt x="126187" y="531545"/>
                </a:lnTo>
                <a:lnTo>
                  <a:pt x="260019" y="711276"/>
                </a:lnTo>
                <a:lnTo>
                  <a:pt x="434022" y="894829"/>
                </a:lnTo>
                <a:lnTo>
                  <a:pt x="611847" y="1051610"/>
                </a:lnTo>
                <a:lnTo>
                  <a:pt x="801128" y="1154861"/>
                </a:lnTo>
                <a:lnTo>
                  <a:pt x="889088" y="1164412"/>
                </a:lnTo>
                <a:lnTo>
                  <a:pt x="1019098" y="1137653"/>
                </a:lnTo>
                <a:lnTo>
                  <a:pt x="1110881" y="780110"/>
                </a:lnTo>
                <a:lnTo>
                  <a:pt x="575513" y="325043"/>
                </a:lnTo>
                <a:close/>
              </a:path>
            </a:pathLst>
          </a:custGeom>
          <a:ln w="19342">
            <a:solidFill>
              <a:srgbClr val="231F20"/>
            </a:solidFill>
          </a:ln>
        </p:spPr>
        <p:txBody>
          <a:bodyPr wrap="square" lIns="0" tIns="0" rIns="0" bIns="0" rtlCol="0"/>
          <a:lstStyle/>
          <a:p>
            <a:endParaRPr/>
          </a:p>
        </p:txBody>
      </p:sp>
      <p:sp>
        <p:nvSpPr>
          <p:cNvPr id="8" name="object 8"/>
          <p:cNvSpPr/>
          <p:nvPr/>
        </p:nvSpPr>
        <p:spPr>
          <a:xfrm>
            <a:off x="6185669" y="5094190"/>
            <a:ext cx="1351803" cy="1108450"/>
          </a:xfrm>
          <a:custGeom>
            <a:avLst/>
            <a:gdLst/>
            <a:ahLst/>
            <a:cxnLst/>
            <a:rect l="l" t="t" r="r" b="b"/>
            <a:pathLst>
              <a:path w="1044575" h="1434465">
                <a:moveTo>
                  <a:pt x="99415" y="1107058"/>
                </a:moveTo>
                <a:lnTo>
                  <a:pt x="82207" y="1116609"/>
                </a:lnTo>
                <a:lnTo>
                  <a:pt x="53530" y="1145298"/>
                </a:lnTo>
                <a:lnTo>
                  <a:pt x="21031" y="1200746"/>
                </a:lnTo>
                <a:lnTo>
                  <a:pt x="0" y="1263840"/>
                </a:lnTo>
                <a:lnTo>
                  <a:pt x="0" y="1288694"/>
                </a:lnTo>
                <a:lnTo>
                  <a:pt x="53530" y="1349870"/>
                </a:lnTo>
                <a:lnTo>
                  <a:pt x="128092" y="1386204"/>
                </a:lnTo>
                <a:lnTo>
                  <a:pt x="233260" y="1411071"/>
                </a:lnTo>
                <a:lnTo>
                  <a:pt x="390055" y="1434020"/>
                </a:lnTo>
                <a:lnTo>
                  <a:pt x="554481" y="1434020"/>
                </a:lnTo>
                <a:lnTo>
                  <a:pt x="653897" y="1422539"/>
                </a:lnTo>
                <a:lnTo>
                  <a:pt x="739940" y="1399590"/>
                </a:lnTo>
                <a:lnTo>
                  <a:pt x="789647" y="1368996"/>
                </a:lnTo>
                <a:lnTo>
                  <a:pt x="835545" y="1334579"/>
                </a:lnTo>
                <a:lnTo>
                  <a:pt x="896734" y="1267650"/>
                </a:lnTo>
                <a:lnTo>
                  <a:pt x="942619" y="1193088"/>
                </a:lnTo>
                <a:lnTo>
                  <a:pt x="973200" y="1099413"/>
                </a:lnTo>
                <a:lnTo>
                  <a:pt x="1003807" y="925423"/>
                </a:lnTo>
                <a:lnTo>
                  <a:pt x="1030566" y="476097"/>
                </a:lnTo>
                <a:lnTo>
                  <a:pt x="1043952" y="313562"/>
                </a:lnTo>
                <a:lnTo>
                  <a:pt x="1042047" y="173989"/>
                </a:lnTo>
                <a:lnTo>
                  <a:pt x="1021003" y="107073"/>
                </a:lnTo>
                <a:lnTo>
                  <a:pt x="996149" y="59270"/>
                </a:lnTo>
                <a:lnTo>
                  <a:pt x="948347" y="17208"/>
                </a:lnTo>
                <a:lnTo>
                  <a:pt x="825982" y="0"/>
                </a:lnTo>
                <a:lnTo>
                  <a:pt x="642429" y="45885"/>
                </a:lnTo>
                <a:lnTo>
                  <a:pt x="571690" y="126187"/>
                </a:lnTo>
                <a:lnTo>
                  <a:pt x="648157" y="659637"/>
                </a:lnTo>
                <a:lnTo>
                  <a:pt x="676846" y="1045870"/>
                </a:lnTo>
                <a:lnTo>
                  <a:pt x="437845" y="1114704"/>
                </a:lnTo>
                <a:lnTo>
                  <a:pt x="219875" y="1091755"/>
                </a:lnTo>
                <a:lnTo>
                  <a:pt x="99415" y="1107058"/>
                </a:lnTo>
                <a:close/>
              </a:path>
            </a:pathLst>
          </a:custGeom>
          <a:ln w="19342">
            <a:solidFill>
              <a:srgbClr val="231F20"/>
            </a:solidFill>
          </a:ln>
        </p:spPr>
        <p:txBody>
          <a:bodyPr wrap="square" lIns="0" tIns="0" rIns="0" bIns="0" rtlCol="0"/>
          <a:lstStyle/>
          <a:p>
            <a:endParaRPr/>
          </a:p>
        </p:txBody>
      </p:sp>
      <p:sp>
        <p:nvSpPr>
          <p:cNvPr id="9" name="object 9"/>
          <p:cNvSpPr/>
          <p:nvPr/>
        </p:nvSpPr>
        <p:spPr>
          <a:xfrm>
            <a:off x="6306913" y="5512309"/>
            <a:ext cx="931059" cy="515707"/>
          </a:xfrm>
          <a:custGeom>
            <a:avLst/>
            <a:gdLst/>
            <a:ahLst/>
            <a:cxnLst/>
            <a:rect l="l" t="t" r="r" b="b"/>
            <a:pathLst>
              <a:path w="719454" h="667384">
                <a:moveTo>
                  <a:pt x="474179" y="195033"/>
                </a:moveTo>
                <a:lnTo>
                  <a:pt x="420649" y="267690"/>
                </a:lnTo>
                <a:lnTo>
                  <a:pt x="323126" y="378574"/>
                </a:lnTo>
                <a:lnTo>
                  <a:pt x="239001" y="435940"/>
                </a:lnTo>
                <a:lnTo>
                  <a:pt x="143408" y="479920"/>
                </a:lnTo>
                <a:lnTo>
                  <a:pt x="53530" y="523900"/>
                </a:lnTo>
                <a:lnTo>
                  <a:pt x="17208" y="548754"/>
                </a:lnTo>
                <a:lnTo>
                  <a:pt x="0" y="565962"/>
                </a:lnTo>
                <a:lnTo>
                  <a:pt x="0" y="577430"/>
                </a:lnTo>
                <a:lnTo>
                  <a:pt x="15303" y="590829"/>
                </a:lnTo>
                <a:lnTo>
                  <a:pt x="76479" y="625233"/>
                </a:lnTo>
                <a:lnTo>
                  <a:pt x="149136" y="652005"/>
                </a:lnTo>
                <a:lnTo>
                  <a:pt x="288709" y="667296"/>
                </a:lnTo>
                <a:lnTo>
                  <a:pt x="403440" y="667296"/>
                </a:lnTo>
                <a:lnTo>
                  <a:pt x="481825" y="648169"/>
                </a:lnTo>
                <a:lnTo>
                  <a:pt x="560209" y="617588"/>
                </a:lnTo>
                <a:lnTo>
                  <a:pt x="611835" y="581253"/>
                </a:lnTo>
                <a:lnTo>
                  <a:pt x="659650" y="523900"/>
                </a:lnTo>
                <a:lnTo>
                  <a:pt x="692137" y="449325"/>
                </a:lnTo>
                <a:lnTo>
                  <a:pt x="718921" y="305930"/>
                </a:lnTo>
                <a:lnTo>
                  <a:pt x="711263" y="137667"/>
                </a:lnTo>
                <a:lnTo>
                  <a:pt x="648169" y="0"/>
                </a:lnTo>
                <a:lnTo>
                  <a:pt x="585076" y="5740"/>
                </a:lnTo>
                <a:lnTo>
                  <a:pt x="474179" y="195033"/>
                </a:lnTo>
                <a:close/>
              </a:path>
            </a:pathLst>
          </a:custGeom>
          <a:ln w="19342">
            <a:solidFill>
              <a:srgbClr val="231F20"/>
            </a:solidFill>
          </a:ln>
        </p:spPr>
        <p:txBody>
          <a:bodyPr wrap="square" lIns="0" tIns="0" rIns="0" bIns="0" rtlCol="0"/>
          <a:lstStyle/>
          <a:p>
            <a:endParaRPr/>
          </a:p>
        </p:txBody>
      </p:sp>
      <p:sp>
        <p:nvSpPr>
          <p:cNvPr id="10" name="object 10"/>
          <p:cNvSpPr/>
          <p:nvPr/>
        </p:nvSpPr>
        <p:spPr>
          <a:xfrm>
            <a:off x="5257766" y="4525371"/>
            <a:ext cx="2148092" cy="1367040"/>
          </a:xfrm>
          <a:custGeom>
            <a:avLst/>
            <a:gdLst/>
            <a:ahLst/>
            <a:cxnLst/>
            <a:rect l="l" t="t" r="r" b="b"/>
            <a:pathLst>
              <a:path w="1659889" h="1769109">
                <a:moveTo>
                  <a:pt x="611860" y="0"/>
                </a:moveTo>
                <a:lnTo>
                  <a:pt x="325043" y="80302"/>
                </a:lnTo>
                <a:lnTo>
                  <a:pt x="214147" y="202666"/>
                </a:lnTo>
                <a:lnTo>
                  <a:pt x="0" y="548741"/>
                </a:lnTo>
                <a:lnTo>
                  <a:pt x="86042" y="738035"/>
                </a:lnTo>
                <a:lnTo>
                  <a:pt x="195033" y="994232"/>
                </a:lnTo>
                <a:lnTo>
                  <a:pt x="237096" y="1091742"/>
                </a:lnTo>
                <a:lnTo>
                  <a:pt x="273418" y="1154849"/>
                </a:lnTo>
                <a:lnTo>
                  <a:pt x="302107" y="1193088"/>
                </a:lnTo>
                <a:lnTo>
                  <a:pt x="359473" y="1240878"/>
                </a:lnTo>
                <a:lnTo>
                  <a:pt x="430212" y="1279131"/>
                </a:lnTo>
                <a:lnTo>
                  <a:pt x="652005" y="1382382"/>
                </a:lnTo>
                <a:lnTo>
                  <a:pt x="1007643" y="1495183"/>
                </a:lnTo>
                <a:lnTo>
                  <a:pt x="1064996" y="1523873"/>
                </a:lnTo>
                <a:lnTo>
                  <a:pt x="1078382" y="1542986"/>
                </a:lnTo>
                <a:lnTo>
                  <a:pt x="1130007" y="1630934"/>
                </a:lnTo>
                <a:lnTo>
                  <a:pt x="1154861" y="1676819"/>
                </a:lnTo>
                <a:lnTo>
                  <a:pt x="1177810" y="1707426"/>
                </a:lnTo>
                <a:lnTo>
                  <a:pt x="1223695" y="1739925"/>
                </a:lnTo>
                <a:lnTo>
                  <a:pt x="1282966" y="1762874"/>
                </a:lnTo>
                <a:lnTo>
                  <a:pt x="1338414" y="1768602"/>
                </a:lnTo>
                <a:lnTo>
                  <a:pt x="1393863" y="1766697"/>
                </a:lnTo>
                <a:lnTo>
                  <a:pt x="1458874" y="1745653"/>
                </a:lnTo>
                <a:lnTo>
                  <a:pt x="1508582" y="1707426"/>
                </a:lnTo>
                <a:lnTo>
                  <a:pt x="1554467" y="1657718"/>
                </a:lnTo>
                <a:lnTo>
                  <a:pt x="1588884" y="1592707"/>
                </a:lnTo>
                <a:lnTo>
                  <a:pt x="1632864" y="1430172"/>
                </a:lnTo>
                <a:lnTo>
                  <a:pt x="1651990" y="1315466"/>
                </a:lnTo>
                <a:lnTo>
                  <a:pt x="1659636" y="1122337"/>
                </a:lnTo>
                <a:lnTo>
                  <a:pt x="1644332" y="900557"/>
                </a:lnTo>
                <a:lnTo>
                  <a:pt x="1611833" y="741857"/>
                </a:lnTo>
                <a:lnTo>
                  <a:pt x="1600025" y="707428"/>
                </a:lnTo>
                <a:lnTo>
                  <a:pt x="942632" y="707428"/>
                </a:lnTo>
                <a:lnTo>
                  <a:pt x="942632" y="699795"/>
                </a:lnTo>
                <a:lnTo>
                  <a:pt x="933069" y="688327"/>
                </a:lnTo>
                <a:lnTo>
                  <a:pt x="921600" y="678751"/>
                </a:lnTo>
                <a:lnTo>
                  <a:pt x="908215" y="669201"/>
                </a:lnTo>
                <a:lnTo>
                  <a:pt x="887183" y="665378"/>
                </a:lnTo>
                <a:lnTo>
                  <a:pt x="860412" y="665378"/>
                </a:lnTo>
                <a:lnTo>
                  <a:pt x="860412" y="638606"/>
                </a:lnTo>
                <a:lnTo>
                  <a:pt x="847026" y="613752"/>
                </a:lnTo>
                <a:lnTo>
                  <a:pt x="839381" y="598462"/>
                </a:lnTo>
                <a:lnTo>
                  <a:pt x="825995" y="585076"/>
                </a:lnTo>
                <a:lnTo>
                  <a:pt x="808786" y="571690"/>
                </a:lnTo>
                <a:lnTo>
                  <a:pt x="795401" y="560222"/>
                </a:lnTo>
                <a:lnTo>
                  <a:pt x="783920" y="552577"/>
                </a:lnTo>
                <a:lnTo>
                  <a:pt x="759079" y="451231"/>
                </a:lnTo>
                <a:lnTo>
                  <a:pt x="728484" y="258114"/>
                </a:lnTo>
                <a:lnTo>
                  <a:pt x="722744" y="152946"/>
                </a:lnTo>
                <a:lnTo>
                  <a:pt x="611860" y="0"/>
                </a:lnTo>
                <a:close/>
              </a:path>
              <a:path w="1659889" h="1769109">
                <a:moveTo>
                  <a:pt x="1424457" y="581240"/>
                </a:moveTo>
                <a:lnTo>
                  <a:pt x="1365186" y="581240"/>
                </a:lnTo>
                <a:lnTo>
                  <a:pt x="1235176" y="598462"/>
                </a:lnTo>
                <a:lnTo>
                  <a:pt x="1147216" y="629043"/>
                </a:lnTo>
                <a:lnTo>
                  <a:pt x="1036319" y="674941"/>
                </a:lnTo>
                <a:lnTo>
                  <a:pt x="959840" y="703618"/>
                </a:lnTo>
                <a:lnTo>
                  <a:pt x="942632" y="707428"/>
                </a:lnTo>
                <a:lnTo>
                  <a:pt x="1600025" y="707428"/>
                </a:lnTo>
                <a:lnTo>
                  <a:pt x="1569770" y="642429"/>
                </a:lnTo>
                <a:lnTo>
                  <a:pt x="1523885" y="606107"/>
                </a:lnTo>
                <a:lnTo>
                  <a:pt x="1485633" y="594626"/>
                </a:lnTo>
                <a:lnTo>
                  <a:pt x="1424457" y="581240"/>
                </a:lnTo>
                <a:close/>
              </a:path>
            </a:pathLst>
          </a:custGeom>
          <a:solidFill>
            <a:srgbClr val="FFFFFF"/>
          </a:solidFill>
        </p:spPr>
        <p:txBody>
          <a:bodyPr wrap="square" lIns="0" tIns="0" rIns="0" bIns="0" rtlCol="0"/>
          <a:lstStyle/>
          <a:p>
            <a:endParaRPr/>
          </a:p>
        </p:txBody>
      </p:sp>
      <p:sp>
        <p:nvSpPr>
          <p:cNvPr id="11" name="object 11"/>
          <p:cNvSpPr/>
          <p:nvPr/>
        </p:nvSpPr>
        <p:spPr>
          <a:xfrm>
            <a:off x="5257766" y="4525371"/>
            <a:ext cx="2148092" cy="1367040"/>
          </a:xfrm>
          <a:custGeom>
            <a:avLst/>
            <a:gdLst/>
            <a:ahLst/>
            <a:cxnLst/>
            <a:rect l="l" t="t" r="r" b="b"/>
            <a:pathLst>
              <a:path w="1659889" h="1769109">
                <a:moveTo>
                  <a:pt x="0" y="548741"/>
                </a:moveTo>
                <a:lnTo>
                  <a:pt x="86042" y="738035"/>
                </a:lnTo>
                <a:lnTo>
                  <a:pt x="195033" y="994232"/>
                </a:lnTo>
                <a:lnTo>
                  <a:pt x="237096" y="1091742"/>
                </a:lnTo>
                <a:lnTo>
                  <a:pt x="273418" y="1154849"/>
                </a:lnTo>
                <a:lnTo>
                  <a:pt x="302107" y="1193088"/>
                </a:lnTo>
                <a:lnTo>
                  <a:pt x="359473" y="1240878"/>
                </a:lnTo>
                <a:lnTo>
                  <a:pt x="430212" y="1279131"/>
                </a:lnTo>
                <a:lnTo>
                  <a:pt x="652005" y="1382382"/>
                </a:lnTo>
                <a:lnTo>
                  <a:pt x="1007643" y="1495183"/>
                </a:lnTo>
                <a:lnTo>
                  <a:pt x="1042060" y="1512392"/>
                </a:lnTo>
                <a:lnTo>
                  <a:pt x="1064996" y="1523873"/>
                </a:lnTo>
                <a:lnTo>
                  <a:pt x="1078382" y="1542986"/>
                </a:lnTo>
                <a:lnTo>
                  <a:pt x="1130007" y="1630934"/>
                </a:lnTo>
                <a:lnTo>
                  <a:pt x="1154861" y="1676819"/>
                </a:lnTo>
                <a:lnTo>
                  <a:pt x="1177810" y="1707426"/>
                </a:lnTo>
                <a:lnTo>
                  <a:pt x="1223695" y="1739925"/>
                </a:lnTo>
                <a:lnTo>
                  <a:pt x="1282966" y="1762874"/>
                </a:lnTo>
                <a:lnTo>
                  <a:pt x="1338414" y="1768602"/>
                </a:lnTo>
                <a:lnTo>
                  <a:pt x="1393863" y="1766697"/>
                </a:lnTo>
                <a:lnTo>
                  <a:pt x="1458874" y="1745653"/>
                </a:lnTo>
                <a:lnTo>
                  <a:pt x="1508582" y="1707426"/>
                </a:lnTo>
                <a:lnTo>
                  <a:pt x="1554467" y="1657718"/>
                </a:lnTo>
                <a:lnTo>
                  <a:pt x="1588884" y="1592707"/>
                </a:lnTo>
                <a:lnTo>
                  <a:pt x="1632864" y="1430172"/>
                </a:lnTo>
                <a:lnTo>
                  <a:pt x="1651990" y="1315466"/>
                </a:lnTo>
                <a:lnTo>
                  <a:pt x="1659636" y="1122337"/>
                </a:lnTo>
                <a:lnTo>
                  <a:pt x="1644332" y="900557"/>
                </a:lnTo>
                <a:lnTo>
                  <a:pt x="1611833" y="741857"/>
                </a:lnTo>
                <a:lnTo>
                  <a:pt x="1588884" y="674941"/>
                </a:lnTo>
                <a:lnTo>
                  <a:pt x="1548739" y="623316"/>
                </a:lnTo>
                <a:lnTo>
                  <a:pt x="1485633" y="594626"/>
                </a:lnTo>
                <a:lnTo>
                  <a:pt x="1424457" y="581240"/>
                </a:lnTo>
                <a:lnTo>
                  <a:pt x="1365186" y="581240"/>
                </a:lnTo>
                <a:lnTo>
                  <a:pt x="1235176" y="598462"/>
                </a:lnTo>
                <a:lnTo>
                  <a:pt x="1147216" y="629043"/>
                </a:lnTo>
                <a:lnTo>
                  <a:pt x="1036319" y="674941"/>
                </a:lnTo>
                <a:lnTo>
                  <a:pt x="959840" y="703618"/>
                </a:lnTo>
                <a:lnTo>
                  <a:pt x="942632" y="707428"/>
                </a:lnTo>
                <a:lnTo>
                  <a:pt x="942632" y="699795"/>
                </a:lnTo>
                <a:lnTo>
                  <a:pt x="933069" y="688327"/>
                </a:lnTo>
                <a:lnTo>
                  <a:pt x="921600" y="678751"/>
                </a:lnTo>
                <a:lnTo>
                  <a:pt x="908215" y="669201"/>
                </a:lnTo>
                <a:lnTo>
                  <a:pt x="887183" y="665378"/>
                </a:lnTo>
                <a:lnTo>
                  <a:pt x="866140" y="665378"/>
                </a:lnTo>
                <a:lnTo>
                  <a:pt x="860412" y="665378"/>
                </a:lnTo>
                <a:lnTo>
                  <a:pt x="860412" y="638606"/>
                </a:lnTo>
                <a:lnTo>
                  <a:pt x="847026" y="613752"/>
                </a:lnTo>
                <a:lnTo>
                  <a:pt x="839381" y="598462"/>
                </a:lnTo>
                <a:lnTo>
                  <a:pt x="825995" y="585076"/>
                </a:lnTo>
                <a:lnTo>
                  <a:pt x="808786" y="571690"/>
                </a:lnTo>
                <a:lnTo>
                  <a:pt x="795401" y="560222"/>
                </a:lnTo>
                <a:lnTo>
                  <a:pt x="783920" y="552577"/>
                </a:lnTo>
                <a:lnTo>
                  <a:pt x="759079" y="451231"/>
                </a:lnTo>
                <a:lnTo>
                  <a:pt x="728484" y="258114"/>
                </a:lnTo>
                <a:lnTo>
                  <a:pt x="722744" y="152946"/>
                </a:lnTo>
                <a:lnTo>
                  <a:pt x="611860" y="0"/>
                </a:lnTo>
                <a:lnTo>
                  <a:pt x="325043" y="80302"/>
                </a:lnTo>
                <a:lnTo>
                  <a:pt x="214147" y="202666"/>
                </a:lnTo>
                <a:lnTo>
                  <a:pt x="0" y="548741"/>
                </a:lnTo>
                <a:close/>
              </a:path>
            </a:pathLst>
          </a:custGeom>
          <a:ln w="19342">
            <a:solidFill>
              <a:srgbClr val="231F20"/>
            </a:solidFill>
          </a:ln>
        </p:spPr>
        <p:txBody>
          <a:bodyPr wrap="square" lIns="0" tIns="0" rIns="0" bIns="0" rtlCol="0"/>
          <a:lstStyle/>
          <a:p>
            <a:endParaRPr/>
          </a:p>
        </p:txBody>
      </p:sp>
      <p:sp>
        <p:nvSpPr>
          <p:cNvPr id="12" name="object 12"/>
          <p:cNvSpPr/>
          <p:nvPr/>
        </p:nvSpPr>
        <p:spPr>
          <a:xfrm>
            <a:off x="6262373" y="5006799"/>
            <a:ext cx="822" cy="491"/>
          </a:xfrm>
          <a:custGeom>
            <a:avLst/>
            <a:gdLst/>
            <a:ahLst/>
            <a:cxnLst/>
            <a:rect l="l" t="t" r="r" b="b"/>
            <a:pathLst>
              <a:path w="635" h="635">
                <a:moveTo>
                  <a:pt x="215" y="0"/>
                </a:moveTo>
                <a:lnTo>
                  <a:pt x="63" y="0"/>
                </a:lnTo>
                <a:lnTo>
                  <a:pt x="0" y="279"/>
                </a:lnTo>
                <a:lnTo>
                  <a:pt x="215" y="0"/>
                </a:lnTo>
                <a:close/>
              </a:path>
            </a:pathLst>
          </a:custGeom>
          <a:solidFill>
            <a:srgbClr val="231F20"/>
          </a:solidFill>
        </p:spPr>
        <p:txBody>
          <a:bodyPr wrap="square" lIns="0" tIns="0" rIns="0" bIns="0" rtlCol="0"/>
          <a:lstStyle/>
          <a:p>
            <a:endParaRPr/>
          </a:p>
        </p:txBody>
      </p:sp>
      <p:sp>
        <p:nvSpPr>
          <p:cNvPr id="13" name="object 13"/>
          <p:cNvSpPr/>
          <p:nvPr/>
        </p:nvSpPr>
        <p:spPr>
          <a:xfrm>
            <a:off x="6262356" y="5006574"/>
            <a:ext cx="822" cy="491"/>
          </a:xfrm>
          <a:custGeom>
            <a:avLst/>
            <a:gdLst/>
            <a:ahLst/>
            <a:cxnLst/>
            <a:rect l="l" t="t" r="r" b="b"/>
            <a:pathLst>
              <a:path w="635" h="635">
                <a:moveTo>
                  <a:pt x="469" y="0"/>
                </a:moveTo>
                <a:lnTo>
                  <a:pt x="152" y="0"/>
                </a:lnTo>
                <a:lnTo>
                  <a:pt x="0" y="571"/>
                </a:lnTo>
                <a:lnTo>
                  <a:pt x="469" y="0"/>
                </a:lnTo>
                <a:close/>
              </a:path>
            </a:pathLst>
          </a:custGeom>
          <a:solidFill>
            <a:srgbClr val="231F20"/>
          </a:solidFill>
        </p:spPr>
        <p:txBody>
          <a:bodyPr wrap="square" lIns="0" tIns="0" rIns="0" bIns="0" rtlCol="0"/>
          <a:lstStyle/>
          <a:p>
            <a:endParaRPr/>
          </a:p>
        </p:txBody>
      </p:sp>
      <p:sp>
        <p:nvSpPr>
          <p:cNvPr id="14" name="object 14"/>
          <p:cNvSpPr/>
          <p:nvPr/>
        </p:nvSpPr>
        <p:spPr>
          <a:xfrm>
            <a:off x="6262439" y="5006367"/>
            <a:ext cx="822" cy="491"/>
          </a:xfrm>
          <a:custGeom>
            <a:avLst/>
            <a:gdLst/>
            <a:ahLst/>
            <a:cxnLst/>
            <a:rect l="l" t="t" r="r" b="b"/>
            <a:pathLst>
              <a:path w="635" h="635">
                <a:moveTo>
                  <a:pt x="152" y="0"/>
                </a:moveTo>
                <a:lnTo>
                  <a:pt x="0" y="558"/>
                </a:lnTo>
                <a:lnTo>
                  <a:pt x="165" y="558"/>
                </a:lnTo>
                <a:lnTo>
                  <a:pt x="609" y="0"/>
                </a:lnTo>
                <a:lnTo>
                  <a:pt x="152" y="0"/>
                </a:lnTo>
                <a:close/>
              </a:path>
            </a:pathLst>
          </a:custGeom>
          <a:solidFill>
            <a:srgbClr val="231F20"/>
          </a:solidFill>
        </p:spPr>
        <p:txBody>
          <a:bodyPr wrap="square" lIns="0" tIns="0" rIns="0" bIns="0" rtlCol="0"/>
          <a:lstStyle/>
          <a:p>
            <a:endParaRPr/>
          </a:p>
        </p:txBody>
      </p:sp>
      <p:sp>
        <p:nvSpPr>
          <p:cNvPr id="15" name="object 15"/>
          <p:cNvSpPr/>
          <p:nvPr/>
        </p:nvSpPr>
        <p:spPr>
          <a:xfrm>
            <a:off x="6262553" y="5006142"/>
            <a:ext cx="1644" cy="491"/>
          </a:xfrm>
          <a:custGeom>
            <a:avLst/>
            <a:gdLst/>
            <a:ahLst/>
            <a:cxnLst/>
            <a:rect l="l" t="t" r="r" b="b"/>
            <a:pathLst>
              <a:path w="1270" h="635">
                <a:moveTo>
                  <a:pt x="139" y="0"/>
                </a:moveTo>
                <a:lnTo>
                  <a:pt x="0" y="571"/>
                </a:lnTo>
                <a:lnTo>
                  <a:pt x="317" y="571"/>
                </a:lnTo>
                <a:lnTo>
                  <a:pt x="762" y="0"/>
                </a:lnTo>
                <a:lnTo>
                  <a:pt x="139" y="0"/>
                </a:lnTo>
                <a:close/>
              </a:path>
            </a:pathLst>
          </a:custGeom>
          <a:solidFill>
            <a:srgbClr val="231F20"/>
          </a:solidFill>
        </p:spPr>
        <p:txBody>
          <a:bodyPr wrap="square" lIns="0" tIns="0" rIns="0" bIns="0" rtlCol="0"/>
          <a:lstStyle/>
          <a:p>
            <a:endParaRPr/>
          </a:p>
        </p:txBody>
      </p:sp>
      <p:sp>
        <p:nvSpPr>
          <p:cNvPr id="16" name="object 16"/>
          <p:cNvSpPr/>
          <p:nvPr/>
        </p:nvSpPr>
        <p:spPr>
          <a:xfrm>
            <a:off x="6262635" y="5005916"/>
            <a:ext cx="1644" cy="491"/>
          </a:xfrm>
          <a:custGeom>
            <a:avLst/>
            <a:gdLst/>
            <a:ahLst/>
            <a:cxnLst/>
            <a:rect l="l" t="t" r="r" b="b"/>
            <a:pathLst>
              <a:path w="1270" h="635">
                <a:moveTo>
                  <a:pt x="139" y="0"/>
                </a:moveTo>
                <a:lnTo>
                  <a:pt x="0" y="571"/>
                </a:lnTo>
                <a:lnTo>
                  <a:pt x="457" y="571"/>
                </a:lnTo>
                <a:lnTo>
                  <a:pt x="927" y="0"/>
                </a:lnTo>
                <a:lnTo>
                  <a:pt x="139" y="0"/>
                </a:lnTo>
                <a:close/>
              </a:path>
            </a:pathLst>
          </a:custGeom>
          <a:solidFill>
            <a:srgbClr val="231F20"/>
          </a:solidFill>
        </p:spPr>
        <p:txBody>
          <a:bodyPr wrap="square" lIns="0" tIns="0" rIns="0" bIns="0" rtlCol="0"/>
          <a:lstStyle/>
          <a:p>
            <a:endParaRPr/>
          </a:p>
        </p:txBody>
      </p:sp>
      <p:sp>
        <p:nvSpPr>
          <p:cNvPr id="17" name="object 17"/>
          <p:cNvSpPr/>
          <p:nvPr/>
        </p:nvSpPr>
        <p:spPr>
          <a:xfrm>
            <a:off x="6262718" y="5005700"/>
            <a:ext cx="1644" cy="491"/>
          </a:xfrm>
          <a:custGeom>
            <a:avLst/>
            <a:gdLst/>
            <a:ahLst/>
            <a:cxnLst/>
            <a:rect l="l" t="t" r="r" b="b"/>
            <a:pathLst>
              <a:path w="1270" h="635">
                <a:moveTo>
                  <a:pt x="152" y="0"/>
                </a:moveTo>
                <a:lnTo>
                  <a:pt x="0" y="571"/>
                </a:lnTo>
                <a:lnTo>
                  <a:pt x="635" y="571"/>
                </a:lnTo>
                <a:lnTo>
                  <a:pt x="1092" y="0"/>
                </a:lnTo>
                <a:lnTo>
                  <a:pt x="152" y="0"/>
                </a:lnTo>
                <a:close/>
              </a:path>
            </a:pathLst>
          </a:custGeom>
          <a:solidFill>
            <a:srgbClr val="231F20"/>
          </a:solidFill>
        </p:spPr>
        <p:txBody>
          <a:bodyPr wrap="square" lIns="0" tIns="0" rIns="0" bIns="0" rtlCol="0"/>
          <a:lstStyle/>
          <a:p>
            <a:endParaRPr/>
          </a:p>
        </p:txBody>
      </p:sp>
      <p:sp>
        <p:nvSpPr>
          <p:cNvPr id="18" name="object 18"/>
          <p:cNvSpPr/>
          <p:nvPr/>
        </p:nvSpPr>
        <p:spPr>
          <a:xfrm>
            <a:off x="6262816" y="5005475"/>
            <a:ext cx="1644" cy="491"/>
          </a:xfrm>
          <a:custGeom>
            <a:avLst/>
            <a:gdLst/>
            <a:ahLst/>
            <a:cxnLst/>
            <a:rect l="l" t="t" r="r" b="b"/>
            <a:pathLst>
              <a:path w="1270" h="635">
                <a:moveTo>
                  <a:pt x="152" y="0"/>
                </a:moveTo>
                <a:lnTo>
                  <a:pt x="0" y="571"/>
                </a:lnTo>
                <a:lnTo>
                  <a:pt x="787" y="571"/>
                </a:lnTo>
                <a:lnTo>
                  <a:pt x="1244" y="0"/>
                </a:lnTo>
                <a:lnTo>
                  <a:pt x="152" y="0"/>
                </a:lnTo>
                <a:close/>
              </a:path>
            </a:pathLst>
          </a:custGeom>
          <a:solidFill>
            <a:srgbClr val="231F20"/>
          </a:solidFill>
        </p:spPr>
        <p:txBody>
          <a:bodyPr wrap="square" lIns="0" tIns="0" rIns="0" bIns="0" rtlCol="0"/>
          <a:lstStyle/>
          <a:p>
            <a:endParaRPr/>
          </a:p>
        </p:txBody>
      </p:sp>
      <p:sp>
        <p:nvSpPr>
          <p:cNvPr id="19" name="object 19"/>
          <p:cNvSpPr/>
          <p:nvPr/>
        </p:nvSpPr>
        <p:spPr>
          <a:xfrm>
            <a:off x="6262899" y="5005269"/>
            <a:ext cx="2465" cy="491"/>
          </a:xfrm>
          <a:custGeom>
            <a:avLst/>
            <a:gdLst/>
            <a:ahLst/>
            <a:cxnLst/>
            <a:rect l="l" t="t" r="r" b="b"/>
            <a:pathLst>
              <a:path w="1904" h="635">
                <a:moveTo>
                  <a:pt x="152" y="0"/>
                </a:moveTo>
                <a:lnTo>
                  <a:pt x="0" y="571"/>
                </a:lnTo>
                <a:lnTo>
                  <a:pt x="939" y="571"/>
                </a:lnTo>
                <a:lnTo>
                  <a:pt x="1397" y="0"/>
                </a:lnTo>
                <a:lnTo>
                  <a:pt x="152" y="0"/>
                </a:lnTo>
                <a:close/>
              </a:path>
            </a:pathLst>
          </a:custGeom>
          <a:solidFill>
            <a:srgbClr val="231F20"/>
          </a:solidFill>
        </p:spPr>
        <p:txBody>
          <a:bodyPr wrap="square" lIns="0" tIns="0" rIns="0" bIns="0" rtlCol="0"/>
          <a:lstStyle/>
          <a:p>
            <a:endParaRPr/>
          </a:p>
        </p:txBody>
      </p:sp>
      <p:sp>
        <p:nvSpPr>
          <p:cNvPr id="20" name="object 20"/>
          <p:cNvSpPr/>
          <p:nvPr/>
        </p:nvSpPr>
        <p:spPr>
          <a:xfrm>
            <a:off x="6263014" y="5005043"/>
            <a:ext cx="2465" cy="491"/>
          </a:xfrm>
          <a:custGeom>
            <a:avLst/>
            <a:gdLst/>
            <a:ahLst/>
            <a:cxnLst/>
            <a:rect l="l" t="t" r="r" b="b"/>
            <a:pathLst>
              <a:path w="1904" h="635">
                <a:moveTo>
                  <a:pt x="139" y="0"/>
                </a:moveTo>
                <a:lnTo>
                  <a:pt x="0" y="571"/>
                </a:lnTo>
                <a:lnTo>
                  <a:pt x="1104" y="571"/>
                </a:lnTo>
                <a:lnTo>
                  <a:pt x="1549" y="0"/>
                </a:lnTo>
                <a:lnTo>
                  <a:pt x="139" y="0"/>
                </a:lnTo>
                <a:close/>
              </a:path>
            </a:pathLst>
          </a:custGeom>
          <a:solidFill>
            <a:srgbClr val="231F20"/>
          </a:solidFill>
        </p:spPr>
        <p:txBody>
          <a:bodyPr wrap="square" lIns="0" tIns="0" rIns="0" bIns="0" rtlCol="0"/>
          <a:lstStyle/>
          <a:p>
            <a:endParaRPr/>
          </a:p>
        </p:txBody>
      </p:sp>
      <p:sp>
        <p:nvSpPr>
          <p:cNvPr id="21" name="object 21"/>
          <p:cNvSpPr/>
          <p:nvPr/>
        </p:nvSpPr>
        <p:spPr>
          <a:xfrm>
            <a:off x="6263097" y="5004827"/>
            <a:ext cx="2465" cy="491"/>
          </a:xfrm>
          <a:custGeom>
            <a:avLst/>
            <a:gdLst/>
            <a:ahLst/>
            <a:cxnLst/>
            <a:rect l="l" t="t" r="r" b="b"/>
            <a:pathLst>
              <a:path w="1904" h="635">
                <a:moveTo>
                  <a:pt x="139" y="0"/>
                </a:moveTo>
                <a:lnTo>
                  <a:pt x="0" y="558"/>
                </a:lnTo>
                <a:lnTo>
                  <a:pt x="1257" y="558"/>
                </a:lnTo>
                <a:lnTo>
                  <a:pt x="1701" y="0"/>
                </a:lnTo>
                <a:lnTo>
                  <a:pt x="139" y="0"/>
                </a:lnTo>
                <a:close/>
              </a:path>
            </a:pathLst>
          </a:custGeom>
          <a:solidFill>
            <a:srgbClr val="231F20"/>
          </a:solidFill>
        </p:spPr>
        <p:txBody>
          <a:bodyPr wrap="square" lIns="0" tIns="0" rIns="0" bIns="0" rtlCol="0"/>
          <a:lstStyle/>
          <a:p>
            <a:endParaRPr/>
          </a:p>
        </p:txBody>
      </p:sp>
      <p:sp>
        <p:nvSpPr>
          <p:cNvPr id="22" name="object 22"/>
          <p:cNvSpPr/>
          <p:nvPr/>
        </p:nvSpPr>
        <p:spPr>
          <a:xfrm>
            <a:off x="6263178" y="5004601"/>
            <a:ext cx="2465" cy="491"/>
          </a:xfrm>
          <a:custGeom>
            <a:avLst/>
            <a:gdLst/>
            <a:ahLst/>
            <a:cxnLst/>
            <a:rect l="l" t="t" r="r" b="b"/>
            <a:pathLst>
              <a:path w="1904" h="635">
                <a:moveTo>
                  <a:pt x="152" y="0"/>
                </a:moveTo>
                <a:lnTo>
                  <a:pt x="0" y="571"/>
                </a:lnTo>
                <a:lnTo>
                  <a:pt x="1422" y="571"/>
                </a:lnTo>
                <a:lnTo>
                  <a:pt x="1866" y="0"/>
                </a:lnTo>
                <a:lnTo>
                  <a:pt x="152" y="0"/>
                </a:lnTo>
                <a:close/>
              </a:path>
            </a:pathLst>
          </a:custGeom>
          <a:solidFill>
            <a:srgbClr val="231F20"/>
          </a:solidFill>
        </p:spPr>
        <p:txBody>
          <a:bodyPr wrap="square" lIns="0" tIns="0" rIns="0" bIns="0" rtlCol="0"/>
          <a:lstStyle/>
          <a:p>
            <a:endParaRPr/>
          </a:p>
        </p:txBody>
      </p:sp>
      <p:sp>
        <p:nvSpPr>
          <p:cNvPr id="23" name="object 23"/>
          <p:cNvSpPr/>
          <p:nvPr/>
        </p:nvSpPr>
        <p:spPr>
          <a:xfrm>
            <a:off x="6263276" y="5004395"/>
            <a:ext cx="3287" cy="491"/>
          </a:xfrm>
          <a:custGeom>
            <a:avLst/>
            <a:gdLst/>
            <a:ahLst/>
            <a:cxnLst/>
            <a:rect l="l" t="t" r="r" b="b"/>
            <a:pathLst>
              <a:path w="2539" h="635">
                <a:moveTo>
                  <a:pt x="152" y="0"/>
                </a:moveTo>
                <a:lnTo>
                  <a:pt x="0" y="571"/>
                </a:lnTo>
                <a:lnTo>
                  <a:pt x="1574" y="571"/>
                </a:lnTo>
                <a:lnTo>
                  <a:pt x="2019" y="0"/>
                </a:lnTo>
                <a:lnTo>
                  <a:pt x="152" y="0"/>
                </a:lnTo>
                <a:close/>
              </a:path>
            </a:pathLst>
          </a:custGeom>
          <a:solidFill>
            <a:srgbClr val="231F20"/>
          </a:solidFill>
        </p:spPr>
        <p:txBody>
          <a:bodyPr wrap="square" lIns="0" tIns="0" rIns="0" bIns="0" rtlCol="0"/>
          <a:lstStyle/>
          <a:p>
            <a:endParaRPr/>
          </a:p>
        </p:txBody>
      </p:sp>
      <p:sp>
        <p:nvSpPr>
          <p:cNvPr id="24" name="object 24"/>
          <p:cNvSpPr/>
          <p:nvPr/>
        </p:nvSpPr>
        <p:spPr>
          <a:xfrm>
            <a:off x="6263359" y="5004170"/>
            <a:ext cx="3287" cy="491"/>
          </a:xfrm>
          <a:custGeom>
            <a:avLst/>
            <a:gdLst/>
            <a:ahLst/>
            <a:cxnLst/>
            <a:rect l="l" t="t" r="r" b="b"/>
            <a:pathLst>
              <a:path w="2539" h="635">
                <a:moveTo>
                  <a:pt x="152" y="0"/>
                </a:moveTo>
                <a:lnTo>
                  <a:pt x="0" y="571"/>
                </a:lnTo>
                <a:lnTo>
                  <a:pt x="1727" y="571"/>
                </a:lnTo>
                <a:lnTo>
                  <a:pt x="2184" y="0"/>
                </a:lnTo>
                <a:lnTo>
                  <a:pt x="152" y="0"/>
                </a:lnTo>
                <a:close/>
              </a:path>
            </a:pathLst>
          </a:custGeom>
          <a:solidFill>
            <a:srgbClr val="231F20"/>
          </a:solidFill>
        </p:spPr>
        <p:txBody>
          <a:bodyPr wrap="square" lIns="0" tIns="0" rIns="0" bIns="0" rtlCol="0"/>
          <a:lstStyle/>
          <a:p>
            <a:endParaRPr/>
          </a:p>
        </p:txBody>
      </p:sp>
      <p:sp>
        <p:nvSpPr>
          <p:cNvPr id="25" name="object 25"/>
          <p:cNvSpPr/>
          <p:nvPr/>
        </p:nvSpPr>
        <p:spPr>
          <a:xfrm>
            <a:off x="6263474" y="5003953"/>
            <a:ext cx="3287" cy="491"/>
          </a:xfrm>
          <a:custGeom>
            <a:avLst/>
            <a:gdLst/>
            <a:ahLst/>
            <a:cxnLst/>
            <a:rect l="l" t="t" r="r" b="b"/>
            <a:pathLst>
              <a:path w="2539" h="635">
                <a:moveTo>
                  <a:pt x="139" y="0"/>
                </a:moveTo>
                <a:lnTo>
                  <a:pt x="0" y="571"/>
                </a:lnTo>
                <a:lnTo>
                  <a:pt x="1879" y="571"/>
                </a:lnTo>
                <a:lnTo>
                  <a:pt x="2336" y="0"/>
                </a:lnTo>
                <a:lnTo>
                  <a:pt x="139" y="0"/>
                </a:lnTo>
                <a:close/>
              </a:path>
            </a:pathLst>
          </a:custGeom>
          <a:solidFill>
            <a:srgbClr val="231F20"/>
          </a:solidFill>
        </p:spPr>
        <p:txBody>
          <a:bodyPr wrap="square" lIns="0" tIns="0" rIns="0" bIns="0" rtlCol="0"/>
          <a:lstStyle/>
          <a:p>
            <a:endParaRPr/>
          </a:p>
        </p:txBody>
      </p:sp>
      <p:sp>
        <p:nvSpPr>
          <p:cNvPr id="26" name="object 26"/>
          <p:cNvSpPr/>
          <p:nvPr/>
        </p:nvSpPr>
        <p:spPr>
          <a:xfrm>
            <a:off x="6263555" y="5003728"/>
            <a:ext cx="3287" cy="491"/>
          </a:xfrm>
          <a:custGeom>
            <a:avLst/>
            <a:gdLst/>
            <a:ahLst/>
            <a:cxnLst/>
            <a:rect l="l" t="t" r="r" b="b"/>
            <a:pathLst>
              <a:path w="2539" h="635">
                <a:moveTo>
                  <a:pt x="139" y="0"/>
                </a:moveTo>
                <a:lnTo>
                  <a:pt x="0" y="571"/>
                </a:lnTo>
                <a:lnTo>
                  <a:pt x="2019" y="571"/>
                </a:lnTo>
                <a:lnTo>
                  <a:pt x="2489" y="0"/>
                </a:lnTo>
                <a:lnTo>
                  <a:pt x="139" y="0"/>
                </a:lnTo>
                <a:close/>
              </a:path>
            </a:pathLst>
          </a:custGeom>
          <a:solidFill>
            <a:srgbClr val="231F20"/>
          </a:solidFill>
        </p:spPr>
        <p:txBody>
          <a:bodyPr wrap="square" lIns="0" tIns="0" rIns="0" bIns="0" rtlCol="0"/>
          <a:lstStyle/>
          <a:p>
            <a:endParaRPr/>
          </a:p>
        </p:txBody>
      </p:sp>
      <p:sp>
        <p:nvSpPr>
          <p:cNvPr id="27" name="object 27"/>
          <p:cNvSpPr/>
          <p:nvPr/>
        </p:nvSpPr>
        <p:spPr>
          <a:xfrm>
            <a:off x="6263639" y="5003512"/>
            <a:ext cx="4109" cy="491"/>
          </a:xfrm>
          <a:custGeom>
            <a:avLst/>
            <a:gdLst/>
            <a:ahLst/>
            <a:cxnLst/>
            <a:rect l="l" t="t" r="r" b="b"/>
            <a:pathLst>
              <a:path w="3175" h="635">
                <a:moveTo>
                  <a:pt x="152" y="0"/>
                </a:moveTo>
                <a:lnTo>
                  <a:pt x="0" y="571"/>
                </a:lnTo>
                <a:lnTo>
                  <a:pt x="2184" y="571"/>
                </a:lnTo>
                <a:lnTo>
                  <a:pt x="2641" y="0"/>
                </a:lnTo>
                <a:lnTo>
                  <a:pt x="152" y="0"/>
                </a:lnTo>
                <a:close/>
              </a:path>
            </a:pathLst>
          </a:custGeom>
          <a:solidFill>
            <a:srgbClr val="231F20"/>
          </a:solidFill>
        </p:spPr>
        <p:txBody>
          <a:bodyPr wrap="square" lIns="0" tIns="0" rIns="0" bIns="0" rtlCol="0"/>
          <a:lstStyle/>
          <a:p>
            <a:endParaRPr/>
          </a:p>
        </p:txBody>
      </p:sp>
      <p:sp>
        <p:nvSpPr>
          <p:cNvPr id="28" name="object 28"/>
          <p:cNvSpPr/>
          <p:nvPr/>
        </p:nvSpPr>
        <p:spPr>
          <a:xfrm>
            <a:off x="6263737" y="5003296"/>
            <a:ext cx="4109" cy="491"/>
          </a:xfrm>
          <a:custGeom>
            <a:avLst/>
            <a:gdLst/>
            <a:ahLst/>
            <a:cxnLst/>
            <a:rect l="l" t="t" r="r" b="b"/>
            <a:pathLst>
              <a:path w="3175" h="635">
                <a:moveTo>
                  <a:pt x="152" y="0"/>
                </a:moveTo>
                <a:lnTo>
                  <a:pt x="0" y="558"/>
                </a:lnTo>
                <a:lnTo>
                  <a:pt x="2349" y="558"/>
                </a:lnTo>
                <a:lnTo>
                  <a:pt x="2806" y="0"/>
                </a:lnTo>
                <a:lnTo>
                  <a:pt x="152" y="0"/>
                </a:lnTo>
                <a:close/>
              </a:path>
            </a:pathLst>
          </a:custGeom>
          <a:solidFill>
            <a:srgbClr val="231F20"/>
          </a:solidFill>
        </p:spPr>
        <p:txBody>
          <a:bodyPr wrap="square" lIns="0" tIns="0" rIns="0" bIns="0" rtlCol="0"/>
          <a:lstStyle/>
          <a:p>
            <a:endParaRPr/>
          </a:p>
        </p:txBody>
      </p:sp>
      <p:sp>
        <p:nvSpPr>
          <p:cNvPr id="29" name="object 29"/>
          <p:cNvSpPr/>
          <p:nvPr/>
        </p:nvSpPr>
        <p:spPr>
          <a:xfrm>
            <a:off x="6263819" y="5003080"/>
            <a:ext cx="4109" cy="491"/>
          </a:xfrm>
          <a:custGeom>
            <a:avLst/>
            <a:gdLst/>
            <a:ahLst/>
            <a:cxnLst/>
            <a:rect l="l" t="t" r="r" b="b"/>
            <a:pathLst>
              <a:path w="3175" h="635">
                <a:moveTo>
                  <a:pt x="152" y="0"/>
                </a:moveTo>
                <a:lnTo>
                  <a:pt x="0" y="571"/>
                </a:lnTo>
                <a:lnTo>
                  <a:pt x="2514" y="571"/>
                </a:lnTo>
                <a:lnTo>
                  <a:pt x="2959" y="0"/>
                </a:lnTo>
                <a:lnTo>
                  <a:pt x="152" y="0"/>
                </a:lnTo>
                <a:close/>
              </a:path>
            </a:pathLst>
          </a:custGeom>
          <a:solidFill>
            <a:srgbClr val="231F20"/>
          </a:solidFill>
        </p:spPr>
        <p:txBody>
          <a:bodyPr wrap="square" lIns="0" tIns="0" rIns="0" bIns="0" rtlCol="0"/>
          <a:lstStyle/>
          <a:p>
            <a:endParaRPr/>
          </a:p>
        </p:txBody>
      </p:sp>
      <p:sp>
        <p:nvSpPr>
          <p:cNvPr id="30" name="object 30"/>
          <p:cNvSpPr/>
          <p:nvPr/>
        </p:nvSpPr>
        <p:spPr>
          <a:xfrm>
            <a:off x="6263918" y="5002855"/>
            <a:ext cx="4109" cy="491"/>
          </a:xfrm>
          <a:custGeom>
            <a:avLst/>
            <a:gdLst/>
            <a:ahLst/>
            <a:cxnLst/>
            <a:rect l="l" t="t" r="r" b="b"/>
            <a:pathLst>
              <a:path w="3175" h="635">
                <a:moveTo>
                  <a:pt x="139" y="0"/>
                </a:moveTo>
                <a:lnTo>
                  <a:pt x="0" y="571"/>
                </a:lnTo>
                <a:lnTo>
                  <a:pt x="2641" y="571"/>
                </a:lnTo>
                <a:lnTo>
                  <a:pt x="3098" y="0"/>
                </a:lnTo>
                <a:lnTo>
                  <a:pt x="139" y="0"/>
                </a:lnTo>
                <a:close/>
              </a:path>
            </a:pathLst>
          </a:custGeom>
          <a:solidFill>
            <a:srgbClr val="231F20"/>
          </a:solidFill>
        </p:spPr>
        <p:txBody>
          <a:bodyPr wrap="square" lIns="0" tIns="0" rIns="0" bIns="0" rtlCol="0"/>
          <a:lstStyle/>
          <a:p>
            <a:endParaRPr/>
          </a:p>
        </p:txBody>
      </p:sp>
      <p:sp>
        <p:nvSpPr>
          <p:cNvPr id="31" name="object 31"/>
          <p:cNvSpPr/>
          <p:nvPr/>
        </p:nvSpPr>
        <p:spPr>
          <a:xfrm>
            <a:off x="6264016" y="5002638"/>
            <a:ext cx="4931" cy="491"/>
          </a:xfrm>
          <a:custGeom>
            <a:avLst/>
            <a:gdLst/>
            <a:ahLst/>
            <a:cxnLst/>
            <a:rect l="l" t="t" r="r" b="b"/>
            <a:pathLst>
              <a:path w="3810" h="635">
                <a:moveTo>
                  <a:pt x="152" y="0"/>
                </a:moveTo>
                <a:lnTo>
                  <a:pt x="0" y="571"/>
                </a:lnTo>
                <a:lnTo>
                  <a:pt x="2819" y="571"/>
                </a:lnTo>
                <a:lnTo>
                  <a:pt x="3276" y="0"/>
                </a:lnTo>
                <a:lnTo>
                  <a:pt x="152" y="0"/>
                </a:lnTo>
                <a:close/>
              </a:path>
            </a:pathLst>
          </a:custGeom>
          <a:solidFill>
            <a:srgbClr val="231F20"/>
          </a:solidFill>
        </p:spPr>
        <p:txBody>
          <a:bodyPr wrap="square" lIns="0" tIns="0" rIns="0" bIns="0" rtlCol="0"/>
          <a:lstStyle/>
          <a:p>
            <a:endParaRPr/>
          </a:p>
        </p:txBody>
      </p:sp>
      <p:sp>
        <p:nvSpPr>
          <p:cNvPr id="32" name="object 32"/>
          <p:cNvSpPr/>
          <p:nvPr/>
        </p:nvSpPr>
        <p:spPr>
          <a:xfrm>
            <a:off x="6264097" y="5002423"/>
            <a:ext cx="4931" cy="491"/>
          </a:xfrm>
          <a:custGeom>
            <a:avLst/>
            <a:gdLst/>
            <a:ahLst/>
            <a:cxnLst/>
            <a:rect l="l" t="t" r="r" b="b"/>
            <a:pathLst>
              <a:path w="3810" h="635">
                <a:moveTo>
                  <a:pt x="152" y="0"/>
                </a:moveTo>
                <a:lnTo>
                  <a:pt x="0" y="571"/>
                </a:lnTo>
                <a:lnTo>
                  <a:pt x="2971" y="571"/>
                </a:lnTo>
                <a:lnTo>
                  <a:pt x="3416" y="0"/>
                </a:lnTo>
                <a:lnTo>
                  <a:pt x="152" y="0"/>
                </a:lnTo>
                <a:close/>
              </a:path>
            </a:pathLst>
          </a:custGeom>
          <a:solidFill>
            <a:srgbClr val="231F20"/>
          </a:solidFill>
        </p:spPr>
        <p:txBody>
          <a:bodyPr wrap="square" lIns="0" tIns="0" rIns="0" bIns="0" rtlCol="0"/>
          <a:lstStyle/>
          <a:p>
            <a:endParaRPr/>
          </a:p>
        </p:txBody>
      </p:sp>
      <p:sp>
        <p:nvSpPr>
          <p:cNvPr id="33" name="object 33"/>
          <p:cNvSpPr/>
          <p:nvPr/>
        </p:nvSpPr>
        <p:spPr>
          <a:xfrm>
            <a:off x="6264197" y="5002207"/>
            <a:ext cx="4931" cy="491"/>
          </a:xfrm>
          <a:custGeom>
            <a:avLst/>
            <a:gdLst/>
            <a:ahLst/>
            <a:cxnLst/>
            <a:rect l="l" t="t" r="r" b="b"/>
            <a:pathLst>
              <a:path w="3810" h="635">
                <a:moveTo>
                  <a:pt x="152" y="0"/>
                </a:moveTo>
                <a:lnTo>
                  <a:pt x="0" y="571"/>
                </a:lnTo>
                <a:lnTo>
                  <a:pt x="3124" y="571"/>
                </a:lnTo>
                <a:lnTo>
                  <a:pt x="3581" y="0"/>
                </a:lnTo>
                <a:lnTo>
                  <a:pt x="152" y="0"/>
                </a:lnTo>
                <a:close/>
              </a:path>
            </a:pathLst>
          </a:custGeom>
          <a:solidFill>
            <a:srgbClr val="231F20"/>
          </a:solidFill>
        </p:spPr>
        <p:txBody>
          <a:bodyPr wrap="square" lIns="0" tIns="0" rIns="0" bIns="0" rtlCol="0"/>
          <a:lstStyle/>
          <a:p>
            <a:endParaRPr/>
          </a:p>
        </p:txBody>
      </p:sp>
      <p:sp>
        <p:nvSpPr>
          <p:cNvPr id="34" name="object 34"/>
          <p:cNvSpPr/>
          <p:nvPr/>
        </p:nvSpPr>
        <p:spPr>
          <a:xfrm>
            <a:off x="6264295" y="5001971"/>
            <a:ext cx="4931" cy="491"/>
          </a:xfrm>
          <a:custGeom>
            <a:avLst/>
            <a:gdLst/>
            <a:ahLst/>
            <a:cxnLst/>
            <a:rect l="l" t="t" r="r" b="b"/>
            <a:pathLst>
              <a:path w="3810" h="635">
                <a:moveTo>
                  <a:pt x="139" y="0"/>
                </a:moveTo>
                <a:lnTo>
                  <a:pt x="0" y="584"/>
                </a:lnTo>
                <a:lnTo>
                  <a:pt x="3276" y="584"/>
                </a:lnTo>
                <a:lnTo>
                  <a:pt x="3746" y="0"/>
                </a:lnTo>
                <a:lnTo>
                  <a:pt x="139" y="0"/>
                </a:lnTo>
                <a:close/>
              </a:path>
            </a:pathLst>
          </a:custGeom>
          <a:solidFill>
            <a:srgbClr val="231F20"/>
          </a:solidFill>
        </p:spPr>
        <p:txBody>
          <a:bodyPr wrap="square" lIns="0" tIns="0" rIns="0" bIns="0" rtlCol="0"/>
          <a:lstStyle/>
          <a:p>
            <a:endParaRPr/>
          </a:p>
        </p:txBody>
      </p:sp>
      <p:sp>
        <p:nvSpPr>
          <p:cNvPr id="35" name="object 35"/>
          <p:cNvSpPr/>
          <p:nvPr/>
        </p:nvSpPr>
        <p:spPr>
          <a:xfrm>
            <a:off x="6264378" y="5001765"/>
            <a:ext cx="5752" cy="491"/>
          </a:xfrm>
          <a:custGeom>
            <a:avLst/>
            <a:gdLst/>
            <a:ahLst/>
            <a:cxnLst/>
            <a:rect l="l" t="t" r="r" b="b"/>
            <a:pathLst>
              <a:path w="4445" h="635">
                <a:moveTo>
                  <a:pt x="139" y="0"/>
                </a:moveTo>
                <a:lnTo>
                  <a:pt x="0" y="558"/>
                </a:lnTo>
                <a:lnTo>
                  <a:pt x="3429" y="558"/>
                </a:lnTo>
                <a:lnTo>
                  <a:pt x="3886" y="0"/>
                </a:lnTo>
                <a:lnTo>
                  <a:pt x="139" y="0"/>
                </a:lnTo>
                <a:close/>
              </a:path>
            </a:pathLst>
          </a:custGeom>
          <a:solidFill>
            <a:srgbClr val="231F20"/>
          </a:solidFill>
        </p:spPr>
        <p:txBody>
          <a:bodyPr wrap="square" lIns="0" tIns="0" rIns="0" bIns="0" rtlCol="0"/>
          <a:lstStyle/>
          <a:p>
            <a:endParaRPr/>
          </a:p>
        </p:txBody>
      </p:sp>
      <p:sp>
        <p:nvSpPr>
          <p:cNvPr id="36" name="object 36"/>
          <p:cNvSpPr/>
          <p:nvPr/>
        </p:nvSpPr>
        <p:spPr>
          <a:xfrm>
            <a:off x="6264478" y="5001529"/>
            <a:ext cx="5752" cy="491"/>
          </a:xfrm>
          <a:custGeom>
            <a:avLst/>
            <a:gdLst/>
            <a:ahLst/>
            <a:cxnLst/>
            <a:rect l="l" t="t" r="r" b="b"/>
            <a:pathLst>
              <a:path w="4445" h="635">
                <a:moveTo>
                  <a:pt x="152" y="0"/>
                </a:moveTo>
                <a:lnTo>
                  <a:pt x="0" y="571"/>
                </a:lnTo>
                <a:lnTo>
                  <a:pt x="3606" y="571"/>
                </a:lnTo>
                <a:lnTo>
                  <a:pt x="4064" y="0"/>
                </a:lnTo>
                <a:lnTo>
                  <a:pt x="152" y="0"/>
                </a:lnTo>
                <a:close/>
              </a:path>
            </a:pathLst>
          </a:custGeom>
          <a:solidFill>
            <a:srgbClr val="231F20"/>
          </a:solidFill>
        </p:spPr>
        <p:txBody>
          <a:bodyPr wrap="square" lIns="0" tIns="0" rIns="0" bIns="0" rtlCol="0"/>
          <a:lstStyle/>
          <a:p>
            <a:endParaRPr/>
          </a:p>
        </p:txBody>
      </p:sp>
      <p:sp>
        <p:nvSpPr>
          <p:cNvPr id="37" name="object 37"/>
          <p:cNvSpPr/>
          <p:nvPr/>
        </p:nvSpPr>
        <p:spPr>
          <a:xfrm>
            <a:off x="6264559" y="5001324"/>
            <a:ext cx="5752" cy="491"/>
          </a:xfrm>
          <a:custGeom>
            <a:avLst/>
            <a:gdLst/>
            <a:ahLst/>
            <a:cxnLst/>
            <a:rect l="l" t="t" r="r" b="b"/>
            <a:pathLst>
              <a:path w="4445" h="635">
                <a:moveTo>
                  <a:pt x="152" y="0"/>
                </a:moveTo>
                <a:lnTo>
                  <a:pt x="0" y="571"/>
                </a:lnTo>
                <a:lnTo>
                  <a:pt x="3746" y="571"/>
                </a:lnTo>
                <a:lnTo>
                  <a:pt x="4203" y="0"/>
                </a:lnTo>
                <a:lnTo>
                  <a:pt x="152" y="0"/>
                </a:lnTo>
                <a:close/>
              </a:path>
            </a:pathLst>
          </a:custGeom>
          <a:solidFill>
            <a:srgbClr val="231F20"/>
          </a:solidFill>
        </p:spPr>
        <p:txBody>
          <a:bodyPr wrap="square" lIns="0" tIns="0" rIns="0" bIns="0" rtlCol="0"/>
          <a:lstStyle/>
          <a:p>
            <a:endParaRPr/>
          </a:p>
        </p:txBody>
      </p:sp>
      <p:sp>
        <p:nvSpPr>
          <p:cNvPr id="38" name="object 38"/>
          <p:cNvSpPr/>
          <p:nvPr/>
        </p:nvSpPr>
        <p:spPr>
          <a:xfrm>
            <a:off x="6264642" y="5001097"/>
            <a:ext cx="5752" cy="491"/>
          </a:xfrm>
          <a:custGeom>
            <a:avLst/>
            <a:gdLst/>
            <a:ahLst/>
            <a:cxnLst/>
            <a:rect l="l" t="t" r="r" b="b"/>
            <a:pathLst>
              <a:path w="4445" h="635">
                <a:moveTo>
                  <a:pt x="152" y="0"/>
                </a:moveTo>
                <a:lnTo>
                  <a:pt x="0" y="571"/>
                </a:lnTo>
                <a:lnTo>
                  <a:pt x="3911" y="571"/>
                </a:lnTo>
                <a:lnTo>
                  <a:pt x="4368" y="0"/>
                </a:lnTo>
                <a:lnTo>
                  <a:pt x="152" y="0"/>
                </a:lnTo>
                <a:close/>
              </a:path>
            </a:pathLst>
          </a:custGeom>
          <a:solidFill>
            <a:srgbClr val="231F20"/>
          </a:solidFill>
        </p:spPr>
        <p:txBody>
          <a:bodyPr wrap="square" lIns="0" tIns="0" rIns="0" bIns="0" rtlCol="0"/>
          <a:lstStyle/>
          <a:p>
            <a:endParaRPr/>
          </a:p>
        </p:txBody>
      </p:sp>
      <p:sp>
        <p:nvSpPr>
          <p:cNvPr id="39" name="object 39"/>
          <p:cNvSpPr/>
          <p:nvPr/>
        </p:nvSpPr>
        <p:spPr>
          <a:xfrm>
            <a:off x="6264755" y="5000882"/>
            <a:ext cx="6574" cy="491"/>
          </a:xfrm>
          <a:custGeom>
            <a:avLst/>
            <a:gdLst/>
            <a:ahLst/>
            <a:cxnLst/>
            <a:rect l="l" t="t" r="r" b="b"/>
            <a:pathLst>
              <a:path w="5079" h="635">
                <a:moveTo>
                  <a:pt x="139" y="0"/>
                </a:moveTo>
                <a:lnTo>
                  <a:pt x="0" y="571"/>
                </a:lnTo>
                <a:lnTo>
                  <a:pt x="4064" y="571"/>
                </a:lnTo>
                <a:lnTo>
                  <a:pt x="4521" y="0"/>
                </a:lnTo>
                <a:lnTo>
                  <a:pt x="139" y="0"/>
                </a:lnTo>
                <a:close/>
              </a:path>
            </a:pathLst>
          </a:custGeom>
          <a:solidFill>
            <a:srgbClr val="231F20"/>
          </a:solidFill>
        </p:spPr>
        <p:txBody>
          <a:bodyPr wrap="square" lIns="0" tIns="0" rIns="0" bIns="0" rtlCol="0"/>
          <a:lstStyle/>
          <a:p>
            <a:endParaRPr/>
          </a:p>
        </p:txBody>
      </p:sp>
      <p:sp>
        <p:nvSpPr>
          <p:cNvPr id="40" name="object 40"/>
          <p:cNvSpPr/>
          <p:nvPr/>
        </p:nvSpPr>
        <p:spPr>
          <a:xfrm>
            <a:off x="6264838" y="5000656"/>
            <a:ext cx="6574" cy="491"/>
          </a:xfrm>
          <a:custGeom>
            <a:avLst/>
            <a:gdLst/>
            <a:ahLst/>
            <a:cxnLst/>
            <a:rect l="l" t="t" r="r" b="b"/>
            <a:pathLst>
              <a:path w="5079" h="635">
                <a:moveTo>
                  <a:pt x="152" y="0"/>
                </a:moveTo>
                <a:lnTo>
                  <a:pt x="0" y="571"/>
                </a:lnTo>
                <a:lnTo>
                  <a:pt x="4216" y="571"/>
                </a:lnTo>
                <a:lnTo>
                  <a:pt x="4660" y="0"/>
                </a:lnTo>
                <a:lnTo>
                  <a:pt x="152" y="0"/>
                </a:lnTo>
                <a:close/>
              </a:path>
            </a:pathLst>
          </a:custGeom>
          <a:solidFill>
            <a:srgbClr val="231F20"/>
          </a:solidFill>
        </p:spPr>
        <p:txBody>
          <a:bodyPr wrap="square" lIns="0" tIns="0" rIns="0" bIns="0" rtlCol="0"/>
          <a:lstStyle/>
          <a:p>
            <a:endParaRPr/>
          </a:p>
        </p:txBody>
      </p:sp>
      <p:sp>
        <p:nvSpPr>
          <p:cNvPr id="41" name="object 41"/>
          <p:cNvSpPr/>
          <p:nvPr/>
        </p:nvSpPr>
        <p:spPr>
          <a:xfrm>
            <a:off x="6264921" y="5000441"/>
            <a:ext cx="6574" cy="491"/>
          </a:xfrm>
          <a:custGeom>
            <a:avLst/>
            <a:gdLst/>
            <a:ahLst/>
            <a:cxnLst/>
            <a:rect l="l" t="t" r="r" b="b"/>
            <a:pathLst>
              <a:path w="5079" h="635">
                <a:moveTo>
                  <a:pt x="152" y="0"/>
                </a:moveTo>
                <a:lnTo>
                  <a:pt x="0" y="571"/>
                </a:lnTo>
                <a:lnTo>
                  <a:pt x="4368" y="571"/>
                </a:lnTo>
                <a:lnTo>
                  <a:pt x="4826" y="0"/>
                </a:lnTo>
                <a:lnTo>
                  <a:pt x="152" y="0"/>
                </a:lnTo>
                <a:close/>
              </a:path>
            </a:pathLst>
          </a:custGeom>
          <a:solidFill>
            <a:srgbClr val="231F20"/>
          </a:solidFill>
        </p:spPr>
        <p:txBody>
          <a:bodyPr wrap="square" lIns="0" tIns="0" rIns="0" bIns="0" rtlCol="0"/>
          <a:lstStyle/>
          <a:p>
            <a:endParaRPr/>
          </a:p>
        </p:txBody>
      </p:sp>
      <p:sp>
        <p:nvSpPr>
          <p:cNvPr id="42" name="object 42"/>
          <p:cNvSpPr/>
          <p:nvPr/>
        </p:nvSpPr>
        <p:spPr>
          <a:xfrm>
            <a:off x="6265019" y="5000224"/>
            <a:ext cx="6574" cy="491"/>
          </a:xfrm>
          <a:custGeom>
            <a:avLst/>
            <a:gdLst/>
            <a:ahLst/>
            <a:cxnLst/>
            <a:rect l="l" t="t" r="r" b="b"/>
            <a:pathLst>
              <a:path w="5079" h="635">
                <a:moveTo>
                  <a:pt x="152" y="0"/>
                </a:moveTo>
                <a:lnTo>
                  <a:pt x="0" y="558"/>
                </a:lnTo>
                <a:lnTo>
                  <a:pt x="4533" y="558"/>
                </a:lnTo>
                <a:lnTo>
                  <a:pt x="4991" y="0"/>
                </a:lnTo>
                <a:lnTo>
                  <a:pt x="152" y="0"/>
                </a:lnTo>
                <a:close/>
              </a:path>
            </a:pathLst>
          </a:custGeom>
          <a:solidFill>
            <a:srgbClr val="231F20"/>
          </a:solidFill>
        </p:spPr>
        <p:txBody>
          <a:bodyPr wrap="square" lIns="0" tIns="0" rIns="0" bIns="0" rtlCol="0"/>
          <a:lstStyle/>
          <a:p>
            <a:endParaRPr/>
          </a:p>
        </p:txBody>
      </p:sp>
      <p:sp>
        <p:nvSpPr>
          <p:cNvPr id="43" name="object 43"/>
          <p:cNvSpPr/>
          <p:nvPr/>
        </p:nvSpPr>
        <p:spPr>
          <a:xfrm>
            <a:off x="6265101" y="4999999"/>
            <a:ext cx="7396" cy="491"/>
          </a:xfrm>
          <a:custGeom>
            <a:avLst/>
            <a:gdLst/>
            <a:ahLst/>
            <a:cxnLst/>
            <a:rect l="l" t="t" r="r" b="b"/>
            <a:pathLst>
              <a:path w="5714" h="635">
                <a:moveTo>
                  <a:pt x="152" y="0"/>
                </a:moveTo>
                <a:lnTo>
                  <a:pt x="0" y="571"/>
                </a:lnTo>
                <a:lnTo>
                  <a:pt x="4686" y="571"/>
                </a:lnTo>
                <a:lnTo>
                  <a:pt x="5156" y="0"/>
                </a:lnTo>
                <a:lnTo>
                  <a:pt x="152" y="0"/>
                </a:lnTo>
                <a:close/>
              </a:path>
            </a:pathLst>
          </a:custGeom>
          <a:solidFill>
            <a:srgbClr val="231F20"/>
          </a:solidFill>
        </p:spPr>
        <p:txBody>
          <a:bodyPr wrap="square" lIns="0" tIns="0" rIns="0" bIns="0" rtlCol="0"/>
          <a:lstStyle/>
          <a:p>
            <a:endParaRPr/>
          </a:p>
        </p:txBody>
      </p:sp>
      <p:sp>
        <p:nvSpPr>
          <p:cNvPr id="44" name="object 44"/>
          <p:cNvSpPr/>
          <p:nvPr/>
        </p:nvSpPr>
        <p:spPr>
          <a:xfrm>
            <a:off x="6265216" y="4999782"/>
            <a:ext cx="7396" cy="491"/>
          </a:xfrm>
          <a:custGeom>
            <a:avLst/>
            <a:gdLst/>
            <a:ahLst/>
            <a:cxnLst/>
            <a:rect l="l" t="t" r="r" b="b"/>
            <a:pathLst>
              <a:path w="5714" h="635">
                <a:moveTo>
                  <a:pt x="139" y="0"/>
                </a:moveTo>
                <a:lnTo>
                  <a:pt x="0" y="571"/>
                </a:lnTo>
                <a:lnTo>
                  <a:pt x="4838" y="571"/>
                </a:lnTo>
                <a:lnTo>
                  <a:pt x="5283" y="0"/>
                </a:lnTo>
                <a:lnTo>
                  <a:pt x="139" y="0"/>
                </a:lnTo>
                <a:close/>
              </a:path>
            </a:pathLst>
          </a:custGeom>
          <a:solidFill>
            <a:srgbClr val="231F20"/>
          </a:solidFill>
        </p:spPr>
        <p:txBody>
          <a:bodyPr wrap="square" lIns="0" tIns="0" rIns="0" bIns="0" rtlCol="0"/>
          <a:lstStyle/>
          <a:p>
            <a:endParaRPr/>
          </a:p>
        </p:txBody>
      </p:sp>
      <p:sp>
        <p:nvSpPr>
          <p:cNvPr id="45" name="object 45"/>
          <p:cNvSpPr/>
          <p:nvPr/>
        </p:nvSpPr>
        <p:spPr>
          <a:xfrm>
            <a:off x="6265298" y="4999557"/>
            <a:ext cx="7396" cy="491"/>
          </a:xfrm>
          <a:custGeom>
            <a:avLst/>
            <a:gdLst/>
            <a:ahLst/>
            <a:cxnLst/>
            <a:rect l="l" t="t" r="r" b="b"/>
            <a:pathLst>
              <a:path w="5714" h="635">
                <a:moveTo>
                  <a:pt x="139" y="0"/>
                </a:moveTo>
                <a:lnTo>
                  <a:pt x="0" y="571"/>
                </a:lnTo>
                <a:lnTo>
                  <a:pt x="5003" y="571"/>
                </a:lnTo>
                <a:lnTo>
                  <a:pt x="5448" y="0"/>
                </a:lnTo>
                <a:lnTo>
                  <a:pt x="139" y="0"/>
                </a:lnTo>
                <a:close/>
              </a:path>
            </a:pathLst>
          </a:custGeom>
          <a:solidFill>
            <a:srgbClr val="231F20"/>
          </a:solidFill>
        </p:spPr>
        <p:txBody>
          <a:bodyPr wrap="square" lIns="0" tIns="0" rIns="0" bIns="0" rtlCol="0"/>
          <a:lstStyle/>
          <a:p>
            <a:endParaRPr/>
          </a:p>
        </p:txBody>
      </p:sp>
      <p:sp>
        <p:nvSpPr>
          <p:cNvPr id="46" name="object 46"/>
          <p:cNvSpPr/>
          <p:nvPr/>
        </p:nvSpPr>
        <p:spPr>
          <a:xfrm>
            <a:off x="6265381" y="4999351"/>
            <a:ext cx="7396" cy="491"/>
          </a:xfrm>
          <a:custGeom>
            <a:avLst/>
            <a:gdLst/>
            <a:ahLst/>
            <a:cxnLst/>
            <a:rect l="l" t="t" r="r" b="b"/>
            <a:pathLst>
              <a:path w="5714" h="635">
                <a:moveTo>
                  <a:pt x="152" y="0"/>
                </a:moveTo>
                <a:lnTo>
                  <a:pt x="0" y="571"/>
                </a:lnTo>
                <a:lnTo>
                  <a:pt x="5156" y="571"/>
                </a:lnTo>
                <a:lnTo>
                  <a:pt x="5613" y="0"/>
                </a:lnTo>
                <a:lnTo>
                  <a:pt x="152" y="0"/>
                </a:lnTo>
                <a:close/>
              </a:path>
            </a:pathLst>
          </a:custGeom>
          <a:solidFill>
            <a:srgbClr val="231F20"/>
          </a:solidFill>
        </p:spPr>
        <p:txBody>
          <a:bodyPr wrap="square" lIns="0" tIns="0" rIns="0" bIns="0" rtlCol="0"/>
          <a:lstStyle/>
          <a:p>
            <a:endParaRPr/>
          </a:p>
        </p:txBody>
      </p:sp>
      <p:sp>
        <p:nvSpPr>
          <p:cNvPr id="47" name="object 47"/>
          <p:cNvSpPr/>
          <p:nvPr/>
        </p:nvSpPr>
        <p:spPr>
          <a:xfrm>
            <a:off x="6265478" y="4999125"/>
            <a:ext cx="8218" cy="491"/>
          </a:xfrm>
          <a:custGeom>
            <a:avLst/>
            <a:gdLst/>
            <a:ahLst/>
            <a:cxnLst/>
            <a:rect l="l" t="t" r="r" b="b"/>
            <a:pathLst>
              <a:path w="6350" h="635">
                <a:moveTo>
                  <a:pt x="152" y="0"/>
                </a:moveTo>
                <a:lnTo>
                  <a:pt x="0" y="571"/>
                </a:lnTo>
                <a:lnTo>
                  <a:pt x="5321" y="571"/>
                </a:lnTo>
                <a:lnTo>
                  <a:pt x="5765" y="0"/>
                </a:lnTo>
                <a:lnTo>
                  <a:pt x="152" y="0"/>
                </a:lnTo>
                <a:close/>
              </a:path>
            </a:pathLst>
          </a:custGeom>
          <a:solidFill>
            <a:srgbClr val="231F20"/>
          </a:solidFill>
        </p:spPr>
        <p:txBody>
          <a:bodyPr wrap="square" lIns="0" tIns="0" rIns="0" bIns="0" rtlCol="0"/>
          <a:lstStyle/>
          <a:p>
            <a:endParaRPr/>
          </a:p>
        </p:txBody>
      </p:sp>
      <p:sp>
        <p:nvSpPr>
          <p:cNvPr id="48" name="object 48"/>
          <p:cNvSpPr/>
          <p:nvPr/>
        </p:nvSpPr>
        <p:spPr>
          <a:xfrm>
            <a:off x="6265561" y="4998909"/>
            <a:ext cx="8218" cy="491"/>
          </a:xfrm>
          <a:custGeom>
            <a:avLst/>
            <a:gdLst/>
            <a:ahLst/>
            <a:cxnLst/>
            <a:rect l="l" t="t" r="r" b="b"/>
            <a:pathLst>
              <a:path w="6350" h="635">
                <a:moveTo>
                  <a:pt x="152" y="0"/>
                </a:moveTo>
                <a:lnTo>
                  <a:pt x="0" y="571"/>
                </a:lnTo>
                <a:lnTo>
                  <a:pt x="5473" y="571"/>
                </a:lnTo>
                <a:lnTo>
                  <a:pt x="5918" y="0"/>
                </a:lnTo>
                <a:lnTo>
                  <a:pt x="152" y="0"/>
                </a:lnTo>
                <a:close/>
              </a:path>
            </a:pathLst>
          </a:custGeom>
          <a:solidFill>
            <a:srgbClr val="231F20"/>
          </a:solidFill>
        </p:spPr>
        <p:txBody>
          <a:bodyPr wrap="square" lIns="0" tIns="0" rIns="0" bIns="0" rtlCol="0"/>
          <a:lstStyle/>
          <a:p>
            <a:endParaRPr/>
          </a:p>
        </p:txBody>
      </p:sp>
      <p:sp>
        <p:nvSpPr>
          <p:cNvPr id="49" name="object 49"/>
          <p:cNvSpPr/>
          <p:nvPr/>
        </p:nvSpPr>
        <p:spPr>
          <a:xfrm>
            <a:off x="6265676" y="4998683"/>
            <a:ext cx="8218" cy="491"/>
          </a:xfrm>
          <a:custGeom>
            <a:avLst/>
            <a:gdLst/>
            <a:ahLst/>
            <a:cxnLst/>
            <a:rect l="l" t="t" r="r" b="b"/>
            <a:pathLst>
              <a:path w="6350" h="635">
                <a:moveTo>
                  <a:pt x="139" y="0"/>
                </a:moveTo>
                <a:lnTo>
                  <a:pt x="0" y="558"/>
                </a:lnTo>
                <a:lnTo>
                  <a:pt x="5613" y="558"/>
                </a:lnTo>
                <a:lnTo>
                  <a:pt x="6070" y="0"/>
                </a:lnTo>
                <a:lnTo>
                  <a:pt x="139" y="0"/>
                </a:lnTo>
                <a:close/>
              </a:path>
            </a:pathLst>
          </a:custGeom>
          <a:solidFill>
            <a:srgbClr val="231F20"/>
          </a:solidFill>
        </p:spPr>
        <p:txBody>
          <a:bodyPr wrap="square" lIns="0" tIns="0" rIns="0" bIns="0" rtlCol="0"/>
          <a:lstStyle/>
          <a:p>
            <a:endParaRPr/>
          </a:p>
        </p:txBody>
      </p:sp>
      <p:sp>
        <p:nvSpPr>
          <p:cNvPr id="50" name="object 50"/>
          <p:cNvSpPr/>
          <p:nvPr/>
        </p:nvSpPr>
        <p:spPr>
          <a:xfrm>
            <a:off x="6265758" y="4998477"/>
            <a:ext cx="8218" cy="491"/>
          </a:xfrm>
          <a:custGeom>
            <a:avLst/>
            <a:gdLst/>
            <a:ahLst/>
            <a:cxnLst/>
            <a:rect l="l" t="t" r="r" b="b"/>
            <a:pathLst>
              <a:path w="6350" h="635">
                <a:moveTo>
                  <a:pt x="139" y="0"/>
                </a:moveTo>
                <a:lnTo>
                  <a:pt x="0" y="571"/>
                </a:lnTo>
                <a:lnTo>
                  <a:pt x="5778" y="571"/>
                </a:lnTo>
                <a:lnTo>
                  <a:pt x="6235" y="0"/>
                </a:lnTo>
                <a:lnTo>
                  <a:pt x="139" y="0"/>
                </a:lnTo>
                <a:close/>
              </a:path>
            </a:pathLst>
          </a:custGeom>
          <a:solidFill>
            <a:srgbClr val="231F20"/>
          </a:solidFill>
        </p:spPr>
        <p:txBody>
          <a:bodyPr wrap="square" lIns="0" tIns="0" rIns="0" bIns="0" rtlCol="0"/>
          <a:lstStyle/>
          <a:p>
            <a:endParaRPr/>
          </a:p>
        </p:txBody>
      </p:sp>
      <p:sp>
        <p:nvSpPr>
          <p:cNvPr id="51" name="object 51"/>
          <p:cNvSpPr/>
          <p:nvPr/>
        </p:nvSpPr>
        <p:spPr>
          <a:xfrm>
            <a:off x="6265842" y="4998251"/>
            <a:ext cx="9039" cy="491"/>
          </a:xfrm>
          <a:custGeom>
            <a:avLst/>
            <a:gdLst/>
            <a:ahLst/>
            <a:cxnLst/>
            <a:rect l="l" t="t" r="r" b="b"/>
            <a:pathLst>
              <a:path w="6985" h="635">
                <a:moveTo>
                  <a:pt x="152" y="0"/>
                </a:moveTo>
                <a:lnTo>
                  <a:pt x="0" y="571"/>
                </a:lnTo>
                <a:lnTo>
                  <a:pt x="5930" y="571"/>
                </a:lnTo>
                <a:lnTo>
                  <a:pt x="6388" y="0"/>
                </a:lnTo>
                <a:lnTo>
                  <a:pt x="152" y="0"/>
                </a:lnTo>
                <a:close/>
              </a:path>
            </a:pathLst>
          </a:custGeom>
          <a:solidFill>
            <a:srgbClr val="231F20"/>
          </a:solidFill>
        </p:spPr>
        <p:txBody>
          <a:bodyPr wrap="square" lIns="0" tIns="0" rIns="0" bIns="0" rtlCol="0"/>
          <a:lstStyle/>
          <a:p>
            <a:endParaRPr/>
          </a:p>
        </p:txBody>
      </p:sp>
      <p:sp>
        <p:nvSpPr>
          <p:cNvPr id="52" name="object 52"/>
          <p:cNvSpPr/>
          <p:nvPr/>
        </p:nvSpPr>
        <p:spPr>
          <a:xfrm>
            <a:off x="6265940" y="4998026"/>
            <a:ext cx="9039" cy="491"/>
          </a:xfrm>
          <a:custGeom>
            <a:avLst/>
            <a:gdLst/>
            <a:ahLst/>
            <a:cxnLst/>
            <a:rect l="l" t="t" r="r" b="b"/>
            <a:pathLst>
              <a:path w="6985" h="635">
                <a:moveTo>
                  <a:pt x="152" y="0"/>
                </a:moveTo>
                <a:lnTo>
                  <a:pt x="0" y="584"/>
                </a:lnTo>
                <a:lnTo>
                  <a:pt x="6096" y="584"/>
                </a:lnTo>
                <a:lnTo>
                  <a:pt x="6553" y="0"/>
                </a:lnTo>
                <a:lnTo>
                  <a:pt x="152" y="0"/>
                </a:lnTo>
                <a:close/>
              </a:path>
            </a:pathLst>
          </a:custGeom>
          <a:solidFill>
            <a:srgbClr val="231F20"/>
          </a:solidFill>
        </p:spPr>
        <p:txBody>
          <a:bodyPr wrap="square" lIns="0" tIns="0" rIns="0" bIns="0" rtlCol="0"/>
          <a:lstStyle/>
          <a:p>
            <a:endParaRPr/>
          </a:p>
        </p:txBody>
      </p:sp>
      <p:sp>
        <p:nvSpPr>
          <p:cNvPr id="53" name="object 53"/>
          <p:cNvSpPr/>
          <p:nvPr/>
        </p:nvSpPr>
        <p:spPr>
          <a:xfrm>
            <a:off x="6266021" y="4997810"/>
            <a:ext cx="9039" cy="491"/>
          </a:xfrm>
          <a:custGeom>
            <a:avLst/>
            <a:gdLst/>
            <a:ahLst/>
            <a:cxnLst/>
            <a:rect l="l" t="t" r="r" b="b"/>
            <a:pathLst>
              <a:path w="6985" h="635">
                <a:moveTo>
                  <a:pt x="152" y="0"/>
                </a:moveTo>
                <a:lnTo>
                  <a:pt x="0" y="571"/>
                </a:lnTo>
                <a:lnTo>
                  <a:pt x="6261" y="571"/>
                </a:lnTo>
                <a:lnTo>
                  <a:pt x="6705" y="0"/>
                </a:lnTo>
                <a:lnTo>
                  <a:pt x="152" y="0"/>
                </a:lnTo>
                <a:close/>
              </a:path>
            </a:pathLst>
          </a:custGeom>
          <a:solidFill>
            <a:srgbClr val="231F20"/>
          </a:solidFill>
        </p:spPr>
        <p:txBody>
          <a:bodyPr wrap="square" lIns="0" tIns="0" rIns="0" bIns="0" rtlCol="0"/>
          <a:lstStyle/>
          <a:p>
            <a:endParaRPr/>
          </a:p>
        </p:txBody>
      </p:sp>
      <p:sp>
        <p:nvSpPr>
          <p:cNvPr id="54" name="object 54"/>
          <p:cNvSpPr/>
          <p:nvPr/>
        </p:nvSpPr>
        <p:spPr>
          <a:xfrm>
            <a:off x="6266121" y="4997585"/>
            <a:ext cx="9039" cy="491"/>
          </a:xfrm>
          <a:custGeom>
            <a:avLst/>
            <a:gdLst/>
            <a:ahLst/>
            <a:cxnLst/>
            <a:rect l="l" t="t" r="r" b="b"/>
            <a:pathLst>
              <a:path w="6985" h="635">
                <a:moveTo>
                  <a:pt x="152" y="0"/>
                </a:moveTo>
                <a:lnTo>
                  <a:pt x="0" y="558"/>
                </a:lnTo>
                <a:lnTo>
                  <a:pt x="6400" y="558"/>
                </a:lnTo>
                <a:lnTo>
                  <a:pt x="6858" y="0"/>
                </a:lnTo>
                <a:lnTo>
                  <a:pt x="152" y="0"/>
                </a:lnTo>
                <a:close/>
              </a:path>
            </a:pathLst>
          </a:custGeom>
          <a:solidFill>
            <a:srgbClr val="231F20"/>
          </a:solidFill>
        </p:spPr>
        <p:txBody>
          <a:bodyPr wrap="square" lIns="0" tIns="0" rIns="0" bIns="0" rtlCol="0"/>
          <a:lstStyle/>
          <a:p>
            <a:endParaRPr/>
          </a:p>
        </p:txBody>
      </p:sp>
      <p:sp>
        <p:nvSpPr>
          <p:cNvPr id="55" name="object 55"/>
          <p:cNvSpPr/>
          <p:nvPr/>
        </p:nvSpPr>
        <p:spPr>
          <a:xfrm>
            <a:off x="6266219" y="4997368"/>
            <a:ext cx="9861" cy="491"/>
          </a:xfrm>
          <a:custGeom>
            <a:avLst/>
            <a:gdLst/>
            <a:ahLst/>
            <a:cxnLst/>
            <a:rect l="l" t="t" r="r" b="b"/>
            <a:pathLst>
              <a:path w="7620" h="635">
                <a:moveTo>
                  <a:pt x="152" y="0"/>
                </a:moveTo>
                <a:lnTo>
                  <a:pt x="0" y="571"/>
                </a:lnTo>
                <a:lnTo>
                  <a:pt x="6553" y="571"/>
                </a:lnTo>
                <a:lnTo>
                  <a:pt x="7010" y="0"/>
                </a:lnTo>
                <a:lnTo>
                  <a:pt x="152" y="0"/>
                </a:lnTo>
                <a:close/>
              </a:path>
            </a:pathLst>
          </a:custGeom>
          <a:solidFill>
            <a:srgbClr val="231F20"/>
          </a:solidFill>
        </p:spPr>
        <p:txBody>
          <a:bodyPr wrap="square" lIns="0" tIns="0" rIns="0" bIns="0" rtlCol="0"/>
          <a:lstStyle/>
          <a:p>
            <a:endParaRPr/>
          </a:p>
        </p:txBody>
      </p:sp>
      <p:sp>
        <p:nvSpPr>
          <p:cNvPr id="56" name="object 56"/>
          <p:cNvSpPr/>
          <p:nvPr/>
        </p:nvSpPr>
        <p:spPr>
          <a:xfrm>
            <a:off x="6266300" y="4997153"/>
            <a:ext cx="9861" cy="491"/>
          </a:xfrm>
          <a:custGeom>
            <a:avLst/>
            <a:gdLst/>
            <a:ahLst/>
            <a:cxnLst/>
            <a:rect l="l" t="t" r="r" b="b"/>
            <a:pathLst>
              <a:path w="7620" h="635">
                <a:moveTo>
                  <a:pt x="152" y="0"/>
                </a:moveTo>
                <a:lnTo>
                  <a:pt x="0" y="571"/>
                </a:lnTo>
                <a:lnTo>
                  <a:pt x="6718" y="571"/>
                </a:lnTo>
                <a:lnTo>
                  <a:pt x="7175" y="0"/>
                </a:lnTo>
                <a:lnTo>
                  <a:pt x="152" y="0"/>
                </a:lnTo>
                <a:close/>
              </a:path>
            </a:pathLst>
          </a:custGeom>
          <a:solidFill>
            <a:srgbClr val="231F20"/>
          </a:solidFill>
        </p:spPr>
        <p:txBody>
          <a:bodyPr wrap="square" lIns="0" tIns="0" rIns="0" bIns="0" rtlCol="0"/>
          <a:lstStyle/>
          <a:p>
            <a:endParaRPr/>
          </a:p>
        </p:txBody>
      </p:sp>
      <p:sp>
        <p:nvSpPr>
          <p:cNvPr id="57" name="object 57"/>
          <p:cNvSpPr/>
          <p:nvPr/>
        </p:nvSpPr>
        <p:spPr>
          <a:xfrm>
            <a:off x="6266400" y="4996927"/>
            <a:ext cx="9861" cy="491"/>
          </a:xfrm>
          <a:custGeom>
            <a:avLst/>
            <a:gdLst/>
            <a:ahLst/>
            <a:cxnLst/>
            <a:rect l="l" t="t" r="r" b="b"/>
            <a:pathLst>
              <a:path w="7620" h="635">
                <a:moveTo>
                  <a:pt x="152" y="0"/>
                </a:moveTo>
                <a:lnTo>
                  <a:pt x="0" y="571"/>
                </a:lnTo>
                <a:lnTo>
                  <a:pt x="6870" y="571"/>
                </a:lnTo>
                <a:lnTo>
                  <a:pt x="7327" y="0"/>
                </a:lnTo>
                <a:lnTo>
                  <a:pt x="152" y="0"/>
                </a:lnTo>
                <a:close/>
              </a:path>
            </a:pathLst>
          </a:custGeom>
          <a:solidFill>
            <a:srgbClr val="231F20"/>
          </a:solidFill>
        </p:spPr>
        <p:txBody>
          <a:bodyPr wrap="square" lIns="0" tIns="0" rIns="0" bIns="0" rtlCol="0"/>
          <a:lstStyle/>
          <a:p>
            <a:endParaRPr/>
          </a:p>
        </p:txBody>
      </p:sp>
      <p:sp>
        <p:nvSpPr>
          <p:cNvPr id="58" name="object 58"/>
          <p:cNvSpPr/>
          <p:nvPr/>
        </p:nvSpPr>
        <p:spPr>
          <a:xfrm>
            <a:off x="6266497" y="4996711"/>
            <a:ext cx="9861" cy="491"/>
          </a:xfrm>
          <a:custGeom>
            <a:avLst/>
            <a:gdLst/>
            <a:ahLst/>
            <a:cxnLst/>
            <a:rect l="l" t="t" r="r" b="b"/>
            <a:pathLst>
              <a:path w="7620" h="635">
                <a:moveTo>
                  <a:pt x="139" y="0"/>
                </a:moveTo>
                <a:lnTo>
                  <a:pt x="0" y="571"/>
                </a:lnTo>
                <a:lnTo>
                  <a:pt x="7035" y="571"/>
                </a:lnTo>
                <a:lnTo>
                  <a:pt x="7480" y="0"/>
                </a:lnTo>
                <a:lnTo>
                  <a:pt x="139" y="0"/>
                </a:lnTo>
                <a:close/>
              </a:path>
            </a:pathLst>
          </a:custGeom>
          <a:solidFill>
            <a:srgbClr val="231F20"/>
          </a:solidFill>
        </p:spPr>
        <p:txBody>
          <a:bodyPr wrap="square" lIns="0" tIns="0" rIns="0" bIns="0" rtlCol="0"/>
          <a:lstStyle/>
          <a:p>
            <a:endParaRPr/>
          </a:p>
        </p:txBody>
      </p:sp>
      <p:sp>
        <p:nvSpPr>
          <p:cNvPr id="59" name="object 59"/>
          <p:cNvSpPr/>
          <p:nvPr/>
        </p:nvSpPr>
        <p:spPr>
          <a:xfrm>
            <a:off x="6266580" y="4996485"/>
            <a:ext cx="10683" cy="491"/>
          </a:xfrm>
          <a:custGeom>
            <a:avLst/>
            <a:gdLst/>
            <a:ahLst/>
            <a:cxnLst/>
            <a:rect l="l" t="t" r="r" b="b"/>
            <a:pathLst>
              <a:path w="8254" h="635">
                <a:moveTo>
                  <a:pt x="152" y="0"/>
                </a:moveTo>
                <a:lnTo>
                  <a:pt x="0" y="571"/>
                </a:lnTo>
                <a:lnTo>
                  <a:pt x="7175" y="571"/>
                </a:lnTo>
                <a:lnTo>
                  <a:pt x="7645" y="0"/>
                </a:lnTo>
                <a:lnTo>
                  <a:pt x="152" y="0"/>
                </a:lnTo>
                <a:close/>
              </a:path>
            </a:pathLst>
          </a:custGeom>
          <a:solidFill>
            <a:srgbClr val="231F20"/>
          </a:solidFill>
        </p:spPr>
        <p:txBody>
          <a:bodyPr wrap="square" lIns="0" tIns="0" rIns="0" bIns="0" rtlCol="0"/>
          <a:lstStyle/>
          <a:p>
            <a:endParaRPr/>
          </a:p>
        </p:txBody>
      </p:sp>
      <p:sp>
        <p:nvSpPr>
          <p:cNvPr id="60" name="object 60"/>
          <p:cNvSpPr/>
          <p:nvPr/>
        </p:nvSpPr>
        <p:spPr>
          <a:xfrm>
            <a:off x="6266679" y="4996279"/>
            <a:ext cx="10683" cy="491"/>
          </a:xfrm>
          <a:custGeom>
            <a:avLst/>
            <a:gdLst/>
            <a:ahLst/>
            <a:cxnLst/>
            <a:rect l="l" t="t" r="r" b="b"/>
            <a:pathLst>
              <a:path w="8254" h="635">
                <a:moveTo>
                  <a:pt x="152" y="0"/>
                </a:moveTo>
                <a:lnTo>
                  <a:pt x="0" y="571"/>
                </a:lnTo>
                <a:lnTo>
                  <a:pt x="7340" y="571"/>
                </a:lnTo>
                <a:lnTo>
                  <a:pt x="7797" y="0"/>
                </a:lnTo>
                <a:lnTo>
                  <a:pt x="152" y="0"/>
                </a:lnTo>
                <a:close/>
              </a:path>
            </a:pathLst>
          </a:custGeom>
          <a:solidFill>
            <a:srgbClr val="231F20"/>
          </a:solidFill>
        </p:spPr>
        <p:txBody>
          <a:bodyPr wrap="square" lIns="0" tIns="0" rIns="0" bIns="0" rtlCol="0"/>
          <a:lstStyle/>
          <a:p>
            <a:endParaRPr/>
          </a:p>
        </p:txBody>
      </p:sp>
      <p:sp>
        <p:nvSpPr>
          <p:cNvPr id="61" name="object 61"/>
          <p:cNvSpPr/>
          <p:nvPr/>
        </p:nvSpPr>
        <p:spPr>
          <a:xfrm>
            <a:off x="6266761" y="4996053"/>
            <a:ext cx="10683" cy="491"/>
          </a:xfrm>
          <a:custGeom>
            <a:avLst/>
            <a:gdLst/>
            <a:ahLst/>
            <a:cxnLst/>
            <a:rect l="l" t="t" r="r" b="b"/>
            <a:pathLst>
              <a:path w="8254" h="635">
                <a:moveTo>
                  <a:pt x="152" y="0"/>
                </a:moveTo>
                <a:lnTo>
                  <a:pt x="0" y="558"/>
                </a:lnTo>
                <a:lnTo>
                  <a:pt x="7505" y="558"/>
                </a:lnTo>
                <a:lnTo>
                  <a:pt x="7962" y="0"/>
                </a:lnTo>
                <a:lnTo>
                  <a:pt x="152" y="0"/>
                </a:lnTo>
                <a:close/>
              </a:path>
            </a:pathLst>
          </a:custGeom>
          <a:solidFill>
            <a:srgbClr val="231F20"/>
          </a:solidFill>
        </p:spPr>
        <p:txBody>
          <a:bodyPr wrap="square" lIns="0" tIns="0" rIns="0" bIns="0" rtlCol="0"/>
          <a:lstStyle/>
          <a:p>
            <a:endParaRPr/>
          </a:p>
        </p:txBody>
      </p:sp>
      <p:sp>
        <p:nvSpPr>
          <p:cNvPr id="62" name="object 62"/>
          <p:cNvSpPr/>
          <p:nvPr/>
        </p:nvSpPr>
        <p:spPr>
          <a:xfrm>
            <a:off x="6266843" y="4995837"/>
            <a:ext cx="10683" cy="491"/>
          </a:xfrm>
          <a:custGeom>
            <a:avLst/>
            <a:gdLst/>
            <a:ahLst/>
            <a:cxnLst/>
            <a:rect l="l" t="t" r="r" b="b"/>
            <a:pathLst>
              <a:path w="8254" h="635">
                <a:moveTo>
                  <a:pt x="152" y="0"/>
                </a:moveTo>
                <a:lnTo>
                  <a:pt x="0" y="571"/>
                </a:lnTo>
                <a:lnTo>
                  <a:pt x="7658" y="571"/>
                </a:lnTo>
                <a:lnTo>
                  <a:pt x="8102" y="0"/>
                </a:lnTo>
                <a:lnTo>
                  <a:pt x="152" y="0"/>
                </a:lnTo>
                <a:close/>
              </a:path>
            </a:pathLst>
          </a:custGeom>
          <a:solidFill>
            <a:srgbClr val="231F20"/>
          </a:solidFill>
        </p:spPr>
        <p:txBody>
          <a:bodyPr wrap="square" lIns="0" tIns="0" rIns="0" bIns="0" rtlCol="0"/>
          <a:lstStyle/>
          <a:p>
            <a:endParaRPr/>
          </a:p>
        </p:txBody>
      </p:sp>
      <p:sp>
        <p:nvSpPr>
          <p:cNvPr id="63" name="object 63"/>
          <p:cNvSpPr/>
          <p:nvPr/>
        </p:nvSpPr>
        <p:spPr>
          <a:xfrm>
            <a:off x="6266958" y="4995612"/>
            <a:ext cx="10683" cy="491"/>
          </a:xfrm>
          <a:custGeom>
            <a:avLst/>
            <a:gdLst/>
            <a:ahLst/>
            <a:cxnLst/>
            <a:rect l="l" t="t" r="r" b="b"/>
            <a:pathLst>
              <a:path w="8254" h="635">
                <a:moveTo>
                  <a:pt x="139" y="0"/>
                </a:moveTo>
                <a:lnTo>
                  <a:pt x="0" y="571"/>
                </a:lnTo>
                <a:lnTo>
                  <a:pt x="7797" y="571"/>
                </a:lnTo>
                <a:lnTo>
                  <a:pt x="8255" y="0"/>
                </a:lnTo>
                <a:lnTo>
                  <a:pt x="139" y="0"/>
                </a:lnTo>
                <a:close/>
              </a:path>
            </a:pathLst>
          </a:custGeom>
          <a:solidFill>
            <a:srgbClr val="231F20"/>
          </a:solidFill>
        </p:spPr>
        <p:txBody>
          <a:bodyPr wrap="square" lIns="0" tIns="0" rIns="0" bIns="0" rtlCol="0"/>
          <a:lstStyle/>
          <a:p>
            <a:endParaRPr/>
          </a:p>
        </p:txBody>
      </p:sp>
      <p:sp>
        <p:nvSpPr>
          <p:cNvPr id="64" name="object 64"/>
          <p:cNvSpPr/>
          <p:nvPr/>
        </p:nvSpPr>
        <p:spPr>
          <a:xfrm>
            <a:off x="6267040" y="4995406"/>
            <a:ext cx="11505" cy="491"/>
          </a:xfrm>
          <a:custGeom>
            <a:avLst/>
            <a:gdLst/>
            <a:ahLst/>
            <a:cxnLst/>
            <a:rect l="l" t="t" r="r" b="b"/>
            <a:pathLst>
              <a:path w="8889" h="635">
                <a:moveTo>
                  <a:pt x="139" y="0"/>
                </a:moveTo>
                <a:lnTo>
                  <a:pt x="0" y="571"/>
                </a:lnTo>
                <a:lnTo>
                  <a:pt x="7962" y="571"/>
                </a:lnTo>
                <a:lnTo>
                  <a:pt x="8420" y="0"/>
                </a:lnTo>
                <a:lnTo>
                  <a:pt x="139" y="0"/>
                </a:lnTo>
                <a:close/>
              </a:path>
            </a:pathLst>
          </a:custGeom>
          <a:solidFill>
            <a:srgbClr val="231F20"/>
          </a:solidFill>
        </p:spPr>
        <p:txBody>
          <a:bodyPr wrap="square" lIns="0" tIns="0" rIns="0" bIns="0" rtlCol="0"/>
          <a:lstStyle/>
          <a:p>
            <a:endParaRPr/>
          </a:p>
        </p:txBody>
      </p:sp>
      <p:sp>
        <p:nvSpPr>
          <p:cNvPr id="65" name="object 65"/>
          <p:cNvSpPr/>
          <p:nvPr/>
        </p:nvSpPr>
        <p:spPr>
          <a:xfrm>
            <a:off x="6267139" y="4995180"/>
            <a:ext cx="11505" cy="491"/>
          </a:xfrm>
          <a:custGeom>
            <a:avLst/>
            <a:gdLst/>
            <a:ahLst/>
            <a:cxnLst/>
            <a:rect l="l" t="t" r="r" b="b"/>
            <a:pathLst>
              <a:path w="8889" h="635">
                <a:moveTo>
                  <a:pt x="152" y="0"/>
                </a:moveTo>
                <a:lnTo>
                  <a:pt x="0" y="571"/>
                </a:lnTo>
                <a:lnTo>
                  <a:pt x="8115" y="571"/>
                </a:lnTo>
                <a:lnTo>
                  <a:pt x="8572" y="0"/>
                </a:lnTo>
                <a:lnTo>
                  <a:pt x="152" y="0"/>
                </a:lnTo>
                <a:close/>
              </a:path>
            </a:pathLst>
          </a:custGeom>
          <a:solidFill>
            <a:srgbClr val="231F20"/>
          </a:solidFill>
        </p:spPr>
        <p:txBody>
          <a:bodyPr wrap="square" lIns="0" tIns="0" rIns="0" bIns="0" rtlCol="0"/>
          <a:lstStyle/>
          <a:p>
            <a:endParaRPr/>
          </a:p>
        </p:txBody>
      </p:sp>
      <p:sp>
        <p:nvSpPr>
          <p:cNvPr id="66" name="object 66"/>
          <p:cNvSpPr/>
          <p:nvPr/>
        </p:nvSpPr>
        <p:spPr>
          <a:xfrm>
            <a:off x="6267220" y="4994964"/>
            <a:ext cx="11505" cy="491"/>
          </a:xfrm>
          <a:custGeom>
            <a:avLst/>
            <a:gdLst/>
            <a:ahLst/>
            <a:cxnLst/>
            <a:rect l="l" t="t" r="r" b="b"/>
            <a:pathLst>
              <a:path w="8889" h="635">
                <a:moveTo>
                  <a:pt x="152" y="0"/>
                </a:moveTo>
                <a:lnTo>
                  <a:pt x="0" y="571"/>
                </a:lnTo>
                <a:lnTo>
                  <a:pt x="8267" y="571"/>
                </a:lnTo>
                <a:lnTo>
                  <a:pt x="8724" y="0"/>
                </a:lnTo>
                <a:lnTo>
                  <a:pt x="152" y="0"/>
                </a:lnTo>
                <a:close/>
              </a:path>
            </a:pathLst>
          </a:custGeom>
          <a:solidFill>
            <a:srgbClr val="231F20"/>
          </a:solidFill>
        </p:spPr>
        <p:txBody>
          <a:bodyPr wrap="square" lIns="0" tIns="0" rIns="0" bIns="0" rtlCol="0"/>
          <a:lstStyle/>
          <a:p>
            <a:endParaRPr/>
          </a:p>
        </p:txBody>
      </p:sp>
      <p:sp>
        <p:nvSpPr>
          <p:cNvPr id="67" name="object 67"/>
          <p:cNvSpPr/>
          <p:nvPr/>
        </p:nvSpPr>
        <p:spPr>
          <a:xfrm>
            <a:off x="6267303" y="4994739"/>
            <a:ext cx="11505" cy="491"/>
          </a:xfrm>
          <a:custGeom>
            <a:avLst/>
            <a:gdLst/>
            <a:ahLst/>
            <a:cxnLst/>
            <a:rect l="l" t="t" r="r" b="b"/>
            <a:pathLst>
              <a:path w="8889" h="635">
                <a:moveTo>
                  <a:pt x="152" y="0"/>
                </a:moveTo>
                <a:lnTo>
                  <a:pt x="0" y="571"/>
                </a:lnTo>
                <a:lnTo>
                  <a:pt x="8432" y="571"/>
                </a:lnTo>
                <a:lnTo>
                  <a:pt x="8890" y="0"/>
                </a:lnTo>
                <a:lnTo>
                  <a:pt x="152" y="0"/>
                </a:lnTo>
                <a:close/>
              </a:path>
            </a:pathLst>
          </a:custGeom>
          <a:solidFill>
            <a:srgbClr val="231F20"/>
          </a:solidFill>
        </p:spPr>
        <p:txBody>
          <a:bodyPr wrap="square" lIns="0" tIns="0" rIns="0" bIns="0" rtlCol="0"/>
          <a:lstStyle/>
          <a:p>
            <a:endParaRPr/>
          </a:p>
        </p:txBody>
      </p:sp>
      <p:sp>
        <p:nvSpPr>
          <p:cNvPr id="68" name="object 68"/>
          <p:cNvSpPr/>
          <p:nvPr/>
        </p:nvSpPr>
        <p:spPr>
          <a:xfrm>
            <a:off x="6267402" y="4994523"/>
            <a:ext cx="12326" cy="491"/>
          </a:xfrm>
          <a:custGeom>
            <a:avLst/>
            <a:gdLst/>
            <a:ahLst/>
            <a:cxnLst/>
            <a:rect l="l" t="t" r="r" b="b"/>
            <a:pathLst>
              <a:path w="9525" h="635">
                <a:moveTo>
                  <a:pt x="152" y="0"/>
                </a:moveTo>
                <a:lnTo>
                  <a:pt x="0" y="558"/>
                </a:lnTo>
                <a:lnTo>
                  <a:pt x="8585" y="558"/>
                </a:lnTo>
                <a:lnTo>
                  <a:pt x="9042" y="0"/>
                </a:lnTo>
                <a:lnTo>
                  <a:pt x="152" y="0"/>
                </a:lnTo>
                <a:close/>
              </a:path>
            </a:pathLst>
          </a:custGeom>
          <a:solidFill>
            <a:srgbClr val="231F20"/>
          </a:solidFill>
        </p:spPr>
        <p:txBody>
          <a:bodyPr wrap="square" lIns="0" tIns="0" rIns="0" bIns="0" rtlCol="0"/>
          <a:lstStyle/>
          <a:p>
            <a:endParaRPr/>
          </a:p>
        </p:txBody>
      </p:sp>
      <p:sp>
        <p:nvSpPr>
          <p:cNvPr id="69" name="object 69"/>
          <p:cNvSpPr/>
          <p:nvPr/>
        </p:nvSpPr>
        <p:spPr>
          <a:xfrm>
            <a:off x="6267501" y="4994307"/>
            <a:ext cx="12326" cy="491"/>
          </a:xfrm>
          <a:custGeom>
            <a:avLst/>
            <a:gdLst/>
            <a:ahLst/>
            <a:cxnLst/>
            <a:rect l="l" t="t" r="r" b="b"/>
            <a:pathLst>
              <a:path w="9525" h="635">
                <a:moveTo>
                  <a:pt x="139" y="0"/>
                </a:moveTo>
                <a:lnTo>
                  <a:pt x="0" y="571"/>
                </a:lnTo>
                <a:lnTo>
                  <a:pt x="8750" y="571"/>
                </a:lnTo>
                <a:lnTo>
                  <a:pt x="9194" y="0"/>
                </a:lnTo>
                <a:lnTo>
                  <a:pt x="139" y="0"/>
                </a:lnTo>
                <a:close/>
              </a:path>
            </a:pathLst>
          </a:custGeom>
          <a:solidFill>
            <a:srgbClr val="231F20"/>
          </a:solidFill>
        </p:spPr>
        <p:txBody>
          <a:bodyPr wrap="square" lIns="0" tIns="0" rIns="0" bIns="0" rtlCol="0"/>
          <a:lstStyle/>
          <a:p>
            <a:endParaRPr/>
          </a:p>
        </p:txBody>
      </p:sp>
      <p:sp>
        <p:nvSpPr>
          <p:cNvPr id="70" name="object 70"/>
          <p:cNvSpPr/>
          <p:nvPr/>
        </p:nvSpPr>
        <p:spPr>
          <a:xfrm>
            <a:off x="6267583" y="4994081"/>
            <a:ext cx="12326" cy="491"/>
          </a:xfrm>
          <a:custGeom>
            <a:avLst/>
            <a:gdLst/>
            <a:ahLst/>
            <a:cxnLst/>
            <a:rect l="l" t="t" r="r" b="b"/>
            <a:pathLst>
              <a:path w="9525" h="635">
                <a:moveTo>
                  <a:pt x="152" y="0"/>
                </a:moveTo>
                <a:lnTo>
                  <a:pt x="0" y="571"/>
                </a:lnTo>
                <a:lnTo>
                  <a:pt x="8902" y="571"/>
                </a:lnTo>
                <a:lnTo>
                  <a:pt x="9359" y="0"/>
                </a:lnTo>
                <a:lnTo>
                  <a:pt x="152" y="0"/>
                </a:lnTo>
                <a:close/>
              </a:path>
            </a:pathLst>
          </a:custGeom>
          <a:solidFill>
            <a:srgbClr val="231F20"/>
          </a:solidFill>
        </p:spPr>
        <p:txBody>
          <a:bodyPr wrap="square" lIns="0" tIns="0" rIns="0" bIns="0" rtlCol="0"/>
          <a:lstStyle/>
          <a:p>
            <a:endParaRPr/>
          </a:p>
        </p:txBody>
      </p:sp>
      <p:sp>
        <p:nvSpPr>
          <p:cNvPr id="71" name="object 71"/>
          <p:cNvSpPr/>
          <p:nvPr/>
        </p:nvSpPr>
        <p:spPr>
          <a:xfrm>
            <a:off x="6267682" y="4993855"/>
            <a:ext cx="12326" cy="491"/>
          </a:xfrm>
          <a:custGeom>
            <a:avLst/>
            <a:gdLst/>
            <a:ahLst/>
            <a:cxnLst/>
            <a:rect l="l" t="t" r="r" b="b"/>
            <a:pathLst>
              <a:path w="9525" h="635">
                <a:moveTo>
                  <a:pt x="152" y="0"/>
                </a:moveTo>
                <a:lnTo>
                  <a:pt x="0" y="571"/>
                </a:lnTo>
                <a:lnTo>
                  <a:pt x="9055" y="571"/>
                </a:lnTo>
                <a:lnTo>
                  <a:pt x="9512" y="0"/>
                </a:lnTo>
                <a:lnTo>
                  <a:pt x="152" y="0"/>
                </a:lnTo>
                <a:close/>
              </a:path>
            </a:pathLst>
          </a:custGeom>
          <a:solidFill>
            <a:srgbClr val="231F20"/>
          </a:solidFill>
        </p:spPr>
        <p:txBody>
          <a:bodyPr wrap="square" lIns="0" tIns="0" rIns="0" bIns="0" rtlCol="0"/>
          <a:lstStyle/>
          <a:p>
            <a:endParaRPr/>
          </a:p>
        </p:txBody>
      </p:sp>
      <p:sp>
        <p:nvSpPr>
          <p:cNvPr id="72" name="object 72"/>
          <p:cNvSpPr/>
          <p:nvPr/>
        </p:nvSpPr>
        <p:spPr>
          <a:xfrm>
            <a:off x="6267763" y="4993639"/>
            <a:ext cx="13148" cy="491"/>
          </a:xfrm>
          <a:custGeom>
            <a:avLst/>
            <a:gdLst/>
            <a:ahLst/>
            <a:cxnLst/>
            <a:rect l="l" t="t" r="r" b="b"/>
            <a:pathLst>
              <a:path w="10160" h="635">
                <a:moveTo>
                  <a:pt x="152" y="0"/>
                </a:moveTo>
                <a:lnTo>
                  <a:pt x="0" y="571"/>
                </a:lnTo>
                <a:lnTo>
                  <a:pt x="9220" y="571"/>
                </a:lnTo>
                <a:lnTo>
                  <a:pt x="9677" y="0"/>
                </a:lnTo>
                <a:lnTo>
                  <a:pt x="152" y="0"/>
                </a:lnTo>
                <a:close/>
              </a:path>
            </a:pathLst>
          </a:custGeom>
          <a:solidFill>
            <a:srgbClr val="231F20"/>
          </a:solidFill>
        </p:spPr>
        <p:txBody>
          <a:bodyPr wrap="square" lIns="0" tIns="0" rIns="0" bIns="0" rtlCol="0"/>
          <a:lstStyle/>
          <a:p>
            <a:endParaRPr/>
          </a:p>
        </p:txBody>
      </p:sp>
      <p:sp>
        <p:nvSpPr>
          <p:cNvPr id="73" name="object 73"/>
          <p:cNvSpPr/>
          <p:nvPr/>
        </p:nvSpPr>
        <p:spPr>
          <a:xfrm>
            <a:off x="6267878" y="4993423"/>
            <a:ext cx="13148" cy="491"/>
          </a:xfrm>
          <a:custGeom>
            <a:avLst/>
            <a:gdLst/>
            <a:ahLst/>
            <a:cxnLst/>
            <a:rect l="l" t="t" r="r" b="b"/>
            <a:pathLst>
              <a:path w="10160" h="635">
                <a:moveTo>
                  <a:pt x="139" y="0"/>
                </a:moveTo>
                <a:lnTo>
                  <a:pt x="0" y="571"/>
                </a:lnTo>
                <a:lnTo>
                  <a:pt x="9359" y="571"/>
                </a:lnTo>
                <a:lnTo>
                  <a:pt x="9804" y="0"/>
                </a:lnTo>
                <a:lnTo>
                  <a:pt x="139" y="0"/>
                </a:lnTo>
                <a:close/>
              </a:path>
            </a:pathLst>
          </a:custGeom>
          <a:solidFill>
            <a:srgbClr val="231F20"/>
          </a:solidFill>
        </p:spPr>
        <p:txBody>
          <a:bodyPr wrap="square" lIns="0" tIns="0" rIns="0" bIns="0" rtlCol="0"/>
          <a:lstStyle/>
          <a:p>
            <a:endParaRPr/>
          </a:p>
        </p:txBody>
      </p:sp>
      <p:sp>
        <p:nvSpPr>
          <p:cNvPr id="74" name="object 74"/>
          <p:cNvSpPr/>
          <p:nvPr/>
        </p:nvSpPr>
        <p:spPr>
          <a:xfrm>
            <a:off x="6267961" y="4993208"/>
            <a:ext cx="13148" cy="491"/>
          </a:xfrm>
          <a:custGeom>
            <a:avLst/>
            <a:gdLst/>
            <a:ahLst/>
            <a:cxnLst/>
            <a:rect l="l" t="t" r="r" b="b"/>
            <a:pathLst>
              <a:path w="10160" h="635">
                <a:moveTo>
                  <a:pt x="139" y="0"/>
                </a:moveTo>
                <a:lnTo>
                  <a:pt x="0" y="558"/>
                </a:lnTo>
                <a:lnTo>
                  <a:pt x="9512" y="558"/>
                </a:lnTo>
                <a:lnTo>
                  <a:pt x="9969" y="0"/>
                </a:lnTo>
                <a:lnTo>
                  <a:pt x="139" y="0"/>
                </a:lnTo>
                <a:close/>
              </a:path>
            </a:pathLst>
          </a:custGeom>
          <a:solidFill>
            <a:srgbClr val="231F20"/>
          </a:solidFill>
        </p:spPr>
        <p:txBody>
          <a:bodyPr wrap="square" lIns="0" tIns="0" rIns="0" bIns="0" rtlCol="0"/>
          <a:lstStyle/>
          <a:p>
            <a:endParaRPr/>
          </a:p>
        </p:txBody>
      </p:sp>
      <p:sp>
        <p:nvSpPr>
          <p:cNvPr id="75" name="object 75"/>
          <p:cNvSpPr/>
          <p:nvPr/>
        </p:nvSpPr>
        <p:spPr>
          <a:xfrm>
            <a:off x="6268043" y="4992981"/>
            <a:ext cx="13148" cy="491"/>
          </a:xfrm>
          <a:custGeom>
            <a:avLst/>
            <a:gdLst/>
            <a:ahLst/>
            <a:cxnLst/>
            <a:rect l="l" t="t" r="r" b="b"/>
            <a:pathLst>
              <a:path w="10160" h="635">
                <a:moveTo>
                  <a:pt x="152" y="0"/>
                </a:moveTo>
                <a:lnTo>
                  <a:pt x="0" y="571"/>
                </a:lnTo>
                <a:lnTo>
                  <a:pt x="9690" y="571"/>
                </a:lnTo>
                <a:lnTo>
                  <a:pt x="10147" y="0"/>
                </a:lnTo>
                <a:lnTo>
                  <a:pt x="152" y="0"/>
                </a:lnTo>
                <a:close/>
              </a:path>
            </a:pathLst>
          </a:custGeom>
          <a:solidFill>
            <a:srgbClr val="231F20"/>
          </a:solidFill>
        </p:spPr>
        <p:txBody>
          <a:bodyPr wrap="square" lIns="0" tIns="0" rIns="0" bIns="0" rtlCol="0"/>
          <a:lstStyle/>
          <a:p>
            <a:endParaRPr/>
          </a:p>
        </p:txBody>
      </p:sp>
      <p:sp>
        <p:nvSpPr>
          <p:cNvPr id="76" name="object 76"/>
          <p:cNvSpPr/>
          <p:nvPr/>
        </p:nvSpPr>
        <p:spPr>
          <a:xfrm>
            <a:off x="6268142" y="4992756"/>
            <a:ext cx="13970" cy="491"/>
          </a:xfrm>
          <a:custGeom>
            <a:avLst/>
            <a:gdLst/>
            <a:ahLst/>
            <a:cxnLst/>
            <a:rect l="l" t="t" r="r" b="b"/>
            <a:pathLst>
              <a:path w="10795" h="635">
                <a:moveTo>
                  <a:pt x="152" y="0"/>
                </a:moveTo>
                <a:lnTo>
                  <a:pt x="0" y="571"/>
                </a:lnTo>
                <a:lnTo>
                  <a:pt x="9829" y="571"/>
                </a:lnTo>
                <a:lnTo>
                  <a:pt x="10287" y="0"/>
                </a:lnTo>
                <a:lnTo>
                  <a:pt x="152" y="0"/>
                </a:lnTo>
                <a:close/>
              </a:path>
            </a:pathLst>
          </a:custGeom>
          <a:solidFill>
            <a:srgbClr val="231F20"/>
          </a:solidFill>
        </p:spPr>
        <p:txBody>
          <a:bodyPr wrap="square" lIns="0" tIns="0" rIns="0" bIns="0" rtlCol="0"/>
          <a:lstStyle/>
          <a:p>
            <a:endParaRPr/>
          </a:p>
        </p:txBody>
      </p:sp>
      <p:sp>
        <p:nvSpPr>
          <p:cNvPr id="77" name="object 77"/>
          <p:cNvSpPr/>
          <p:nvPr/>
        </p:nvSpPr>
        <p:spPr>
          <a:xfrm>
            <a:off x="6268241" y="4992540"/>
            <a:ext cx="13970" cy="491"/>
          </a:xfrm>
          <a:custGeom>
            <a:avLst/>
            <a:gdLst/>
            <a:ahLst/>
            <a:cxnLst/>
            <a:rect l="l" t="t" r="r" b="b"/>
            <a:pathLst>
              <a:path w="10795" h="635">
                <a:moveTo>
                  <a:pt x="139" y="0"/>
                </a:moveTo>
                <a:lnTo>
                  <a:pt x="0" y="571"/>
                </a:lnTo>
                <a:lnTo>
                  <a:pt x="9994" y="571"/>
                </a:lnTo>
                <a:lnTo>
                  <a:pt x="10439" y="0"/>
                </a:lnTo>
                <a:lnTo>
                  <a:pt x="139" y="0"/>
                </a:lnTo>
                <a:close/>
              </a:path>
            </a:pathLst>
          </a:custGeom>
          <a:solidFill>
            <a:srgbClr val="231F20"/>
          </a:solidFill>
        </p:spPr>
        <p:txBody>
          <a:bodyPr wrap="square" lIns="0" tIns="0" rIns="0" bIns="0" rtlCol="0"/>
          <a:lstStyle/>
          <a:p>
            <a:endParaRPr/>
          </a:p>
        </p:txBody>
      </p:sp>
      <p:sp>
        <p:nvSpPr>
          <p:cNvPr id="78" name="object 78"/>
          <p:cNvSpPr/>
          <p:nvPr/>
        </p:nvSpPr>
        <p:spPr>
          <a:xfrm>
            <a:off x="6268339" y="4992325"/>
            <a:ext cx="13970" cy="491"/>
          </a:xfrm>
          <a:custGeom>
            <a:avLst/>
            <a:gdLst/>
            <a:ahLst/>
            <a:cxnLst/>
            <a:rect l="l" t="t" r="r" b="b"/>
            <a:pathLst>
              <a:path w="10795" h="635">
                <a:moveTo>
                  <a:pt x="139" y="0"/>
                </a:moveTo>
                <a:lnTo>
                  <a:pt x="0" y="571"/>
                </a:lnTo>
                <a:lnTo>
                  <a:pt x="10134" y="571"/>
                </a:lnTo>
                <a:lnTo>
                  <a:pt x="10591" y="0"/>
                </a:lnTo>
                <a:lnTo>
                  <a:pt x="139" y="0"/>
                </a:lnTo>
                <a:close/>
              </a:path>
            </a:pathLst>
          </a:custGeom>
          <a:solidFill>
            <a:srgbClr val="231F20"/>
          </a:solidFill>
        </p:spPr>
        <p:txBody>
          <a:bodyPr wrap="square" lIns="0" tIns="0" rIns="0" bIns="0" rtlCol="0"/>
          <a:lstStyle/>
          <a:p>
            <a:endParaRPr/>
          </a:p>
        </p:txBody>
      </p:sp>
      <p:sp>
        <p:nvSpPr>
          <p:cNvPr id="79" name="object 79"/>
          <p:cNvSpPr/>
          <p:nvPr/>
        </p:nvSpPr>
        <p:spPr>
          <a:xfrm>
            <a:off x="6268421" y="4992108"/>
            <a:ext cx="13970" cy="491"/>
          </a:xfrm>
          <a:custGeom>
            <a:avLst/>
            <a:gdLst/>
            <a:ahLst/>
            <a:cxnLst/>
            <a:rect l="l" t="t" r="r" b="b"/>
            <a:pathLst>
              <a:path w="10795" h="635">
                <a:moveTo>
                  <a:pt x="10629" y="0"/>
                </a:moveTo>
                <a:lnTo>
                  <a:pt x="152" y="0"/>
                </a:lnTo>
                <a:lnTo>
                  <a:pt x="0" y="571"/>
                </a:lnTo>
                <a:lnTo>
                  <a:pt x="10312" y="571"/>
                </a:lnTo>
                <a:lnTo>
                  <a:pt x="10604" y="177"/>
                </a:lnTo>
                <a:lnTo>
                  <a:pt x="10629" y="0"/>
                </a:lnTo>
                <a:close/>
              </a:path>
            </a:pathLst>
          </a:custGeom>
          <a:solidFill>
            <a:srgbClr val="231F20"/>
          </a:solidFill>
        </p:spPr>
        <p:txBody>
          <a:bodyPr wrap="square" lIns="0" tIns="0" rIns="0" bIns="0" rtlCol="0"/>
          <a:lstStyle/>
          <a:p>
            <a:endParaRPr/>
          </a:p>
        </p:txBody>
      </p:sp>
      <p:sp>
        <p:nvSpPr>
          <p:cNvPr id="80" name="object 80"/>
          <p:cNvSpPr/>
          <p:nvPr/>
        </p:nvSpPr>
        <p:spPr>
          <a:xfrm>
            <a:off x="6268503" y="4991883"/>
            <a:ext cx="13970" cy="491"/>
          </a:xfrm>
          <a:custGeom>
            <a:avLst/>
            <a:gdLst/>
            <a:ahLst/>
            <a:cxnLst/>
            <a:rect l="l" t="t" r="r" b="b"/>
            <a:pathLst>
              <a:path w="10795" h="635">
                <a:moveTo>
                  <a:pt x="10591" y="0"/>
                </a:moveTo>
                <a:lnTo>
                  <a:pt x="152" y="0"/>
                </a:lnTo>
                <a:lnTo>
                  <a:pt x="0" y="571"/>
                </a:lnTo>
                <a:lnTo>
                  <a:pt x="10464" y="571"/>
                </a:lnTo>
                <a:lnTo>
                  <a:pt x="10591" y="0"/>
                </a:lnTo>
                <a:close/>
              </a:path>
            </a:pathLst>
          </a:custGeom>
          <a:solidFill>
            <a:srgbClr val="231F20"/>
          </a:solidFill>
        </p:spPr>
        <p:txBody>
          <a:bodyPr wrap="square" lIns="0" tIns="0" rIns="0" bIns="0" rtlCol="0"/>
          <a:lstStyle/>
          <a:p>
            <a:endParaRPr/>
          </a:p>
        </p:txBody>
      </p:sp>
      <p:sp>
        <p:nvSpPr>
          <p:cNvPr id="81" name="object 81"/>
          <p:cNvSpPr/>
          <p:nvPr/>
        </p:nvSpPr>
        <p:spPr>
          <a:xfrm>
            <a:off x="6268602" y="4991667"/>
            <a:ext cx="13970" cy="491"/>
          </a:xfrm>
          <a:custGeom>
            <a:avLst/>
            <a:gdLst/>
            <a:ahLst/>
            <a:cxnLst/>
            <a:rect l="l" t="t" r="r" b="b"/>
            <a:pathLst>
              <a:path w="10795" h="635">
                <a:moveTo>
                  <a:pt x="152" y="0"/>
                </a:moveTo>
                <a:lnTo>
                  <a:pt x="0" y="571"/>
                </a:lnTo>
                <a:lnTo>
                  <a:pt x="10490" y="571"/>
                </a:lnTo>
                <a:lnTo>
                  <a:pt x="10553" y="0"/>
                </a:lnTo>
                <a:lnTo>
                  <a:pt x="152" y="0"/>
                </a:lnTo>
                <a:close/>
              </a:path>
            </a:pathLst>
          </a:custGeom>
          <a:solidFill>
            <a:srgbClr val="231F20"/>
          </a:solidFill>
        </p:spPr>
        <p:txBody>
          <a:bodyPr wrap="square" lIns="0" tIns="0" rIns="0" bIns="0" rtlCol="0"/>
          <a:lstStyle/>
          <a:p>
            <a:endParaRPr/>
          </a:p>
        </p:txBody>
      </p:sp>
      <p:sp>
        <p:nvSpPr>
          <p:cNvPr id="82" name="object 82"/>
          <p:cNvSpPr/>
          <p:nvPr/>
        </p:nvSpPr>
        <p:spPr>
          <a:xfrm>
            <a:off x="6268685" y="4991451"/>
            <a:ext cx="13970" cy="491"/>
          </a:xfrm>
          <a:custGeom>
            <a:avLst/>
            <a:gdLst/>
            <a:ahLst/>
            <a:cxnLst/>
            <a:rect l="l" t="t" r="r" b="b"/>
            <a:pathLst>
              <a:path w="10795" h="635">
                <a:moveTo>
                  <a:pt x="152" y="0"/>
                </a:moveTo>
                <a:lnTo>
                  <a:pt x="0" y="558"/>
                </a:lnTo>
                <a:lnTo>
                  <a:pt x="10464" y="558"/>
                </a:lnTo>
                <a:lnTo>
                  <a:pt x="10515" y="0"/>
                </a:lnTo>
                <a:lnTo>
                  <a:pt x="152" y="0"/>
                </a:lnTo>
                <a:close/>
              </a:path>
            </a:pathLst>
          </a:custGeom>
          <a:solidFill>
            <a:srgbClr val="231F20"/>
          </a:solidFill>
        </p:spPr>
        <p:txBody>
          <a:bodyPr wrap="square" lIns="0" tIns="0" rIns="0" bIns="0" rtlCol="0"/>
          <a:lstStyle/>
          <a:p>
            <a:endParaRPr/>
          </a:p>
        </p:txBody>
      </p:sp>
      <p:sp>
        <p:nvSpPr>
          <p:cNvPr id="83" name="object 83"/>
          <p:cNvSpPr/>
          <p:nvPr/>
        </p:nvSpPr>
        <p:spPr>
          <a:xfrm>
            <a:off x="6268783" y="4991235"/>
            <a:ext cx="13970" cy="491"/>
          </a:xfrm>
          <a:custGeom>
            <a:avLst/>
            <a:gdLst/>
            <a:ahLst/>
            <a:cxnLst/>
            <a:rect l="l" t="t" r="r" b="b"/>
            <a:pathLst>
              <a:path w="10795" h="635">
                <a:moveTo>
                  <a:pt x="139" y="0"/>
                </a:moveTo>
                <a:lnTo>
                  <a:pt x="0" y="571"/>
                </a:lnTo>
                <a:lnTo>
                  <a:pt x="10414" y="571"/>
                </a:lnTo>
                <a:lnTo>
                  <a:pt x="10477" y="0"/>
                </a:lnTo>
                <a:lnTo>
                  <a:pt x="139" y="0"/>
                </a:lnTo>
                <a:close/>
              </a:path>
            </a:pathLst>
          </a:custGeom>
          <a:solidFill>
            <a:srgbClr val="231F20"/>
          </a:solidFill>
        </p:spPr>
        <p:txBody>
          <a:bodyPr wrap="square" lIns="0" tIns="0" rIns="0" bIns="0" rtlCol="0"/>
          <a:lstStyle/>
          <a:p>
            <a:endParaRPr/>
          </a:p>
        </p:txBody>
      </p:sp>
      <p:sp>
        <p:nvSpPr>
          <p:cNvPr id="84" name="object 84"/>
          <p:cNvSpPr/>
          <p:nvPr/>
        </p:nvSpPr>
        <p:spPr>
          <a:xfrm>
            <a:off x="6268881" y="4991009"/>
            <a:ext cx="13970" cy="491"/>
          </a:xfrm>
          <a:custGeom>
            <a:avLst/>
            <a:gdLst/>
            <a:ahLst/>
            <a:cxnLst/>
            <a:rect l="l" t="t" r="r" b="b"/>
            <a:pathLst>
              <a:path w="10795" h="635">
                <a:moveTo>
                  <a:pt x="139" y="0"/>
                </a:moveTo>
                <a:lnTo>
                  <a:pt x="0" y="571"/>
                </a:lnTo>
                <a:lnTo>
                  <a:pt x="10375" y="571"/>
                </a:lnTo>
                <a:lnTo>
                  <a:pt x="10439" y="0"/>
                </a:lnTo>
                <a:lnTo>
                  <a:pt x="139" y="0"/>
                </a:lnTo>
                <a:close/>
              </a:path>
            </a:pathLst>
          </a:custGeom>
          <a:solidFill>
            <a:srgbClr val="231F20"/>
          </a:solidFill>
        </p:spPr>
        <p:txBody>
          <a:bodyPr wrap="square" lIns="0" tIns="0" rIns="0" bIns="0" rtlCol="0"/>
          <a:lstStyle/>
          <a:p>
            <a:endParaRPr/>
          </a:p>
        </p:txBody>
      </p:sp>
      <p:sp>
        <p:nvSpPr>
          <p:cNvPr id="85" name="object 85"/>
          <p:cNvSpPr/>
          <p:nvPr/>
        </p:nvSpPr>
        <p:spPr>
          <a:xfrm>
            <a:off x="6268964" y="4990793"/>
            <a:ext cx="13970" cy="491"/>
          </a:xfrm>
          <a:custGeom>
            <a:avLst/>
            <a:gdLst/>
            <a:ahLst/>
            <a:cxnLst/>
            <a:rect l="l" t="t" r="r" b="b"/>
            <a:pathLst>
              <a:path w="10795" h="635">
                <a:moveTo>
                  <a:pt x="152" y="0"/>
                </a:moveTo>
                <a:lnTo>
                  <a:pt x="0" y="571"/>
                </a:lnTo>
                <a:lnTo>
                  <a:pt x="10337" y="571"/>
                </a:lnTo>
                <a:lnTo>
                  <a:pt x="10401" y="0"/>
                </a:lnTo>
                <a:lnTo>
                  <a:pt x="152" y="0"/>
                </a:lnTo>
                <a:close/>
              </a:path>
            </a:pathLst>
          </a:custGeom>
          <a:solidFill>
            <a:srgbClr val="231F20"/>
          </a:solidFill>
        </p:spPr>
        <p:txBody>
          <a:bodyPr wrap="square" lIns="0" tIns="0" rIns="0" bIns="0" rtlCol="0"/>
          <a:lstStyle/>
          <a:p>
            <a:endParaRPr/>
          </a:p>
        </p:txBody>
      </p:sp>
      <p:sp>
        <p:nvSpPr>
          <p:cNvPr id="86" name="object 86"/>
          <p:cNvSpPr/>
          <p:nvPr/>
        </p:nvSpPr>
        <p:spPr>
          <a:xfrm>
            <a:off x="6269062" y="4990577"/>
            <a:ext cx="13970" cy="491"/>
          </a:xfrm>
          <a:custGeom>
            <a:avLst/>
            <a:gdLst/>
            <a:ahLst/>
            <a:cxnLst/>
            <a:rect l="l" t="t" r="r" b="b"/>
            <a:pathLst>
              <a:path w="10795" h="635">
                <a:moveTo>
                  <a:pt x="152" y="0"/>
                </a:moveTo>
                <a:lnTo>
                  <a:pt x="0" y="571"/>
                </a:lnTo>
                <a:lnTo>
                  <a:pt x="10287" y="571"/>
                </a:lnTo>
                <a:lnTo>
                  <a:pt x="10363" y="0"/>
                </a:lnTo>
                <a:lnTo>
                  <a:pt x="152" y="0"/>
                </a:lnTo>
                <a:close/>
              </a:path>
            </a:pathLst>
          </a:custGeom>
          <a:solidFill>
            <a:srgbClr val="231F20"/>
          </a:solidFill>
        </p:spPr>
        <p:txBody>
          <a:bodyPr wrap="square" lIns="0" tIns="0" rIns="0" bIns="0" rtlCol="0"/>
          <a:lstStyle/>
          <a:p>
            <a:endParaRPr/>
          </a:p>
        </p:txBody>
      </p:sp>
      <p:sp>
        <p:nvSpPr>
          <p:cNvPr id="87" name="object 87"/>
          <p:cNvSpPr/>
          <p:nvPr/>
        </p:nvSpPr>
        <p:spPr>
          <a:xfrm>
            <a:off x="6269144" y="4990362"/>
            <a:ext cx="13970" cy="491"/>
          </a:xfrm>
          <a:custGeom>
            <a:avLst/>
            <a:gdLst/>
            <a:ahLst/>
            <a:cxnLst/>
            <a:rect l="l" t="t" r="r" b="b"/>
            <a:pathLst>
              <a:path w="10795" h="635">
                <a:moveTo>
                  <a:pt x="152" y="0"/>
                </a:moveTo>
                <a:lnTo>
                  <a:pt x="0" y="571"/>
                </a:lnTo>
                <a:lnTo>
                  <a:pt x="10261" y="571"/>
                </a:lnTo>
                <a:lnTo>
                  <a:pt x="10325" y="0"/>
                </a:lnTo>
                <a:lnTo>
                  <a:pt x="152" y="0"/>
                </a:lnTo>
                <a:close/>
              </a:path>
            </a:pathLst>
          </a:custGeom>
          <a:solidFill>
            <a:srgbClr val="231F20"/>
          </a:solidFill>
        </p:spPr>
        <p:txBody>
          <a:bodyPr wrap="square" lIns="0" tIns="0" rIns="0" bIns="0" rtlCol="0"/>
          <a:lstStyle/>
          <a:p>
            <a:endParaRPr/>
          </a:p>
        </p:txBody>
      </p:sp>
      <p:sp>
        <p:nvSpPr>
          <p:cNvPr id="88" name="object 88"/>
          <p:cNvSpPr/>
          <p:nvPr/>
        </p:nvSpPr>
        <p:spPr>
          <a:xfrm>
            <a:off x="6269244" y="4990135"/>
            <a:ext cx="13970" cy="491"/>
          </a:xfrm>
          <a:custGeom>
            <a:avLst/>
            <a:gdLst/>
            <a:ahLst/>
            <a:cxnLst/>
            <a:rect l="l" t="t" r="r" b="b"/>
            <a:pathLst>
              <a:path w="10795" h="635">
                <a:moveTo>
                  <a:pt x="139" y="0"/>
                </a:moveTo>
                <a:lnTo>
                  <a:pt x="0" y="571"/>
                </a:lnTo>
                <a:lnTo>
                  <a:pt x="10210" y="571"/>
                </a:lnTo>
                <a:lnTo>
                  <a:pt x="10274" y="0"/>
                </a:lnTo>
                <a:lnTo>
                  <a:pt x="139" y="0"/>
                </a:lnTo>
                <a:close/>
              </a:path>
            </a:pathLst>
          </a:custGeom>
          <a:solidFill>
            <a:srgbClr val="231F20"/>
          </a:solidFill>
        </p:spPr>
        <p:txBody>
          <a:bodyPr wrap="square" lIns="0" tIns="0" rIns="0" bIns="0" rtlCol="0"/>
          <a:lstStyle/>
          <a:p>
            <a:endParaRPr/>
          </a:p>
        </p:txBody>
      </p:sp>
      <p:sp>
        <p:nvSpPr>
          <p:cNvPr id="89" name="object 89"/>
          <p:cNvSpPr/>
          <p:nvPr/>
        </p:nvSpPr>
        <p:spPr>
          <a:xfrm>
            <a:off x="6269342" y="4989911"/>
            <a:ext cx="13970" cy="491"/>
          </a:xfrm>
          <a:custGeom>
            <a:avLst/>
            <a:gdLst/>
            <a:ahLst/>
            <a:cxnLst/>
            <a:rect l="l" t="t" r="r" b="b"/>
            <a:pathLst>
              <a:path w="10795" h="635">
                <a:moveTo>
                  <a:pt x="152" y="0"/>
                </a:moveTo>
                <a:lnTo>
                  <a:pt x="0" y="571"/>
                </a:lnTo>
                <a:lnTo>
                  <a:pt x="10172" y="571"/>
                </a:lnTo>
                <a:lnTo>
                  <a:pt x="10248" y="0"/>
                </a:lnTo>
                <a:lnTo>
                  <a:pt x="152" y="0"/>
                </a:lnTo>
                <a:close/>
              </a:path>
            </a:pathLst>
          </a:custGeom>
          <a:solidFill>
            <a:srgbClr val="231F20"/>
          </a:solidFill>
        </p:spPr>
        <p:txBody>
          <a:bodyPr wrap="square" lIns="0" tIns="0" rIns="0" bIns="0" rtlCol="0"/>
          <a:lstStyle/>
          <a:p>
            <a:endParaRPr/>
          </a:p>
        </p:txBody>
      </p:sp>
      <p:sp>
        <p:nvSpPr>
          <p:cNvPr id="90" name="object 90"/>
          <p:cNvSpPr/>
          <p:nvPr/>
        </p:nvSpPr>
        <p:spPr>
          <a:xfrm>
            <a:off x="6269423" y="4989694"/>
            <a:ext cx="13970" cy="491"/>
          </a:xfrm>
          <a:custGeom>
            <a:avLst/>
            <a:gdLst/>
            <a:ahLst/>
            <a:cxnLst/>
            <a:rect l="l" t="t" r="r" b="b"/>
            <a:pathLst>
              <a:path w="10795" h="635">
                <a:moveTo>
                  <a:pt x="152" y="0"/>
                </a:moveTo>
                <a:lnTo>
                  <a:pt x="0" y="571"/>
                </a:lnTo>
                <a:lnTo>
                  <a:pt x="10147" y="571"/>
                </a:lnTo>
                <a:lnTo>
                  <a:pt x="10210" y="0"/>
                </a:lnTo>
                <a:lnTo>
                  <a:pt x="152" y="0"/>
                </a:lnTo>
                <a:close/>
              </a:path>
            </a:pathLst>
          </a:custGeom>
          <a:solidFill>
            <a:srgbClr val="231F20"/>
          </a:solidFill>
        </p:spPr>
        <p:txBody>
          <a:bodyPr wrap="square" lIns="0" tIns="0" rIns="0" bIns="0" rtlCol="0"/>
          <a:lstStyle/>
          <a:p>
            <a:endParaRPr/>
          </a:p>
        </p:txBody>
      </p:sp>
      <p:sp>
        <p:nvSpPr>
          <p:cNvPr id="91" name="object 91"/>
          <p:cNvSpPr/>
          <p:nvPr/>
        </p:nvSpPr>
        <p:spPr>
          <a:xfrm>
            <a:off x="6269506" y="4989479"/>
            <a:ext cx="13970" cy="491"/>
          </a:xfrm>
          <a:custGeom>
            <a:avLst/>
            <a:gdLst/>
            <a:ahLst/>
            <a:cxnLst/>
            <a:rect l="l" t="t" r="r" b="b"/>
            <a:pathLst>
              <a:path w="10795" h="635">
                <a:moveTo>
                  <a:pt x="152" y="0"/>
                </a:moveTo>
                <a:lnTo>
                  <a:pt x="0" y="571"/>
                </a:lnTo>
                <a:lnTo>
                  <a:pt x="10109" y="571"/>
                </a:lnTo>
                <a:lnTo>
                  <a:pt x="10172" y="0"/>
                </a:lnTo>
                <a:lnTo>
                  <a:pt x="152" y="0"/>
                </a:lnTo>
                <a:close/>
              </a:path>
            </a:pathLst>
          </a:custGeom>
          <a:solidFill>
            <a:srgbClr val="231F20"/>
          </a:solidFill>
        </p:spPr>
        <p:txBody>
          <a:bodyPr wrap="square" lIns="0" tIns="0" rIns="0" bIns="0" rtlCol="0"/>
          <a:lstStyle/>
          <a:p>
            <a:endParaRPr/>
          </a:p>
        </p:txBody>
      </p:sp>
      <p:sp>
        <p:nvSpPr>
          <p:cNvPr id="92" name="object 92"/>
          <p:cNvSpPr/>
          <p:nvPr/>
        </p:nvSpPr>
        <p:spPr>
          <a:xfrm>
            <a:off x="6269620" y="4989252"/>
            <a:ext cx="13148" cy="491"/>
          </a:xfrm>
          <a:custGeom>
            <a:avLst/>
            <a:gdLst/>
            <a:ahLst/>
            <a:cxnLst/>
            <a:rect l="l" t="t" r="r" b="b"/>
            <a:pathLst>
              <a:path w="10160" h="635">
                <a:moveTo>
                  <a:pt x="139" y="0"/>
                </a:moveTo>
                <a:lnTo>
                  <a:pt x="0" y="571"/>
                </a:lnTo>
                <a:lnTo>
                  <a:pt x="10058" y="571"/>
                </a:lnTo>
                <a:lnTo>
                  <a:pt x="10121" y="0"/>
                </a:lnTo>
                <a:lnTo>
                  <a:pt x="139" y="0"/>
                </a:lnTo>
                <a:close/>
              </a:path>
            </a:pathLst>
          </a:custGeom>
          <a:solidFill>
            <a:srgbClr val="231F20"/>
          </a:solidFill>
        </p:spPr>
        <p:txBody>
          <a:bodyPr wrap="square" lIns="0" tIns="0" rIns="0" bIns="0" rtlCol="0"/>
          <a:lstStyle/>
          <a:p>
            <a:endParaRPr/>
          </a:p>
        </p:txBody>
      </p:sp>
      <p:sp>
        <p:nvSpPr>
          <p:cNvPr id="93" name="object 93"/>
          <p:cNvSpPr/>
          <p:nvPr/>
        </p:nvSpPr>
        <p:spPr>
          <a:xfrm>
            <a:off x="6269702" y="4989037"/>
            <a:ext cx="13148" cy="491"/>
          </a:xfrm>
          <a:custGeom>
            <a:avLst/>
            <a:gdLst/>
            <a:ahLst/>
            <a:cxnLst/>
            <a:rect l="l" t="t" r="r" b="b"/>
            <a:pathLst>
              <a:path w="10160" h="635">
                <a:moveTo>
                  <a:pt x="139" y="0"/>
                </a:moveTo>
                <a:lnTo>
                  <a:pt x="0" y="571"/>
                </a:lnTo>
                <a:lnTo>
                  <a:pt x="10020" y="571"/>
                </a:lnTo>
                <a:lnTo>
                  <a:pt x="10071" y="0"/>
                </a:lnTo>
                <a:lnTo>
                  <a:pt x="139" y="0"/>
                </a:lnTo>
                <a:close/>
              </a:path>
            </a:pathLst>
          </a:custGeom>
          <a:solidFill>
            <a:srgbClr val="231F20"/>
          </a:solidFill>
        </p:spPr>
        <p:txBody>
          <a:bodyPr wrap="square" lIns="0" tIns="0" rIns="0" bIns="0" rtlCol="0"/>
          <a:lstStyle/>
          <a:p>
            <a:endParaRPr/>
          </a:p>
        </p:txBody>
      </p:sp>
      <p:sp>
        <p:nvSpPr>
          <p:cNvPr id="94" name="object 94"/>
          <p:cNvSpPr/>
          <p:nvPr/>
        </p:nvSpPr>
        <p:spPr>
          <a:xfrm>
            <a:off x="6269801" y="4988811"/>
            <a:ext cx="13148" cy="491"/>
          </a:xfrm>
          <a:custGeom>
            <a:avLst/>
            <a:gdLst/>
            <a:ahLst/>
            <a:cxnLst/>
            <a:rect l="l" t="t" r="r" b="b"/>
            <a:pathLst>
              <a:path w="10160" h="635">
                <a:moveTo>
                  <a:pt x="152" y="0"/>
                </a:moveTo>
                <a:lnTo>
                  <a:pt x="0" y="571"/>
                </a:lnTo>
                <a:lnTo>
                  <a:pt x="9982" y="571"/>
                </a:lnTo>
                <a:lnTo>
                  <a:pt x="10045" y="0"/>
                </a:lnTo>
                <a:lnTo>
                  <a:pt x="152" y="0"/>
                </a:lnTo>
                <a:close/>
              </a:path>
            </a:pathLst>
          </a:custGeom>
          <a:solidFill>
            <a:srgbClr val="231F20"/>
          </a:solidFill>
        </p:spPr>
        <p:txBody>
          <a:bodyPr wrap="square" lIns="0" tIns="0" rIns="0" bIns="0" rtlCol="0"/>
          <a:lstStyle/>
          <a:p>
            <a:endParaRPr/>
          </a:p>
        </p:txBody>
      </p:sp>
      <p:sp>
        <p:nvSpPr>
          <p:cNvPr id="95" name="object 95"/>
          <p:cNvSpPr/>
          <p:nvPr/>
        </p:nvSpPr>
        <p:spPr>
          <a:xfrm>
            <a:off x="6269884" y="4988595"/>
            <a:ext cx="13148" cy="491"/>
          </a:xfrm>
          <a:custGeom>
            <a:avLst/>
            <a:gdLst/>
            <a:ahLst/>
            <a:cxnLst/>
            <a:rect l="l" t="t" r="r" b="b"/>
            <a:pathLst>
              <a:path w="10160" h="635">
                <a:moveTo>
                  <a:pt x="152" y="0"/>
                </a:moveTo>
                <a:lnTo>
                  <a:pt x="0" y="571"/>
                </a:lnTo>
                <a:lnTo>
                  <a:pt x="9944" y="571"/>
                </a:lnTo>
                <a:lnTo>
                  <a:pt x="10007" y="0"/>
                </a:lnTo>
                <a:lnTo>
                  <a:pt x="152" y="0"/>
                </a:lnTo>
                <a:close/>
              </a:path>
            </a:pathLst>
          </a:custGeom>
          <a:solidFill>
            <a:srgbClr val="231F20"/>
          </a:solidFill>
        </p:spPr>
        <p:txBody>
          <a:bodyPr wrap="square" lIns="0" tIns="0" rIns="0" bIns="0" rtlCol="0"/>
          <a:lstStyle/>
          <a:p>
            <a:endParaRPr/>
          </a:p>
        </p:txBody>
      </p:sp>
      <p:sp>
        <p:nvSpPr>
          <p:cNvPr id="96" name="object 96"/>
          <p:cNvSpPr/>
          <p:nvPr/>
        </p:nvSpPr>
        <p:spPr>
          <a:xfrm>
            <a:off x="6269965" y="4988379"/>
            <a:ext cx="13148" cy="491"/>
          </a:xfrm>
          <a:custGeom>
            <a:avLst/>
            <a:gdLst/>
            <a:ahLst/>
            <a:cxnLst/>
            <a:rect l="l" t="t" r="r" b="b"/>
            <a:pathLst>
              <a:path w="10160" h="635">
                <a:moveTo>
                  <a:pt x="152" y="0"/>
                </a:moveTo>
                <a:lnTo>
                  <a:pt x="0" y="558"/>
                </a:lnTo>
                <a:lnTo>
                  <a:pt x="9918" y="558"/>
                </a:lnTo>
                <a:lnTo>
                  <a:pt x="9969" y="0"/>
                </a:lnTo>
                <a:lnTo>
                  <a:pt x="152" y="0"/>
                </a:lnTo>
                <a:close/>
              </a:path>
            </a:pathLst>
          </a:custGeom>
          <a:solidFill>
            <a:srgbClr val="231F20"/>
          </a:solidFill>
        </p:spPr>
        <p:txBody>
          <a:bodyPr wrap="square" lIns="0" tIns="0" rIns="0" bIns="0" rtlCol="0"/>
          <a:lstStyle/>
          <a:p>
            <a:endParaRPr/>
          </a:p>
        </p:txBody>
      </p:sp>
      <p:sp>
        <p:nvSpPr>
          <p:cNvPr id="97" name="object 97"/>
          <p:cNvSpPr/>
          <p:nvPr/>
        </p:nvSpPr>
        <p:spPr>
          <a:xfrm>
            <a:off x="6270080" y="4988163"/>
            <a:ext cx="13148" cy="491"/>
          </a:xfrm>
          <a:custGeom>
            <a:avLst/>
            <a:gdLst/>
            <a:ahLst/>
            <a:cxnLst/>
            <a:rect l="l" t="t" r="r" b="b"/>
            <a:pathLst>
              <a:path w="10160" h="635">
                <a:moveTo>
                  <a:pt x="139" y="0"/>
                </a:moveTo>
                <a:lnTo>
                  <a:pt x="0" y="571"/>
                </a:lnTo>
                <a:lnTo>
                  <a:pt x="9867" y="571"/>
                </a:lnTo>
                <a:lnTo>
                  <a:pt x="9918" y="0"/>
                </a:lnTo>
                <a:lnTo>
                  <a:pt x="139" y="0"/>
                </a:lnTo>
                <a:close/>
              </a:path>
            </a:pathLst>
          </a:custGeom>
          <a:solidFill>
            <a:srgbClr val="231F20"/>
          </a:solidFill>
        </p:spPr>
        <p:txBody>
          <a:bodyPr wrap="square" lIns="0" tIns="0" rIns="0" bIns="0" rtlCol="0"/>
          <a:lstStyle/>
          <a:p>
            <a:endParaRPr/>
          </a:p>
        </p:txBody>
      </p:sp>
      <p:sp>
        <p:nvSpPr>
          <p:cNvPr id="98" name="object 98"/>
          <p:cNvSpPr/>
          <p:nvPr/>
        </p:nvSpPr>
        <p:spPr>
          <a:xfrm>
            <a:off x="6270163" y="4987938"/>
            <a:ext cx="13148" cy="491"/>
          </a:xfrm>
          <a:custGeom>
            <a:avLst/>
            <a:gdLst/>
            <a:ahLst/>
            <a:cxnLst/>
            <a:rect l="l" t="t" r="r" b="b"/>
            <a:pathLst>
              <a:path w="10160" h="635">
                <a:moveTo>
                  <a:pt x="139" y="0"/>
                </a:moveTo>
                <a:lnTo>
                  <a:pt x="0" y="571"/>
                </a:lnTo>
                <a:lnTo>
                  <a:pt x="9817" y="571"/>
                </a:lnTo>
                <a:lnTo>
                  <a:pt x="9880" y="0"/>
                </a:lnTo>
                <a:lnTo>
                  <a:pt x="139" y="0"/>
                </a:lnTo>
                <a:close/>
              </a:path>
            </a:pathLst>
          </a:custGeom>
          <a:solidFill>
            <a:srgbClr val="231F20"/>
          </a:solidFill>
        </p:spPr>
        <p:txBody>
          <a:bodyPr wrap="square" lIns="0" tIns="0" rIns="0" bIns="0" rtlCol="0"/>
          <a:lstStyle/>
          <a:p>
            <a:endParaRPr/>
          </a:p>
        </p:txBody>
      </p:sp>
      <p:sp>
        <p:nvSpPr>
          <p:cNvPr id="99" name="object 99"/>
          <p:cNvSpPr/>
          <p:nvPr/>
        </p:nvSpPr>
        <p:spPr>
          <a:xfrm>
            <a:off x="6270245" y="4987721"/>
            <a:ext cx="13148" cy="491"/>
          </a:xfrm>
          <a:custGeom>
            <a:avLst/>
            <a:gdLst/>
            <a:ahLst/>
            <a:cxnLst/>
            <a:rect l="l" t="t" r="r" b="b"/>
            <a:pathLst>
              <a:path w="10160" h="635">
                <a:moveTo>
                  <a:pt x="152" y="0"/>
                </a:moveTo>
                <a:lnTo>
                  <a:pt x="0" y="571"/>
                </a:lnTo>
                <a:lnTo>
                  <a:pt x="9779" y="571"/>
                </a:lnTo>
                <a:lnTo>
                  <a:pt x="9842" y="0"/>
                </a:lnTo>
                <a:lnTo>
                  <a:pt x="152" y="0"/>
                </a:lnTo>
                <a:close/>
              </a:path>
            </a:pathLst>
          </a:custGeom>
          <a:solidFill>
            <a:srgbClr val="231F20"/>
          </a:solidFill>
        </p:spPr>
        <p:txBody>
          <a:bodyPr wrap="square" lIns="0" tIns="0" rIns="0" bIns="0" rtlCol="0"/>
          <a:lstStyle/>
          <a:p>
            <a:endParaRPr/>
          </a:p>
        </p:txBody>
      </p:sp>
      <p:sp>
        <p:nvSpPr>
          <p:cNvPr id="100" name="object 100"/>
          <p:cNvSpPr/>
          <p:nvPr/>
        </p:nvSpPr>
        <p:spPr>
          <a:xfrm>
            <a:off x="6270343" y="4987506"/>
            <a:ext cx="13148" cy="491"/>
          </a:xfrm>
          <a:custGeom>
            <a:avLst/>
            <a:gdLst/>
            <a:ahLst/>
            <a:cxnLst/>
            <a:rect l="l" t="t" r="r" b="b"/>
            <a:pathLst>
              <a:path w="10160" h="635">
                <a:moveTo>
                  <a:pt x="152" y="0"/>
                </a:moveTo>
                <a:lnTo>
                  <a:pt x="0" y="571"/>
                </a:lnTo>
                <a:lnTo>
                  <a:pt x="9740" y="571"/>
                </a:lnTo>
                <a:lnTo>
                  <a:pt x="9804" y="0"/>
                </a:lnTo>
                <a:lnTo>
                  <a:pt x="152" y="0"/>
                </a:lnTo>
                <a:close/>
              </a:path>
            </a:pathLst>
          </a:custGeom>
          <a:solidFill>
            <a:srgbClr val="231F20"/>
          </a:solidFill>
        </p:spPr>
        <p:txBody>
          <a:bodyPr wrap="square" lIns="0" tIns="0" rIns="0" bIns="0" rtlCol="0"/>
          <a:lstStyle/>
          <a:p>
            <a:endParaRPr/>
          </a:p>
        </p:txBody>
      </p:sp>
      <p:sp>
        <p:nvSpPr>
          <p:cNvPr id="101" name="object 101"/>
          <p:cNvSpPr/>
          <p:nvPr/>
        </p:nvSpPr>
        <p:spPr>
          <a:xfrm>
            <a:off x="6270426" y="4987280"/>
            <a:ext cx="13148" cy="491"/>
          </a:xfrm>
          <a:custGeom>
            <a:avLst/>
            <a:gdLst/>
            <a:ahLst/>
            <a:cxnLst/>
            <a:rect l="l" t="t" r="r" b="b"/>
            <a:pathLst>
              <a:path w="10160" h="635">
                <a:moveTo>
                  <a:pt x="152" y="0"/>
                </a:moveTo>
                <a:lnTo>
                  <a:pt x="0" y="571"/>
                </a:lnTo>
                <a:lnTo>
                  <a:pt x="9702" y="571"/>
                </a:lnTo>
                <a:lnTo>
                  <a:pt x="9779" y="0"/>
                </a:lnTo>
                <a:lnTo>
                  <a:pt x="152" y="0"/>
                </a:lnTo>
                <a:close/>
              </a:path>
            </a:pathLst>
          </a:custGeom>
          <a:solidFill>
            <a:srgbClr val="231F20"/>
          </a:solidFill>
        </p:spPr>
        <p:txBody>
          <a:bodyPr wrap="square" lIns="0" tIns="0" rIns="0" bIns="0" rtlCol="0"/>
          <a:lstStyle/>
          <a:p>
            <a:endParaRPr/>
          </a:p>
        </p:txBody>
      </p:sp>
      <p:sp>
        <p:nvSpPr>
          <p:cNvPr id="102" name="object 102"/>
          <p:cNvSpPr/>
          <p:nvPr/>
        </p:nvSpPr>
        <p:spPr>
          <a:xfrm>
            <a:off x="6270541" y="4987064"/>
            <a:ext cx="13148" cy="491"/>
          </a:xfrm>
          <a:custGeom>
            <a:avLst/>
            <a:gdLst/>
            <a:ahLst/>
            <a:cxnLst/>
            <a:rect l="l" t="t" r="r" b="b"/>
            <a:pathLst>
              <a:path w="10160" h="635">
                <a:moveTo>
                  <a:pt x="139" y="0"/>
                </a:moveTo>
                <a:lnTo>
                  <a:pt x="0" y="571"/>
                </a:lnTo>
                <a:lnTo>
                  <a:pt x="9664" y="571"/>
                </a:lnTo>
                <a:lnTo>
                  <a:pt x="9728" y="0"/>
                </a:lnTo>
                <a:lnTo>
                  <a:pt x="139" y="0"/>
                </a:lnTo>
                <a:close/>
              </a:path>
            </a:pathLst>
          </a:custGeom>
          <a:solidFill>
            <a:srgbClr val="231F20"/>
          </a:solidFill>
        </p:spPr>
        <p:txBody>
          <a:bodyPr wrap="square" lIns="0" tIns="0" rIns="0" bIns="0" rtlCol="0"/>
          <a:lstStyle/>
          <a:p>
            <a:endParaRPr/>
          </a:p>
        </p:txBody>
      </p:sp>
      <p:sp>
        <p:nvSpPr>
          <p:cNvPr id="103" name="object 103"/>
          <p:cNvSpPr/>
          <p:nvPr/>
        </p:nvSpPr>
        <p:spPr>
          <a:xfrm>
            <a:off x="6270623" y="4986838"/>
            <a:ext cx="13148" cy="491"/>
          </a:xfrm>
          <a:custGeom>
            <a:avLst/>
            <a:gdLst/>
            <a:ahLst/>
            <a:cxnLst/>
            <a:rect l="l" t="t" r="r" b="b"/>
            <a:pathLst>
              <a:path w="10160" h="635">
                <a:moveTo>
                  <a:pt x="152" y="0"/>
                </a:moveTo>
                <a:lnTo>
                  <a:pt x="0" y="558"/>
                </a:lnTo>
                <a:lnTo>
                  <a:pt x="9626" y="558"/>
                </a:lnTo>
                <a:lnTo>
                  <a:pt x="9690" y="0"/>
                </a:lnTo>
                <a:lnTo>
                  <a:pt x="152" y="0"/>
                </a:lnTo>
                <a:close/>
              </a:path>
            </a:pathLst>
          </a:custGeom>
          <a:solidFill>
            <a:srgbClr val="231F20"/>
          </a:solidFill>
        </p:spPr>
        <p:txBody>
          <a:bodyPr wrap="square" lIns="0" tIns="0" rIns="0" bIns="0" rtlCol="0"/>
          <a:lstStyle/>
          <a:p>
            <a:endParaRPr/>
          </a:p>
        </p:txBody>
      </p:sp>
      <p:sp>
        <p:nvSpPr>
          <p:cNvPr id="104" name="object 104"/>
          <p:cNvSpPr/>
          <p:nvPr/>
        </p:nvSpPr>
        <p:spPr>
          <a:xfrm>
            <a:off x="6270705" y="4986623"/>
            <a:ext cx="13148" cy="491"/>
          </a:xfrm>
          <a:custGeom>
            <a:avLst/>
            <a:gdLst/>
            <a:ahLst/>
            <a:cxnLst/>
            <a:rect l="l" t="t" r="r" b="b"/>
            <a:pathLst>
              <a:path w="10160" h="635">
                <a:moveTo>
                  <a:pt x="152" y="0"/>
                </a:moveTo>
                <a:lnTo>
                  <a:pt x="0" y="571"/>
                </a:lnTo>
                <a:lnTo>
                  <a:pt x="9588" y="571"/>
                </a:lnTo>
                <a:lnTo>
                  <a:pt x="9652" y="0"/>
                </a:lnTo>
                <a:lnTo>
                  <a:pt x="152" y="0"/>
                </a:lnTo>
                <a:close/>
              </a:path>
            </a:pathLst>
          </a:custGeom>
          <a:solidFill>
            <a:srgbClr val="231F20"/>
          </a:solidFill>
        </p:spPr>
        <p:txBody>
          <a:bodyPr wrap="square" lIns="0" tIns="0" rIns="0" bIns="0" rtlCol="0"/>
          <a:lstStyle/>
          <a:p>
            <a:endParaRPr/>
          </a:p>
        </p:txBody>
      </p:sp>
      <p:sp>
        <p:nvSpPr>
          <p:cNvPr id="105" name="object 105"/>
          <p:cNvSpPr/>
          <p:nvPr/>
        </p:nvSpPr>
        <p:spPr>
          <a:xfrm>
            <a:off x="6270804" y="4986406"/>
            <a:ext cx="13148" cy="491"/>
          </a:xfrm>
          <a:custGeom>
            <a:avLst/>
            <a:gdLst/>
            <a:ahLst/>
            <a:cxnLst/>
            <a:rect l="l" t="t" r="r" b="b"/>
            <a:pathLst>
              <a:path w="10160" h="635">
                <a:moveTo>
                  <a:pt x="152" y="0"/>
                </a:moveTo>
                <a:lnTo>
                  <a:pt x="0" y="571"/>
                </a:lnTo>
                <a:lnTo>
                  <a:pt x="9550" y="571"/>
                </a:lnTo>
                <a:lnTo>
                  <a:pt x="9613" y="0"/>
                </a:lnTo>
                <a:lnTo>
                  <a:pt x="152" y="0"/>
                </a:lnTo>
                <a:close/>
              </a:path>
            </a:pathLst>
          </a:custGeom>
          <a:solidFill>
            <a:srgbClr val="231F20"/>
          </a:solidFill>
        </p:spPr>
        <p:txBody>
          <a:bodyPr wrap="square" lIns="0" tIns="0" rIns="0" bIns="0" rtlCol="0"/>
          <a:lstStyle/>
          <a:p>
            <a:endParaRPr/>
          </a:p>
        </p:txBody>
      </p:sp>
      <p:sp>
        <p:nvSpPr>
          <p:cNvPr id="106" name="object 106"/>
          <p:cNvSpPr/>
          <p:nvPr/>
        </p:nvSpPr>
        <p:spPr>
          <a:xfrm>
            <a:off x="6270885" y="4986191"/>
            <a:ext cx="13148" cy="491"/>
          </a:xfrm>
          <a:custGeom>
            <a:avLst/>
            <a:gdLst/>
            <a:ahLst/>
            <a:cxnLst/>
            <a:rect l="l" t="t" r="r" b="b"/>
            <a:pathLst>
              <a:path w="10160" h="635">
                <a:moveTo>
                  <a:pt x="152" y="0"/>
                </a:moveTo>
                <a:lnTo>
                  <a:pt x="0" y="571"/>
                </a:lnTo>
                <a:lnTo>
                  <a:pt x="9512" y="571"/>
                </a:lnTo>
                <a:lnTo>
                  <a:pt x="9575" y="0"/>
                </a:lnTo>
                <a:lnTo>
                  <a:pt x="152" y="0"/>
                </a:lnTo>
                <a:close/>
              </a:path>
            </a:pathLst>
          </a:custGeom>
          <a:solidFill>
            <a:srgbClr val="231F20"/>
          </a:solidFill>
        </p:spPr>
        <p:txBody>
          <a:bodyPr wrap="square" lIns="0" tIns="0" rIns="0" bIns="0" rtlCol="0"/>
          <a:lstStyle/>
          <a:p>
            <a:endParaRPr/>
          </a:p>
        </p:txBody>
      </p:sp>
      <p:sp>
        <p:nvSpPr>
          <p:cNvPr id="107" name="object 107"/>
          <p:cNvSpPr/>
          <p:nvPr/>
        </p:nvSpPr>
        <p:spPr>
          <a:xfrm>
            <a:off x="6271001" y="4985965"/>
            <a:ext cx="12326" cy="491"/>
          </a:xfrm>
          <a:custGeom>
            <a:avLst/>
            <a:gdLst/>
            <a:ahLst/>
            <a:cxnLst/>
            <a:rect l="l" t="t" r="r" b="b"/>
            <a:pathLst>
              <a:path w="9525" h="635">
                <a:moveTo>
                  <a:pt x="139" y="0"/>
                </a:moveTo>
                <a:lnTo>
                  <a:pt x="0" y="571"/>
                </a:lnTo>
                <a:lnTo>
                  <a:pt x="9461" y="571"/>
                </a:lnTo>
                <a:lnTo>
                  <a:pt x="9525" y="0"/>
                </a:lnTo>
                <a:lnTo>
                  <a:pt x="139" y="0"/>
                </a:lnTo>
                <a:close/>
              </a:path>
            </a:pathLst>
          </a:custGeom>
          <a:solidFill>
            <a:srgbClr val="231F20"/>
          </a:solidFill>
        </p:spPr>
        <p:txBody>
          <a:bodyPr wrap="square" lIns="0" tIns="0" rIns="0" bIns="0" rtlCol="0"/>
          <a:lstStyle/>
          <a:p>
            <a:endParaRPr/>
          </a:p>
        </p:txBody>
      </p:sp>
      <p:sp>
        <p:nvSpPr>
          <p:cNvPr id="108" name="object 108"/>
          <p:cNvSpPr/>
          <p:nvPr/>
        </p:nvSpPr>
        <p:spPr>
          <a:xfrm>
            <a:off x="6271084" y="4985739"/>
            <a:ext cx="12326" cy="491"/>
          </a:xfrm>
          <a:custGeom>
            <a:avLst/>
            <a:gdLst/>
            <a:ahLst/>
            <a:cxnLst/>
            <a:rect l="l" t="t" r="r" b="b"/>
            <a:pathLst>
              <a:path w="9525" h="635">
                <a:moveTo>
                  <a:pt x="152" y="0"/>
                </a:moveTo>
                <a:lnTo>
                  <a:pt x="0" y="571"/>
                </a:lnTo>
                <a:lnTo>
                  <a:pt x="9436" y="571"/>
                </a:lnTo>
                <a:lnTo>
                  <a:pt x="9486" y="0"/>
                </a:lnTo>
                <a:lnTo>
                  <a:pt x="152" y="0"/>
                </a:lnTo>
                <a:close/>
              </a:path>
            </a:pathLst>
          </a:custGeom>
          <a:solidFill>
            <a:srgbClr val="231F20"/>
          </a:solidFill>
        </p:spPr>
        <p:txBody>
          <a:bodyPr wrap="square" lIns="0" tIns="0" rIns="0" bIns="0" rtlCol="0"/>
          <a:lstStyle/>
          <a:p>
            <a:endParaRPr/>
          </a:p>
        </p:txBody>
      </p:sp>
      <p:sp>
        <p:nvSpPr>
          <p:cNvPr id="109" name="object 109"/>
          <p:cNvSpPr/>
          <p:nvPr/>
        </p:nvSpPr>
        <p:spPr>
          <a:xfrm>
            <a:off x="6271166" y="4985533"/>
            <a:ext cx="12326" cy="491"/>
          </a:xfrm>
          <a:custGeom>
            <a:avLst/>
            <a:gdLst/>
            <a:ahLst/>
            <a:cxnLst/>
            <a:rect l="l" t="t" r="r" b="b"/>
            <a:pathLst>
              <a:path w="9525" h="635">
                <a:moveTo>
                  <a:pt x="152" y="0"/>
                </a:moveTo>
                <a:lnTo>
                  <a:pt x="0" y="571"/>
                </a:lnTo>
                <a:lnTo>
                  <a:pt x="9385" y="571"/>
                </a:lnTo>
                <a:lnTo>
                  <a:pt x="9461" y="0"/>
                </a:lnTo>
                <a:lnTo>
                  <a:pt x="152" y="0"/>
                </a:lnTo>
                <a:close/>
              </a:path>
            </a:pathLst>
          </a:custGeom>
          <a:solidFill>
            <a:srgbClr val="231F20"/>
          </a:solidFill>
        </p:spPr>
        <p:txBody>
          <a:bodyPr wrap="square" lIns="0" tIns="0" rIns="0" bIns="0" rtlCol="0"/>
          <a:lstStyle/>
          <a:p>
            <a:endParaRPr/>
          </a:p>
        </p:txBody>
      </p:sp>
      <p:sp>
        <p:nvSpPr>
          <p:cNvPr id="110" name="object 110"/>
          <p:cNvSpPr/>
          <p:nvPr/>
        </p:nvSpPr>
        <p:spPr>
          <a:xfrm>
            <a:off x="6271265" y="4985307"/>
            <a:ext cx="12326" cy="491"/>
          </a:xfrm>
          <a:custGeom>
            <a:avLst/>
            <a:gdLst/>
            <a:ahLst/>
            <a:cxnLst/>
            <a:rect l="l" t="t" r="r" b="b"/>
            <a:pathLst>
              <a:path w="9525" h="635">
                <a:moveTo>
                  <a:pt x="152" y="0"/>
                </a:moveTo>
                <a:lnTo>
                  <a:pt x="0" y="558"/>
                </a:lnTo>
                <a:lnTo>
                  <a:pt x="9359" y="558"/>
                </a:lnTo>
                <a:lnTo>
                  <a:pt x="9423" y="0"/>
                </a:lnTo>
                <a:lnTo>
                  <a:pt x="152" y="0"/>
                </a:lnTo>
                <a:close/>
              </a:path>
            </a:pathLst>
          </a:custGeom>
          <a:solidFill>
            <a:srgbClr val="231F20"/>
          </a:solidFill>
        </p:spPr>
        <p:txBody>
          <a:bodyPr wrap="square" lIns="0" tIns="0" rIns="0" bIns="0" rtlCol="0"/>
          <a:lstStyle/>
          <a:p>
            <a:endParaRPr/>
          </a:p>
        </p:txBody>
      </p:sp>
      <p:sp>
        <p:nvSpPr>
          <p:cNvPr id="111" name="object 111"/>
          <p:cNvSpPr/>
          <p:nvPr/>
        </p:nvSpPr>
        <p:spPr>
          <a:xfrm>
            <a:off x="6271347" y="4985082"/>
            <a:ext cx="12326" cy="491"/>
          </a:xfrm>
          <a:custGeom>
            <a:avLst/>
            <a:gdLst/>
            <a:ahLst/>
            <a:cxnLst/>
            <a:rect l="l" t="t" r="r" b="b"/>
            <a:pathLst>
              <a:path w="9525" h="635">
                <a:moveTo>
                  <a:pt x="152" y="0"/>
                </a:moveTo>
                <a:lnTo>
                  <a:pt x="0" y="571"/>
                </a:lnTo>
                <a:lnTo>
                  <a:pt x="9321" y="571"/>
                </a:lnTo>
                <a:lnTo>
                  <a:pt x="9372" y="0"/>
                </a:lnTo>
                <a:lnTo>
                  <a:pt x="152" y="0"/>
                </a:lnTo>
                <a:close/>
              </a:path>
            </a:pathLst>
          </a:custGeom>
          <a:solidFill>
            <a:srgbClr val="231F20"/>
          </a:solidFill>
        </p:spPr>
        <p:txBody>
          <a:bodyPr wrap="square" lIns="0" tIns="0" rIns="0" bIns="0" rtlCol="0"/>
          <a:lstStyle/>
          <a:p>
            <a:endParaRPr/>
          </a:p>
        </p:txBody>
      </p:sp>
      <p:sp>
        <p:nvSpPr>
          <p:cNvPr id="112" name="object 112"/>
          <p:cNvSpPr/>
          <p:nvPr/>
        </p:nvSpPr>
        <p:spPr>
          <a:xfrm>
            <a:off x="6271445" y="4984866"/>
            <a:ext cx="12326" cy="491"/>
          </a:xfrm>
          <a:custGeom>
            <a:avLst/>
            <a:gdLst/>
            <a:ahLst/>
            <a:cxnLst/>
            <a:rect l="l" t="t" r="r" b="b"/>
            <a:pathLst>
              <a:path w="9525" h="635">
                <a:moveTo>
                  <a:pt x="139" y="0"/>
                </a:moveTo>
                <a:lnTo>
                  <a:pt x="0" y="571"/>
                </a:lnTo>
                <a:lnTo>
                  <a:pt x="9271" y="571"/>
                </a:lnTo>
                <a:lnTo>
                  <a:pt x="9334" y="0"/>
                </a:lnTo>
                <a:lnTo>
                  <a:pt x="139" y="0"/>
                </a:lnTo>
                <a:close/>
              </a:path>
            </a:pathLst>
          </a:custGeom>
          <a:solidFill>
            <a:srgbClr val="231F20"/>
          </a:solidFill>
        </p:spPr>
        <p:txBody>
          <a:bodyPr wrap="square" lIns="0" tIns="0" rIns="0" bIns="0" rtlCol="0"/>
          <a:lstStyle/>
          <a:p>
            <a:endParaRPr/>
          </a:p>
        </p:txBody>
      </p:sp>
      <p:sp>
        <p:nvSpPr>
          <p:cNvPr id="113" name="object 113"/>
          <p:cNvSpPr/>
          <p:nvPr/>
        </p:nvSpPr>
        <p:spPr>
          <a:xfrm>
            <a:off x="6271543" y="4984640"/>
            <a:ext cx="12326" cy="491"/>
          </a:xfrm>
          <a:custGeom>
            <a:avLst/>
            <a:gdLst/>
            <a:ahLst/>
            <a:cxnLst/>
            <a:rect l="l" t="t" r="r" b="b"/>
            <a:pathLst>
              <a:path w="9525" h="635">
                <a:moveTo>
                  <a:pt x="152" y="0"/>
                </a:moveTo>
                <a:lnTo>
                  <a:pt x="0" y="571"/>
                </a:lnTo>
                <a:lnTo>
                  <a:pt x="9232" y="571"/>
                </a:lnTo>
                <a:lnTo>
                  <a:pt x="9296" y="0"/>
                </a:lnTo>
                <a:lnTo>
                  <a:pt x="152" y="0"/>
                </a:lnTo>
                <a:close/>
              </a:path>
            </a:pathLst>
          </a:custGeom>
          <a:solidFill>
            <a:srgbClr val="231F20"/>
          </a:solidFill>
        </p:spPr>
        <p:txBody>
          <a:bodyPr wrap="square" lIns="0" tIns="0" rIns="0" bIns="0" rtlCol="0"/>
          <a:lstStyle/>
          <a:p>
            <a:endParaRPr/>
          </a:p>
        </p:txBody>
      </p:sp>
      <p:sp>
        <p:nvSpPr>
          <p:cNvPr id="114" name="object 114"/>
          <p:cNvSpPr/>
          <p:nvPr/>
        </p:nvSpPr>
        <p:spPr>
          <a:xfrm>
            <a:off x="6271626" y="4984434"/>
            <a:ext cx="12326" cy="491"/>
          </a:xfrm>
          <a:custGeom>
            <a:avLst/>
            <a:gdLst/>
            <a:ahLst/>
            <a:cxnLst/>
            <a:rect l="l" t="t" r="r" b="b"/>
            <a:pathLst>
              <a:path w="9525" h="635">
                <a:moveTo>
                  <a:pt x="152" y="0"/>
                </a:moveTo>
                <a:lnTo>
                  <a:pt x="0" y="571"/>
                </a:lnTo>
                <a:lnTo>
                  <a:pt x="9194" y="571"/>
                </a:lnTo>
                <a:lnTo>
                  <a:pt x="9258" y="0"/>
                </a:lnTo>
                <a:lnTo>
                  <a:pt x="152" y="0"/>
                </a:lnTo>
                <a:close/>
              </a:path>
            </a:pathLst>
          </a:custGeom>
          <a:solidFill>
            <a:srgbClr val="231F20"/>
          </a:solidFill>
        </p:spPr>
        <p:txBody>
          <a:bodyPr wrap="square" lIns="0" tIns="0" rIns="0" bIns="0" rtlCol="0"/>
          <a:lstStyle/>
          <a:p>
            <a:endParaRPr/>
          </a:p>
        </p:txBody>
      </p:sp>
      <p:sp>
        <p:nvSpPr>
          <p:cNvPr id="115" name="object 115"/>
          <p:cNvSpPr/>
          <p:nvPr/>
        </p:nvSpPr>
        <p:spPr>
          <a:xfrm>
            <a:off x="6271725" y="4984209"/>
            <a:ext cx="12326" cy="491"/>
          </a:xfrm>
          <a:custGeom>
            <a:avLst/>
            <a:gdLst/>
            <a:ahLst/>
            <a:cxnLst/>
            <a:rect l="l" t="t" r="r" b="b"/>
            <a:pathLst>
              <a:path w="9525" h="635">
                <a:moveTo>
                  <a:pt x="152" y="0"/>
                </a:moveTo>
                <a:lnTo>
                  <a:pt x="0" y="558"/>
                </a:lnTo>
                <a:lnTo>
                  <a:pt x="9156" y="558"/>
                </a:lnTo>
                <a:lnTo>
                  <a:pt x="9232" y="0"/>
                </a:lnTo>
                <a:lnTo>
                  <a:pt x="152" y="0"/>
                </a:lnTo>
                <a:close/>
              </a:path>
            </a:pathLst>
          </a:custGeom>
          <a:solidFill>
            <a:srgbClr val="231F20"/>
          </a:solidFill>
        </p:spPr>
        <p:txBody>
          <a:bodyPr wrap="square" lIns="0" tIns="0" rIns="0" bIns="0" rtlCol="0"/>
          <a:lstStyle/>
          <a:p>
            <a:endParaRPr/>
          </a:p>
        </p:txBody>
      </p:sp>
      <p:sp>
        <p:nvSpPr>
          <p:cNvPr id="116" name="object 116"/>
          <p:cNvSpPr/>
          <p:nvPr/>
        </p:nvSpPr>
        <p:spPr>
          <a:xfrm>
            <a:off x="6271823" y="4983992"/>
            <a:ext cx="12326" cy="491"/>
          </a:xfrm>
          <a:custGeom>
            <a:avLst/>
            <a:gdLst/>
            <a:ahLst/>
            <a:cxnLst/>
            <a:rect l="l" t="t" r="r" b="b"/>
            <a:pathLst>
              <a:path w="9525" h="635">
                <a:moveTo>
                  <a:pt x="139" y="0"/>
                </a:moveTo>
                <a:lnTo>
                  <a:pt x="0" y="571"/>
                </a:lnTo>
                <a:lnTo>
                  <a:pt x="9105" y="571"/>
                </a:lnTo>
                <a:lnTo>
                  <a:pt x="9169" y="0"/>
                </a:lnTo>
                <a:lnTo>
                  <a:pt x="139" y="0"/>
                </a:lnTo>
                <a:close/>
              </a:path>
            </a:pathLst>
          </a:custGeom>
          <a:solidFill>
            <a:srgbClr val="231F20"/>
          </a:solidFill>
        </p:spPr>
        <p:txBody>
          <a:bodyPr wrap="square" lIns="0" tIns="0" rIns="0" bIns="0" rtlCol="0"/>
          <a:lstStyle/>
          <a:p>
            <a:endParaRPr/>
          </a:p>
        </p:txBody>
      </p:sp>
      <p:sp>
        <p:nvSpPr>
          <p:cNvPr id="117" name="object 117"/>
          <p:cNvSpPr/>
          <p:nvPr/>
        </p:nvSpPr>
        <p:spPr>
          <a:xfrm>
            <a:off x="6271906" y="4983767"/>
            <a:ext cx="12326" cy="491"/>
          </a:xfrm>
          <a:custGeom>
            <a:avLst/>
            <a:gdLst/>
            <a:ahLst/>
            <a:cxnLst/>
            <a:rect l="l" t="t" r="r" b="b"/>
            <a:pathLst>
              <a:path w="9525" h="635">
                <a:moveTo>
                  <a:pt x="139" y="0"/>
                </a:moveTo>
                <a:lnTo>
                  <a:pt x="0" y="571"/>
                </a:lnTo>
                <a:lnTo>
                  <a:pt x="9067" y="571"/>
                </a:lnTo>
                <a:lnTo>
                  <a:pt x="9131" y="0"/>
                </a:lnTo>
                <a:lnTo>
                  <a:pt x="139" y="0"/>
                </a:lnTo>
                <a:close/>
              </a:path>
            </a:pathLst>
          </a:custGeom>
          <a:solidFill>
            <a:srgbClr val="231F20"/>
          </a:solidFill>
        </p:spPr>
        <p:txBody>
          <a:bodyPr wrap="square" lIns="0" tIns="0" rIns="0" bIns="0" rtlCol="0"/>
          <a:lstStyle/>
          <a:p>
            <a:endParaRPr/>
          </a:p>
        </p:txBody>
      </p:sp>
      <p:sp>
        <p:nvSpPr>
          <p:cNvPr id="118" name="object 118"/>
          <p:cNvSpPr/>
          <p:nvPr/>
        </p:nvSpPr>
        <p:spPr>
          <a:xfrm>
            <a:off x="6272004" y="4983561"/>
            <a:ext cx="12326" cy="491"/>
          </a:xfrm>
          <a:custGeom>
            <a:avLst/>
            <a:gdLst/>
            <a:ahLst/>
            <a:cxnLst/>
            <a:rect l="l" t="t" r="r" b="b"/>
            <a:pathLst>
              <a:path w="9525" h="635">
                <a:moveTo>
                  <a:pt x="152" y="0"/>
                </a:moveTo>
                <a:lnTo>
                  <a:pt x="0" y="571"/>
                </a:lnTo>
                <a:lnTo>
                  <a:pt x="9029" y="571"/>
                </a:lnTo>
                <a:lnTo>
                  <a:pt x="9105" y="0"/>
                </a:lnTo>
                <a:lnTo>
                  <a:pt x="152" y="0"/>
                </a:lnTo>
                <a:close/>
              </a:path>
            </a:pathLst>
          </a:custGeom>
          <a:solidFill>
            <a:srgbClr val="231F20"/>
          </a:solidFill>
        </p:spPr>
        <p:txBody>
          <a:bodyPr wrap="square" lIns="0" tIns="0" rIns="0" bIns="0" rtlCol="0"/>
          <a:lstStyle/>
          <a:p>
            <a:endParaRPr/>
          </a:p>
        </p:txBody>
      </p:sp>
      <p:sp>
        <p:nvSpPr>
          <p:cNvPr id="119" name="object 119"/>
          <p:cNvSpPr/>
          <p:nvPr/>
        </p:nvSpPr>
        <p:spPr>
          <a:xfrm>
            <a:off x="6272086" y="4983335"/>
            <a:ext cx="12326" cy="491"/>
          </a:xfrm>
          <a:custGeom>
            <a:avLst/>
            <a:gdLst/>
            <a:ahLst/>
            <a:cxnLst/>
            <a:rect l="l" t="t" r="r" b="b"/>
            <a:pathLst>
              <a:path w="9525" h="635">
                <a:moveTo>
                  <a:pt x="152" y="0"/>
                </a:moveTo>
                <a:lnTo>
                  <a:pt x="0" y="571"/>
                </a:lnTo>
                <a:lnTo>
                  <a:pt x="9004" y="571"/>
                </a:lnTo>
                <a:lnTo>
                  <a:pt x="9067" y="0"/>
                </a:lnTo>
                <a:lnTo>
                  <a:pt x="152" y="0"/>
                </a:lnTo>
                <a:close/>
              </a:path>
            </a:pathLst>
          </a:custGeom>
          <a:solidFill>
            <a:srgbClr val="231F20"/>
          </a:solidFill>
        </p:spPr>
        <p:txBody>
          <a:bodyPr wrap="square" lIns="0" tIns="0" rIns="0" bIns="0" rtlCol="0"/>
          <a:lstStyle/>
          <a:p>
            <a:endParaRPr/>
          </a:p>
        </p:txBody>
      </p:sp>
      <p:sp>
        <p:nvSpPr>
          <p:cNvPr id="120" name="object 120"/>
          <p:cNvSpPr/>
          <p:nvPr/>
        </p:nvSpPr>
        <p:spPr>
          <a:xfrm>
            <a:off x="6272185" y="4983119"/>
            <a:ext cx="12326" cy="491"/>
          </a:xfrm>
          <a:custGeom>
            <a:avLst/>
            <a:gdLst/>
            <a:ahLst/>
            <a:cxnLst/>
            <a:rect l="l" t="t" r="r" b="b"/>
            <a:pathLst>
              <a:path w="9525" h="635">
                <a:moveTo>
                  <a:pt x="152" y="0"/>
                </a:moveTo>
                <a:lnTo>
                  <a:pt x="0" y="571"/>
                </a:lnTo>
                <a:lnTo>
                  <a:pt x="8966" y="571"/>
                </a:lnTo>
                <a:lnTo>
                  <a:pt x="9029" y="0"/>
                </a:lnTo>
                <a:lnTo>
                  <a:pt x="152" y="0"/>
                </a:lnTo>
                <a:close/>
              </a:path>
            </a:pathLst>
          </a:custGeom>
          <a:solidFill>
            <a:srgbClr val="231F20"/>
          </a:solidFill>
        </p:spPr>
        <p:txBody>
          <a:bodyPr wrap="square" lIns="0" tIns="0" rIns="0" bIns="0" rtlCol="0"/>
          <a:lstStyle/>
          <a:p>
            <a:endParaRPr/>
          </a:p>
        </p:txBody>
      </p:sp>
      <p:sp>
        <p:nvSpPr>
          <p:cNvPr id="121" name="object 121"/>
          <p:cNvSpPr/>
          <p:nvPr/>
        </p:nvSpPr>
        <p:spPr>
          <a:xfrm>
            <a:off x="6272284" y="4982893"/>
            <a:ext cx="12326" cy="491"/>
          </a:xfrm>
          <a:custGeom>
            <a:avLst/>
            <a:gdLst/>
            <a:ahLst/>
            <a:cxnLst/>
            <a:rect l="l" t="t" r="r" b="b"/>
            <a:pathLst>
              <a:path w="9525" h="635">
                <a:moveTo>
                  <a:pt x="139" y="0"/>
                </a:moveTo>
                <a:lnTo>
                  <a:pt x="0" y="571"/>
                </a:lnTo>
                <a:lnTo>
                  <a:pt x="8915" y="571"/>
                </a:lnTo>
                <a:lnTo>
                  <a:pt x="8978" y="0"/>
                </a:lnTo>
                <a:lnTo>
                  <a:pt x="139" y="0"/>
                </a:lnTo>
                <a:close/>
              </a:path>
            </a:pathLst>
          </a:custGeom>
          <a:solidFill>
            <a:srgbClr val="231F20"/>
          </a:solidFill>
        </p:spPr>
        <p:txBody>
          <a:bodyPr wrap="square" lIns="0" tIns="0" rIns="0" bIns="0" rtlCol="0"/>
          <a:lstStyle/>
          <a:p>
            <a:endParaRPr/>
          </a:p>
        </p:txBody>
      </p:sp>
      <p:sp>
        <p:nvSpPr>
          <p:cNvPr id="122" name="object 122"/>
          <p:cNvSpPr/>
          <p:nvPr/>
        </p:nvSpPr>
        <p:spPr>
          <a:xfrm>
            <a:off x="6272367" y="4982678"/>
            <a:ext cx="12326" cy="491"/>
          </a:xfrm>
          <a:custGeom>
            <a:avLst/>
            <a:gdLst/>
            <a:ahLst/>
            <a:cxnLst/>
            <a:rect l="l" t="t" r="r" b="b"/>
            <a:pathLst>
              <a:path w="9525" h="635">
                <a:moveTo>
                  <a:pt x="152" y="0"/>
                </a:moveTo>
                <a:lnTo>
                  <a:pt x="0" y="571"/>
                </a:lnTo>
                <a:lnTo>
                  <a:pt x="8877" y="571"/>
                </a:lnTo>
                <a:lnTo>
                  <a:pt x="8940" y="0"/>
                </a:lnTo>
                <a:lnTo>
                  <a:pt x="152" y="0"/>
                </a:lnTo>
                <a:close/>
              </a:path>
            </a:pathLst>
          </a:custGeom>
          <a:solidFill>
            <a:srgbClr val="231F20"/>
          </a:solidFill>
        </p:spPr>
        <p:txBody>
          <a:bodyPr wrap="square" lIns="0" tIns="0" rIns="0" bIns="0" rtlCol="0"/>
          <a:lstStyle/>
          <a:p>
            <a:endParaRPr/>
          </a:p>
        </p:txBody>
      </p:sp>
      <p:sp>
        <p:nvSpPr>
          <p:cNvPr id="123" name="object 123"/>
          <p:cNvSpPr/>
          <p:nvPr/>
        </p:nvSpPr>
        <p:spPr>
          <a:xfrm>
            <a:off x="6272465" y="4982461"/>
            <a:ext cx="12326" cy="491"/>
          </a:xfrm>
          <a:custGeom>
            <a:avLst/>
            <a:gdLst/>
            <a:ahLst/>
            <a:cxnLst/>
            <a:rect l="l" t="t" r="r" b="b"/>
            <a:pathLst>
              <a:path w="9525" h="635">
                <a:moveTo>
                  <a:pt x="152" y="0"/>
                </a:moveTo>
                <a:lnTo>
                  <a:pt x="0" y="571"/>
                </a:lnTo>
                <a:lnTo>
                  <a:pt x="8839" y="571"/>
                </a:lnTo>
                <a:lnTo>
                  <a:pt x="8902" y="0"/>
                </a:lnTo>
                <a:lnTo>
                  <a:pt x="152" y="0"/>
                </a:lnTo>
                <a:close/>
              </a:path>
            </a:pathLst>
          </a:custGeom>
          <a:solidFill>
            <a:srgbClr val="231F20"/>
          </a:solidFill>
        </p:spPr>
        <p:txBody>
          <a:bodyPr wrap="square" lIns="0" tIns="0" rIns="0" bIns="0" rtlCol="0"/>
          <a:lstStyle/>
          <a:p>
            <a:endParaRPr/>
          </a:p>
        </p:txBody>
      </p:sp>
      <p:sp>
        <p:nvSpPr>
          <p:cNvPr id="124" name="object 124"/>
          <p:cNvSpPr/>
          <p:nvPr/>
        </p:nvSpPr>
        <p:spPr>
          <a:xfrm>
            <a:off x="6272545" y="4982246"/>
            <a:ext cx="11505" cy="491"/>
          </a:xfrm>
          <a:custGeom>
            <a:avLst/>
            <a:gdLst/>
            <a:ahLst/>
            <a:cxnLst/>
            <a:rect l="l" t="t" r="r" b="b"/>
            <a:pathLst>
              <a:path w="8889" h="635">
                <a:moveTo>
                  <a:pt x="152" y="0"/>
                </a:moveTo>
                <a:lnTo>
                  <a:pt x="0" y="571"/>
                </a:lnTo>
                <a:lnTo>
                  <a:pt x="8801" y="571"/>
                </a:lnTo>
                <a:lnTo>
                  <a:pt x="8864" y="0"/>
                </a:lnTo>
                <a:lnTo>
                  <a:pt x="152" y="0"/>
                </a:lnTo>
                <a:close/>
              </a:path>
            </a:pathLst>
          </a:custGeom>
          <a:solidFill>
            <a:srgbClr val="231F20"/>
          </a:solidFill>
        </p:spPr>
        <p:txBody>
          <a:bodyPr wrap="square" lIns="0" tIns="0" rIns="0" bIns="0" rtlCol="0"/>
          <a:lstStyle/>
          <a:p>
            <a:endParaRPr/>
          </a:p>
        </p:txBody>
      </p:sp>
      <p:sp>
        <p:nvSpPr>
          <p:cNvPr id="125" name="object 125"/>
          <p:cNvSpPr/>
          <p:nvPr/>
        </p:nvSpPr>
        <p:spPr>
          <a:xfrm>
            <a:off x="6272628" y="4982020"/>
            <a:ext cx="11505" cy="491"/>
          </a:xfrm>
          <a:custGeom>
            <a:avLst/>
            <a:gdLst/>
            <a:ahLst/>
            <a:cxnLst/>
            <a:rect l="l" t="t" r="r" b="b"/>
            <a:pathLst>
              <a:path w="8889" h="635">
                <a:moveTo>
                  <a:pt x="152" y="0"/>
                </a:moveTo>
                <a:lnTo>
                  <a:pt x="0" y="571"/>
                </a:lnTo>
                <a:lnTo>
                  <a:pt x="8775" y="571"/>
                </a:lnTo>
                <a:lnTo>
                  <a:pt x="8826" y="0"/>
                </a:lnTo>
                <a:lnTo>
                  <a:pt x="152" y="0"/>
                </a:lnTo>
                <a:close/>
              </a:path>
            </a:pathLst>
          </a:custGeom>
          <a:solidFill>
            <a:srgbClr val="231F20"/>
          </a:solidFill>
        </p:spPr>
        <p:txBody>
          <a:bodyPr wrap="square" lIns="0" tIns="0" rIns="0" bIns="0" rtlCol="0"/>
          <a:lstStyle/>
          <a:p>
            <a:endParaRPr/>
          </a:p>
        </p:txBody>
      </p:sp>
      <p:sp>
        <p:nvSpPr>
          <p:cNvPr id="126" name="object 126"/>
          <p:cNvSpPr/>
          <p:nvPr/>
        </p:nvSpPr>
        <p:spPr>
          <a:xfrm>
            <a:off x="6272743" y="4981804"/>
            <a:ext cx="11505" cy="491"/>
          </a:xfrm>
          <a:custGeom>
            <a:avLst/>
            <a:gdLst/>
            <a:ahLst/>
            <a:cxnLst/>
            <a:rect l="l" t="t" r="r" b="b"/>
            <a:pathLst>
              <a:path w="8889" h="635">
                <a:moveTo>
                  <a:pt x="139" y="0"/>
                </a:moveTo>
                <a:lnTo>
                  <a:pt x="0" y="571"/>
                </a:lnTo>
                <a:lnTo>
                  <a:pt x="8724" y="571"/>
                </a:lnTo>
                <a:lnTo>
                  <a:pt x="8775" y="0"/>
                </a:lnTo>
                <a:lnTo>
                  <a:pt x="139" y="0"/>
                </a:lnTo>
                <a:close/>
              </a:path>
            </a:pathLst>
          </a:custGeom>
          <a:solidFill>
            <a:srgbClr val="231F20"/>
          </a:solidFill>
        </p:spPr>
        <p:txBody>
          <a:bodyPr wrap="square" lIns="0" tIns="0" rIns="0" bIns="0" rtlCol="0"/>
          <a:lstStyle/>
          <a:p>
            <a:endParaRPr/>
          </a:p>
        </p:txBody>
      </p:sp>
      <p:sp>
        <p:nvSpPr>
          <p:cNvPr id="127" name="object 127"/>
          <p:cNvSpPr/>
          <p:nvPr/>
        </p:nvSpPr>
        <p:spPr>
          <a:xfrm>
            <a:off x="6272825" y="4981578"/>
            <a:ext cx="11505" cy="491"/>
          </a:xfrm>
          <a:custGeom>
            <a:avLst/>
            <a:gdLst/>
            <a:ahLst/>
            <a:cxnLst/>
            <a:rect l="l" t="t" r="r" b="b"/>
            <a:pathLst>
              <a:path w="8889" h="635">
                <a:moveTo>
                  <a:pt x="152" y="0"/>
                </a:moveTo>
                <a:lnTo>
                  <a:pt x="0" y="571"/>
                </a:lnTo>
                <a:lnTo>
                  <a:pt x="8674" y="571"/>
                </a:lnTo>
                <a:lnTo>
                  <a:pt x="8750" y="0"/>
                </a:lnTo>
                <a:lnTo>
                  <a:pt x="152" y="0"/>
                </a:lnTo>
                <a:close/>
              </a:path>
            </a:pathLst>
          </a:custGeom>
          <a:solidFill>
            <a:srgbClr val="231F20"/>
          </a:solidFill>
        </p:spPr>
        <p:txBody>
          <a:bodyPr wrap="square" lIns="0" tIns="0" rIns="0" bIns="0" rtlCol="0"/>
          <a:lstStyle/>
          <a:p>
            <a:endParaRPr/>
          </a:p>
        </p:txBody>
      </p:sp>
      <p:sp>
        <p:nvSpPr>
          <p:cNvPr id="128" name="object 128"/>
          <p:cNvSpPr/>
          <p:nvPr/>
        </p:nvSpPr>
        <p:spPr>
          <a:xfrm>
            <a:off x="6272908" y="4981363"/>
            <a:ext cx="11505" cy="491"/>
          </a:xfrm>
          <a:custGeom>
            <a:avLst/>
            <a:gdLst/>
            <a:ahLst/>
            <a:cxnLst/>
            <a:rect l="l" t="t" r="r" b="b"/>
            <a:pathLst>
              <a:path w="8889" h="635">
                <a:moveTo>
                  <a:pt x="152" y="0"/>
                </a:moveTo>
                <a:lnTo>
                  <a:pt x="0" y="571"/>
                </a:lnTo>
                <a:lnTo>
                  <a:pt x="8648" y="571"/>
                </a:lnTo>
                <a:lnTo>
                  <a:pt x="8712" y="0"/>
                </a:lnTo>
                <a:lnTo>
                  <a:pt x="152" y="0"/>
                </a:lnTo>
                <a:close/>
              </a:path>
            </a:pathLst>
          </a:custGeom>
          <a:solidFill>
            <a:srgbClr val="231F20"/>
          </a:solidFill>
        </p:spPr>
        <p:txBody>
          <a:bodyPr wrap="square" lIns="0" tIns="0" rIns="0" bIns="0" rtlCol="0"/>
          <a:lstStyle/>
          <a:p>
            <a:endParaRPr/>
          </a:p>
        </p:txBody>
      </p:sp>
      <p:sp>
        <p:nvSpPr>
          <p:cNvPr id="129" name="object 129"/>
          <p:cNvSpPr/>
          <p:nvPr/>
        </p:nvSpPr>
        <p:spPr>
          <a:xfrm>
            <a:off x="6273006" y="4981146"/>
            <a:ext cx="11505" cy="491"/>
          </a:xfrm>
          <a:custGeom>
            <a:avLst/>
            <a:gdLst/>
            <a:ahLst/>
            <a:cxnLst/>
            <a:rect l="l" t="t" r="r" b="b"/>
            <a:pathLst>
              <a:path w="8889" h="635">
                <a:moveTo>
                  <a:pt x="152" y="0"/>
                </a:moveTo>
                <a:lnTo>
                  <a:pt x="0" y="558"/>
                </a:lnTo>
                <a:lnTo>
                  <a:pt x="8597" y="558"/>
                </a:lnTo>
                <a:lnTo>
                  <a:pt x="8674" y="0"/>
                </a:lnTo>
                <a:lnTo>
                  <a:pt x="152" y="0"/>
                </a:lnTo>
                <a:close/>
              </a:path>
            </a:pathLst>
          </a:custGeom>
          <a:solidFill>
            <a:srgbClr val="231F20"/>
          </a:solidFill>
        </p:spPr>
        <p:txBody>
          <a:bodyPr wrap="square" lIns="0" tIns="0" rIns="0" bIns="0" rtlCol="0"/>
          <a:lstStyle/>
          <a:p>
            <a:endParaRPr/>
          </a:p>
        </p:txBody>
      </p:sp>
      <p:sp>
        <p:nvSpPr>
          <p:cNvPr id="130" name="object 130"/>
          <p:cNvSpPr/>
          <p:nvPr/>
        </p:nvSpPr>
        <p:spPr>
          <a:xfrm>
            <a:off x="6273088" y="4980911"/>
            <a:ext cx="11505" cy="491"/>
          </a:xfrm>
          <a:custGeom>
            <a:avLst/>
            <a:gdLst/>
            <a:ahLst/>
            <a:cxnLst/>
            <a:rect l="l" t="t" r="r" b="b"/>
            <a:pathLst>
              <a:path w="8889" h="635">
                <a:moveTo>
                  <a:pt x="152" y="0"/>
                </a:moveTo>
                <a:lnTo>
                  <a:pt x="0" y="571"/>
                </a:lnTo>
                <a:lnTo>
                  <a:pt x="8559" y="571"/>
                </a:lnTo>
                <a:lnTo>
                  <a:pt x="8636" y="0"/>
                </a:lnTo>
                <a:lnTo>
                  <a:pt x="152" y="0"/>
                </a:lnTo>
                <a:close/>
              </a:path>
            </a:pathLst>
          </a:custGeom>
          <a:solidFill>
            <a:srgbClr val="231F20"/>
          </a:solidFill>
        </p:spPr>
        <p:txBody>
          <a:bodyPr wrap="square" lIns="0" tIns="0" rIns="0" bIns="0" rtlCol="0"/>
          <a:lstStyle/>
          <a:p>
            <a:endParaRPr/>
          </a:p>
        </p:txBody>
      </p:sp>
      <p:sp>
        <p:nvSpPr>
          <p:cNvPr id="131" name="object 131"/>
          <p:cNvSpPr/>
          <p:nvPr/>
        </p:nvSpPr>
        <p:spPr>
          <a:xfrm>
            <a:off x="6273203" y="4980695"/>
            <a:ext cx="11505" cy="491"/>
          </a:xfrm>
          <a:custGeom>
            <a:avLst/>
            <a:gdLst/>
            <a:ahLst/>
            <a:cxnLst/>
            <a:rect l="l" t="t" r="r" b="b"/>
            <a:pathLst>
              <a:path w="8889" h="635">
                <a:moveTo>
                  <a:pt x="152" y="0"/>
                </a:moveTo>
                <a:lnTo>
                  <a:pt x="0" y="571"/>
                </a:lnTo>
                <a:lnTo>
                  <a:pt x="8521" y="571"/>
                </a:lnTo>
                <a:lnTo>
                  <a:pt x="8585" y="0"/>
                </a:lnTo>
                <a:lnTo>
                  <a:pt x="152" y="0"/>
                </a:lnTo>
                <a:close/>
              </a:path>
            </a:pathLst>
          </a:custGeom>
          <a:solidFill>
            <a:srgbClr val="231F20"/>
          </a:solidFill>
        </p:spPr>
        <p:txBody>
          <a:bodyPr wrap="square" lIns="0" tIns="0" rIns="0" bIns="0" rtlCol="0"/>
          <a:lstStyle/>
          <a:p>
            <a:endParaRPr/>
          </a:p>
        </p:txBody>
      </p:sp>
      <p:sp>
        <p:nvSpPr>
          <p:cNvPr id="132" name="object 132"/>
          <p:cNvSpPr/>
          <p:nvPr/>
        </p:nvSpPr>
        <p:spPr>
          <a:xfrm>
            <a:off x="6273286" y="4980479"/>
            <a:ext cx="11505" cy="491"/>
          </a:xfrm>
          <a:custGeom>
            <a:avLst/>
            <a:gdLst/>
            <a:ahLst/>
            <a:cxnLst/>
            <a:rect l="l" t="t" r="r" b="b"/>
            <a:pathLst>
              <a:path w="8889" h="635">
                <a:moveTo>
                  <a:pt x="152" y="0"/>
                </a:moveTo>
                <a:lnTo>
                  <a:pt x="0" y="571"/>
                </a:lnTo>
                <a:lnTo>
                  <a:pt x="8483" y="571"/>
                </a:lnTo>
                <a:lnTo>
                  <a:pt x="8547" y="0"/>
                </a:lnTo>
                <a:lnTo>
                  <a:pt x="152" y="0"/>
                </a:lnTo>
                <a:close/>
              </a:path>
            </a:pathLst>
          </a:custGeom>
          <a:solidFill>
            <a:srgbClr val="231F20"/>
          </a:solidFill>
        </p:spPr>
        <p:txBody>
          <a:bodyPr wrap="square" lIns="0" tIns="0" rIns="0" bIns="0" rtlCol="0"/>
          <a:lstStyle/>
          <a:p>
            <a:endParaRPr/>
          </a:p>
        </p:txBody>
      </p:sp>
      <p:sp>
        <p:nvSpPr>
          <p:cNvPr id="133" name="object 133"/>
          <p:cNvSpPr/>
          <p:nvPr/>
        </p:nvSpPr>
        <p:spPr>
          <a:xfrm>
            <a:off x="6273367" y="4980263"/>
            <a:ext cx="11505" cy="491"/>
          </a:xfrm>
          <a:custGeom>
            <a:avLst/>
            <a:gdLst/>
            <a:ahLst/>
            <a:cxnLst/>
            <a:rect l="l" t="t" r="r" b="b"/>
            <a:pathLst>
              <a:path w="8889" h="635">
                <a:moveTo>
                  <a:pt x="152" y="0"/>
                </a:moveTo>
                <a:lnTo>
                  <a:pt x="0" y="571"/>
                </a:lnTo>
                <a:lnTo>
                  <a:pt x="8445" y="571"/>
                </a:lnTo>
                <a:lnTo>
                  <a:pt x="8521" y="0"/>
                </a:lnTo>
                <a:lnTo>
                  <a:pt x="152" y="0"/>
                </a:lnTo>
                <a:close/>
              </a:path>
            </a:pathLst>
          </a:custGeom>
          <a:solidFill>
            <a:srgbClr val="231F20"/>
          </a:solidFill>
        </p:spPr>
        <p:txBody>
          <a:bodyPr wrap="square" lIns="0" tIns="0" rIns="0" bIns="0" rtlCol="0"/>
          <a:lstStyle/>
          <a:p>
            <a:endParaRPr/>
          </a:p>
        </p:txBody>
      </p:sp>
      <p:sp>
        <p:nvSpPr>
          <p:cNvPr id="134" name="object 134"/>
          <p:cNvSpPr/>
          <p:nvPr/>
        </p:nvSpPr>
        <p:spPr>
          <a:xfrm>
            <a:off x="6273466" y="4980037"/>
            <a:ext cx="11505" cy="491"/>
          </a:xfrm>
          <a:custGeom>
            <a:avLst/>
            <a:gdLst/>
            <a:ahLst/>
            <a:cxnLst/>
            <a:rect l="l" t="t" r="r" b="b"/>
            <a:pathLst>
              <a:path w="8889" h="635">
                <a:moveTo>
                  <a:pt x="152" y="0"/>
                </a:moveTo>
                <a:lnTo>
                  <a:pt x="0" y="571"/>
                </a:lnTo>
                <a:lnTo>
                  <a:pt x="8420" y="571"/>
                </a:lnTo>
                <a:lnTo>
                  <a:pt x="8470" y="0"/>
                </a:lnTo>
                <a:lnTo>
                  <a:pt x="152" y="0"/>
                </a:lnTo>
                <a:close/>
              </a:path>
            </a:pathLst>
          </a:custGeom>
          <a:solidFill>
            <a:srgbClr val="231F20"/>
          </a:solidFill>
        </p:spPr>
        <p:txBody>
          <a:bodyPr wrap="square" lIns="0" tIns="0" rIns="0" bIns="0" rtlCol="0"/>
          <a:lstStyle/>
          <a:p>
            <a:endParaRPr/>
          </a:p>
        </p:txBody>
      </p:sp>
      <p:sp>
        <p:nvSpPr>
          <p:cNvPr id="135" name="object 135"/>
          <p:cNvSpPr/>
          <p:nvPr/>
        </p:nvSpPr>
        <p:spPr>
          <a:xfrm>
            <a:off x="6273565" y="4979822"/>
            <a:ext cx="11505" cy="491"/>
          </a:xfrm>
          <a:custGeom>
            <a:avLst/>
            <a:gdLst/>
            <a:ahLst/>
            <a:cxnLst/>
            <a:rect l="l" t="t" r="r" b="b"/>
            <a:pathLst>
              <a:path w="8889" h="635">
                <a:moveTo>
                  <a:pt x="139" y="0"/>
                </a:moveTo>
                <a:lnTo>
                  <a:pt x="0" y="571"/>
                </a:lnTo>
                <a:lnTo>
                  <a:pt x="8356" y="571"/>
                </a:lnTo>
                <a:lnTo>
                  <a:pt x="8420" y="0"/>
                </a:lnTo>
                <a:lnTo>
                  <a:pt x="139" y="0"/>
                </a:lnTo>
                <a:close/>
              </a:path>
            </a:pathLst>
          </a:custGeom>
          <a:solidFill>
            <a:srgbClr val="231F20"/>
          </a:solidFill>
        </p:spPr>
        <p:txBody>
          <a:bodyPr wrap="square" lIns="0" tIns="0" rIns="0" bIns="0" rtlCol="0"/>
          <a:lstStyle/>
          <a:p>
            <a:endParaRPr/>
          </a:p>
        </p:txBody>
      </p:sp>
      <p:sp>
        <p:nvSpPr>
          <p:cNvPr id="136" name="object 136"/>
          <p:cNvSpPr/>
          <p:nvPr/>
        </p:nvSpPr>
        <p:spPr>
          <a:xfrm>
            <a:off x="6273664" y="4979605"/>
            <a:ext cx="11505" cy="491"/>
          </a:xfrm>
          <a:custGeom>
            <a:avLst/>
            <a:gdLst/>
            <a:ahLst/>
            <a:cxnLst/>
            <a:rect l="l" t="t" r="r" b="b"/>
            <a:pathLst>
              <a:path w="8889" h="635">
                <a:moveTo>
                  <a:pt x="139" y="0"/>
                </a:moveTo>
                <a:lnTo>
                  <a:pt x="0" y="558"/>
                </a:lnTo>
                <a:lnTo>
                  <a:pt x="8318" y="558"/>
                </a:lnTo>
                <a:lnTo>
                  <a:pt x="8382" y="0"/>
                </a:lnTo>
                <a:lnTo>
                  <a:pt x="139" y="0"/>
                </a:lnTo>
                <a:close/>
              </a:path>
            </a:pathLst>
          </a:custGeom>
          <a:solidFill>
            <a:srgbClr val="231F20"/>
          </a:solidFill>
        </p:spPr>
        <p:txBody>
          <a:bodyPr wrap="square" lIns="0" tIns="0" rIns="0" bIns="0" rtlCol="0"/>
          <a:lstStyle/>
          <a:p>
            <a:endParaRPr/>
          </a:p>
        </p:txBody>
      </p:sp>
      <p:sp>
        <p:nvSpPr>
          <p:cNvPr id="137" name="object 137"/>
          <p:cNvSpPr/>
          <p:nvPr/>
        </p:nvSpPr>
        <p:spPr>
          <a:xfrm>
            <a:off x="6273745" y="4979390"/>
            <a:ext cx="11505" cy="491"/>
          </a:xfrm>
          <a:custGeom>
            <a:avLst/>
            <a:gdLst/>
            <a:ahLst/>
            <a:cxnLst/>
            <a:rect l="l" t="t" r="r" b="b"/>
            <a:pathLst>
              <a:path w="8889" h="635">
                <a:moveTo>
                  <a:pt x="152" y="0"/>
                </a:moveTo>
                <a:lnTo>
                  <a:pt x="0" y="571"/>
                </a:lnTo>
                <a:lnTo>
                  <a:pt x="8293" y="571"/>
                </a:lnTo>
                <a:lnTo>
                  <a:pt x="8343" y="0"/>
                </a:lnTo>
                <a:lnTo>
                  <a:pt x="152" y="0"/>
                </a:lnTo>
                <a:close/>
              </a:path>
            </a:pathLst>
          </a:custGeom>
          <a:solidFill>
            <a:srgbClr val="231F20"/>
          </a:solidFill>
        </p:spPr>
        <p:txBody>
          <a:bodyPr wrap="square" lIns="0" tIns="0" rIns="0" bIns="0" rtlCol="0"/>
          <a:lstStyle/>
          <a:p>
            <a:endParaRPr/>
          </a:p>
        </p:txBody>
      </p:sp>
      <p:sp>
        <p:nvSpPr>
          <p:cNvPr id="138" name="object 138"/>
          <p:cNvSpPr/>
          <p:nvPr/>
        </p:nvSpPr>
        <p:spPr>
          <a:xfrm>
            <a:off x="6273828" y="4979164"/>
            <a:ext cx="11505" cy="491"/>
          </a:xfrm>
          <a:custGeom>
            <a:avLst/>
            <a:gdLst/>
            <a:ahLst/>
            <a:cxnLst/>
            <a:rect l="l" t="t" r="r" b="b"/>
            <a:pathLst>
              <a:path w="8889" h="635">
                <a:moveTo>
                  <a:pt x="152" y="0"/>
                </a:moveTo>
                <a:lnTo>
                  <a:pt x="0" y="571"/>
                </a:lnTo>
                <a:lnTo>
                  <a:pt x="8255" y="571"/>
                </a:lnTo>
                <a:lnTo>
                  <a:pt x="8318" y="0"/>
                </a:lnTo>
                <a:lnTo>
                  <a:pt x="152" y="0"/>
                </a:lnTo>
                <a:close/>
              </a:path>
            </a:pathLst>
          </a:custGeom>
          <a:solidFill>
            <a:srgbClr val="231F20"/>
          </a:solidFill>
        </p:spPr>
        <p:txBody>
          <a:bodyPr wrap="square" lIns="0" tIns="0" rIns="0" bIns="0" rtlCol="0"/>
          <a:lstStyle/>
          <a:p>
            <a:endParaRPr/>
          </a:p>
        </p:txBody>
      </p:sp>
      <p:sp>
        <p:nvSpPr>
          <p:cNvPr id="139" name="object 139"/>
          <p:cNvSpPr/>
          <p:nvPr/>
        </p:nvSpPr>
        <p:spPr>
          <a:xfrm>
            <a:off x="6273926" y="4978949"/>
            <a:ext cx="11505" cy="491"/>
          </a:xfrm>
          <a:custGeom>
            <a:avLst/>
            <a:gdLst/>
            <a:ahLst/>
            <a:cxnLst/>
            <a:rect l="l" t="t" r="r" b="b"/>
            <a:pathLst>
              <a:path w="8889" h="635">
                <a:moveTo>
                  <a:pt x="152" y="0"/>
                </a:moveTo>
                <a:lnTo>
                  <a:pt x="0" y="571"/>
                </a:lnTo>
                <a:lnTo>
                  <a:pt x="8216" y="571"/>
                </a:lnTo>
                <a:lnTo>
                  <a:pt x="8280" y="0"/>
                </a:lnTo>
                <a:lnTo>
                  <a:pt x="152" y="0"/>
                </a:lnTo>
                <a:close/>
              </a:path>
            </a:pathLst>
          </a:custGeom>
          <a:solidFill>
            <a:srgbClr val="231F20"/>
          </a:solidFill>
        </p:spPr>
        <p:txBody>
          <a:bodyPr wrap="square" lIns="0" tIns="0" rIns="0" bIns="0" rtlCol="0"/>
          <a:lstStyle/>
          <a:p>
            <a:endParaRPr/>
          </a:p>
        </p:txBody>
      </p:sp>
      <p:sp>
        <p:nvSpPr>
          <p:cNvPr id="140" name="object 140"/>
          <p:cNvSpPr/>
          <p:nvPr/>
        </p:nvSpPr>
        <p:spPr>
          <a:xfrm>
            <a:off x="6274025" y="4978722"/>
            <a:ext cx="10683" cy="491"/>
          </a:xfrm>
          <a:custGeom>
            <a:avLst/>
            <a:gdLst/>
            <a:ahLst/>
            <a:cxnLst/>
            <a:rect l="l" t="t" r="r" b="b"/>
            <a:pathLst>
              <a:path w="8254" h="635">
                <a:moveTo>
                  <a:pt x="139" y="0"/>
                </a:moveTo>
                <a:lnTo>
                  <a:pt x="0" y="571"/>
                </a:lnTo>
                <a:lnTo>
                  <a:pt x="8166" y="571"/>
                </a:lnTo>
                <a:lnTo>
                  <a:pt x="8216" y="0"/>
                </a:lnTo>
                <a:lnTo>
                  <a:pt x="139" y="0"/>
                </a:lnTo>
                <a:close/>
              </a:path>
            </a:pathLst>
          </a:custGeom>
          <a:solidFill>
            <a:srgbClr val="231F20"/>
          </a:solidFill>
        </p:spPr>
        <p:txBody>
          <a:bodyPr wrap="square" lIns="0" tIns="0" rIns="0" bIns="0" rtlCol="0"/>
          <a:lstStyle/>
          <a:p>
            <a:endParaRPr/>
          </a:p>
        </p:txBody>
      </p:sp>
      <p:sp>
        <p:nvSpPr>
          <p:cNvPr id="141" name="object 141"/>
          <p:cNvSpPr/>
          <p:nvPr/>
        </p:nvSpPr>
        <p:spPr>
          <a:xfrm>
            <a:off x="6274108" y="4978517"/>
            <a:ext cx="10683" cy="491"/>
          </a:xfrm>
          <a:custGeom>
            <a:avLst/>
            <a:gdLst/>
            <a:ahLst/>
            <a:cxnLst/>
            <a:rect l="l" t="t" r="r" b="b"/>
            <a:pathLst>
              <a:path w="8254" h="635">
                <a:moveTo>
                  <a:pt x="139" y="0"/>
                </a:moveTo>
                <a:lnTo>
                  <a:pt x="0" y="571"/>
                </a:lnTo>
                <a:lnTo>
                  <a:pt x="8128" y="571"/>
                </a:lnTo>
                <a:lnTo>
                  <a:pt x="8178" y="0"/>
                </a:lnTo>
                <a:lnTo>
                  <a:pt x="139" y="0"/>
                </a:lnTo>
                <a:close/>
              </a:path>
            </a:pathLst>
          </a:custGeom>
          <a:solidFill>
            <a:srgbClr val="231F20"/>
          </a:solidFill>
        </p:spPr>
        <p:txBody>
          <a:bodyPr wrap="square" lIns="0" tIns="0" rIns="0" bIns="0" rtlCol="0"/>
          <a:lstStyle/>
          <a:p>
            <a:endParaRPr/>
          </a:p>
        </p:txBody>
      </p:sp>
      <p:sp>
        <p:nvSpPr>
          <p:cNvPr id="142" name="object 142"/>
          <p:cNvSpPr/>
          <p:nvPr/>
        </p:nvSpPr>
        <p:spPr>
          <a:xfrm>
            <a:off x="6274207" y="4978290"/>
            <a:ext cx="10683" cy="491"/>
          </a:xfrm>
          <a:custGeom>
            <a:avLst/>
            <a:gdLst/>
            <a:ahLst/>
            <a:cxnLst/>
            <a:rect l="l" t="t" r="r" b="b"/>
            <a:pathLst>
              <a:path w="8254" h="635">
                <a:moveTo>
                  <a:pt x="152" y="0"/>
                </a:moveTo>
                <a:lnTo>
                  <a:pt x="0" y="571"/>
                </a:lnTo>
                <a:lnTo>
                  <a:pt x="8089" y="571"/>
                </a:lnTo>
                <a:lnTo>
                  <a:pt x="8128" y="0"/>
                </a:lnTo>
                <a:lnTo>
                  <a:pt x="152" y="0"/>
                </a:lnTo>
                <a:close/>
              </a:path>
            </a:pathLst>
          </a:custGeom>
          <a:solidFill>
            <a:srgbClr val="231F20"/>
          </a:solidFill>
        </p:spPr>
        <p:txBody>
          <a:bodyPr wrap="square" lIns="0" tIns="0" rIns="0" bIns="0" rtlCol="0"/>
          <a:lstStyle/>
          <a:p>
            <a:endParaRPr/>
          </a:p>
        </p:txBody>
      </p:sp>
      <p:sp>
        <p:nvSpPr>
          <p:cNvPr id="143" name="object 143"/>
          <p:cNvSpPr/>
          <p:nvPr/>
        </p:nvSpPr>
        <p:spPr>
          <a:xfrm>
            <a:off x="6274288" y="4978075"/>
            <a:ext cx="10683" cy="491"/>
          </a:xfrm>
          <a:custGeom>
            <a:avLst/>
            <a:gdLst/>
            <a:ahLst/>
            <a:cxnLst/>
            <a:rect l="l" t="t" r="r" b="b"/>
            <a:pathLst>
              <a:path w="8254" h="635">
                <a:moveTo>
                  <a:pt x="152" y="0"/>
                </a:moveTo>
                <a:lnTo>
                  <a:pt x="0" y="558"/>
                </a:lnTo>
                <a:lnTo>
                  <a:pt x="8039" y="558"/>
                </a:lnTo>
                <a:lnTo>
                  <a:pt x="8089" y="0"/>
                </a:lnTo>
                <a:lnTo>
                  <a:pt x="152" y="0"/>
                </a:lnTo>
                <a:close/>
              </a:path>
            </a:pathLst>
          </a:custGeom>
          <a:solidFill>
            <a:srgbClr val="231F20"/>
          </a:solidFill>
        </p:spPr>
        <p:txBody>
          <a:bodyPr wrap="square" lIns="0" tIns="0" rIns="0" bIns="0" rtlCol="0"/>
          <a:lstStyle/>
          <a:p>
            <a:endParaRPr/>
          </a:p>
        </p:txBody>
      </p:sp>
      <p:sp>
        <p:nvSpPr>
          <p:cNvPr id="144" name="object 144"/>
          <p:cNvSpPr/>
          <p:nvPr/>
        </p:nvSpPr>
        <p:spPr>
          <a:xfrm>
            <a:off x="6274388" y="4977849"/>
            <a:ext cx="10683" cy="491"/>
          </a:xfrm>
          <a:custGeom>
            <a:avLst/>
            <a:gdLst/>
            <a:ahLst/>
            <a:cxnLst/>
            <a:rect l="l" t="t" r="r" b="b"/>
            <a:pathLst>
              <a:path w="8254" h="635">
                <a:moveTo>
                  <a:pt x="152" y="0"/>
                </a:moveTo>
                <a:lnTo>
                  <a:pt x="0" y="571"/>
                </a:lnTo>
                <a:lnTo>
                  <a:pt x="7988" y="571"/>
                </a:lnTo>
                <a:lnTo>
                  <a:pt x="8039" y="0"/>
                </a:lnTo>
                <a:lnTo>
                  <a:pt x="152" y="0"/>
                </a:lnTo>
                <a:close/>
              </a:path>
            </a:pathLst>
          </a:custGeom>
          <a:solidFill>
            <a:srgbClr val="231F20"/>
          </a:solidFill>
        </p:spPr>
        <p:txBody>
          <a:bodyPr wrap="square" lIns="0" tIns="0" rIns="0" bIns="0" rtlCol="0"/>
          <a:lstStyle/>
          <a:p>
            <a:endParaRPr/>
          </a:p>
        </p:txBody>
      </p:sp>
      <p:sp>
        <p:nvSpPr>
          <p:cNvPr id="145" name="object 145"/>
          <p:cNvSpPr/>
          <p:nvPr/>
        </p:nvSpPr>
        <p:spPr>
          <a:xfrm>
            <a:off x="6274486" y="4977633"/>
            <a:ext cx="10683" cy="491"/>
          </a:xfrm>
          <a:custGeom>
            <a:avLst/>
            <a:gdLst/>
            <a:ahLst/>
            <a:cxnLst/>
            <a:rect l="l" t="t" r="r" b="b"/>
            <a:pathLst>
              <a:path w="8254" h="635">
                <a:moveTo>
                  <a:pt x="139" y="0"/>
                </a:moveTo>
                <a:lnTo>
                  <a:pt x="0" y="571"/>
                </a:lnTo>
                <a:lnTo>
                  <a:pt x="7937" y="571"/>
                </a:lnTo>
                <a:lnTo>
                  <a:pt x="7975" y="0"/>
                </a:lnTo>
                <a:lnTo>
                  <a:pt x="139" y="0"/>
                </a:lnTo>
                <a:close/>
              </a:path>
            </a:pathLst>
          </a:custGeom>
          <a:solidFill>
            <a:srgbClr val="231F20"/>
          </a:solidFill>
        </p:spPr>
        <p:txBody>
          <a:bodyPr wrap="square" lIns="0" tIns="0" rIns="0" bIns="0" rtlCol="0"/>
          <a:lstStyle/>
          <a:p>
            <a:endParaRPr/>
          </a:p>
        </p:txBody>
      </p:sp>
      <p:sp>
        <p:nvSpPr>
          <p:cNvPr id="146" name="object 146"/>
          <p:cNvSpPr/>
          <p:nvPr/>
        </p:nvSpPr>
        <p:spPr>
          <a:xfrm>
            <a:off x="6274568" y="4977408"/>
            <a:ext cx="10683" cy="491"/>
          </a:xfrm>
          <a:custGeom>
            <a:avLst/>
            <a:gdLst/>
            <a:ahLst/>
            <a:cxnLst/>
            <a:rect l="l" t="t" r="r" b="b"/>
            <a:pathLst>
              <a:path w="8254" h="635">
                <a:moveTo>
                  <a:pt x="152" y="0"/>
                </a:moveTo>
                <a:lnTo>
                  <a:pt x="0" y="571"/>
                </a:lnTo>
                <a:lnTo>
                  <a:pt x="7886" y="571"/>
                </a:lnTo>
                <a:lnTo>
                  <a:pt x="7950" y="0"/>
                </a:lnTo>
                <a:lnTo>
                  <a:pt x="152" y="0"/>
                </a:lnTo>
                <a:close/>
              </a:path>
            </a:pathLst>
          </a:custGeom>
          <a:solidFill>
            <a:srgbClr val="231F20"/>
          </a:solidFill>
        </p:spPr>
        <p:txBody>
          <a:bodyPr wrap="square" lIns="0" tIns="0" rIns="0" bIns="0" rtlCol="0"/>
          <a:lstStyle/>
          <a:p>
            <a:endParaRPr/>
          </a:p>
        </p:txBody>
      </p:sp>
      <p:sp>
        <p:nvSpPr>
          <p:cNvPr id="147" name="object 147"/>
          <p:cNvSpPr/>
          <p:nvPr/>
        </p:nvSpPr>
        <p:spPr>
          <a:xfrm>
            <a:off x="6274666" y="4977191"/>
            <a:ext cx="10683" cy="491"/>
          </a:xfrm>
          <a:custGeom>
            <a:avLst/>
            <a:gdLst/>
            <a:ahLst/>
            <a:cxnLst/>
            <a:rect l="l" t="t" r="r" b="b"/>
            <a:pathLst>
              <a:path w="8254" h="635">
                <a:moveTo>
                  <a:pt x="152" y="0"/>
                </a:moveTo>
                <a:lnTo>
                  <a:pt x="0" y="571"/>
                </a:lnTo>
                <a:lnTo>
                  <a:pt x="7848" y="571"/>
                </a:lnTo>
                <a:lnTo>
                  <a:pt x="7899" y="0"/>
                </a:lnTo>
                <a:lnTo>
                  <a:pt x="152" y="0"/>
                </a:lnTo>
                <a:close/>
              </a:path>
            </a:pathLst>
          </a:custGeom>
          <a:solidFill>
            <a:srgbClr val="231F20"/>
          </a:solidFill>
        </p:spPr>
        <p:txBody>
          <a:bodyPr wrap="square" lIns="0" tIns="0" rIns="0" bIns="0" rtlCol="0"/>
          <a:lstStyle/>
          <a:p>
            <a:endParaRPr/>
          </a:p>
        </p:txBody>
      </p:sp>
      <p:sp>
        <p:nvSpPr>
          <p:cNvPr id="148" name="object 148"/>
          <p:cNvSpPr/>
          <p:nvPr/>
        </p:nvSpPr>
        <p:spPr>
          <a:xfrm>
            <a:off x="6274749" y="4976966"/>
            <a:ext cx="10683" cy="491"/>
          </a:xfrm>
          <a:custGeom>
            <a:avLst/>
            <a:gdLst/>
            <a:ahLst/>
            <a:cxnLst/>
            <a:rect l="l" t="t" r="r" b="b"/>
            <a:pathLst>
              <a:path w="8254" h="635">
                <a:moveTo>
                  <a:pt x="152" y="0"/>
                </a:moveTo>
                <a:lnTo>
                  <a:pt x="0" y="571"/>
                </a:lnTo>
                <a:lnTo>
                  <a:pt x="7797" y="571"/>
                </a:lnTo>
                <a:lnTo>
                  <a:pt x="7848" y="0"/>
                </a:lnTo>
                <a:lnTo>
                  <a:pt x="152" y="0"/>
                </a:lnTo>
                <a:close/>
              </a:path>
            </a:pathLst>
          </a:custGeom>
          <a:solidFill>
            <a:srgbClr val="231F20"/>
          </a:solidFill>
        </p:spPr>
        <p:txBody>
          <a:bodyPr wrap="square" lIns="0" tIns="0" rIns="0" bIns="0" rtlCol="0"/>
          <a:lstStyle/>
          <a:p>
            <a:endParaRPr/>
          </a:p>
        </p:txBody>
      </p:sp>
      <p:sp>
        <p:nvSpPr>
          <p:cNvPr id="149" name="object 149"/>
          <p:cNvSpPr/>
          <p:nvPr/>
        </p:nvSpPr>
        <p:spPr>
          <a:xfrm>
            <a:off x="6274847" y="4976750"/>
            <a:ext cx="10683" cy="491"/>
          </a:xfrm>
          <a:custGeom>
            <a:avLst/>
            <a:gdLst/>
            <a:ahLst/>
            <a:cxnLst/>
            <a:rect l="l" t="t" r="r" b="b"/>
            <a:pathLst>
              <a:path w="8254" h="635">
                <a:moveTo>
                  <a:pt x="139" y="0"/>
                </a:moveTo>
                <a:lnTo>
                  <a:pt x="0" y="571"/>
                </a:lnTo>
                <a:lnTo>
                  <a:pt x="7747" y="571"/>
                </a:lnTo>
                <a:lnTo>
                  <a:pt x="7785" y="0"/>
                </a:lnTo>
                <a:lnTo>
                  <a:pt x="139" y="0"/>
                </a:lnTo>
                <a:close/>
              </a:path>
            </a:pathLst>
          </a:custGeom>
          <a:solidFill>
            <a:srgbClr val="231F20"/>
          </a:solidFill>
        </p:spPr>
        <p:txBody>
          <a:bodyPr wrap="square" lIns="0" tIns="0" rIns="0" bIns="0" rtlCol="0"/>
          <a:lstStyle/>
          <a:p>
            <a:endParaRPr/>
          </a:p>
        </p:txBody>
      </p:sp>
      <p:sp>
        <p:nvSpPr>
          <p:cNvPr id="150" name="object 150"/>
          <p:cNvSpPr/>
          <p:nvPr/>
        </p:nvSpPr>
        <p:spPr>
          <a:xfrm>
            <a:off x="6274945" y="4976534"/>
            <a:ext cx="10683" cy="491"/>
          </a:xfrm>
          <a:custGeom>
            <a:avLst/>
            <a:gdLst/>
            <a:ahLst/>
            <a:cxnLst/>
            <a:rect l="l" t="t" r="r" b="b"/>
            <a:pathLst>
              <a:path w="8254" h="635">
                <a:moveTo>
                  <a:pt x="139" y="0"/>
                </a:moveTo>
                <a:lnTo>
                  <a:pt x="0" y="558"/>
                </a:lnTo>
                <a:lnTo>
                  <a:pt x="7696" y="558"/>
                </a:lnTo>
                <a:lnTo>
                  <a:pt x="7747" y="0"/>
                </a:lnTo>
                <a:lnTo>
                  <a:pt x="139" y="0"/>
                </a:lnTo>
                <a:close/>
              </a:path>
            </a:pathLst>
          </a:custGeom>
          <a:solidFill>
            <a:srgbClr val="231F20"/>
          </a:solidFill>
        </p:spPr>
        <p:txBody>
          <a:bodyPr wrap="square" lIns="0" tIns="0" rIns="0" bIns="0" rtlCol="0"/>
          <a:lstStyle/>
          <a:p>
            <a:endParaRPr/>
          </a:p>
        </p:txBody>
      </p:sp>
      <p:sp>
        <p:nvSpPr>
          <p:cNvPr id="151" name="object 151"/>
          <p:cNvSpPr/>
          <p:nvPr/>
        </p:nvSpPr>
        <p:spPr>
          <a:xfrm>
            <a:off x="6275028" y="4976318"/>
            <a:ext cx="10683" cy="491"/>
          </a:xfrm>
          <a:custGeom>
            <a:avLst/>
            <a:gdLst/>
            <a:ahLst/>
            <a:cxnLst/>
            <a:rect l="l" t="t" r="r" b="b"/>
            <a:pathLst>
              <a:path w="8254" h="635">
                <a:moveTo>
                  <a:pt x="152" y="0"/>
                </a:moveTo>
                <a:lnTo>
                  <a:pt x="0" y="571"/>
                </a:lnTo>
                <a:lnTo>
                  <a:pt x="7645" y="571"/>
                </a:lnTo>
                <a:lnTo>
                  <a:pt x="7696" y="0"/>
                </a:lnTo>
                <a:lnTo>
                  <a:pt x="152" y="0"/>
                </a:lnTo>
                <a:close/>
              </a:path>
            </a:pathLst>
          </a:custGeom>
          <a:solidFill>
            <a:srgbClr val="231F20"/>
          </a:solidFill>
        </p:spPr>
        <p:txBody>
          <a:bodyPr wrap="square" lIns="0" tIns="0" rIns="0" bIns="0" rtlCol="0"/>
          <a:lstStyle/>
          <a:p>
            <a:endParaRPr/>
          </a:p>
        </p:txBody>
      </p:sp>
      <p:sp>
        <p:nvSpPr>
          <p:cNvPr id="152" name="object 152"/>
          <p:cNvSpPr/>
          <p:nvPr/>
        </p:nvSpPr>
        <p:spPr>
          <a:xfrm>
            <a:off x="6275127" y="4976093"/>
            <a:ext cx="10683" cy="491"/>
          </a:xfrm>
          <a:custGeom>
            <a:avLst/>
            <a:gdLst/>
            <a:ahLst/>
            <a:cxnLst/>
            <a:rect l="l" t="t" r="r" b="b"/>
            <a:pathLst>
              <a:path w="8254" h="635">
                <a:moveTo>
                  <a:pt x="152" y="0"/>
                </a:moveTo>
                <a:lnTo>
                  <a:pt x="0" y="571"/>
                </a:lnTo>
                <a:lnTo>
                  <a:pt x="7620" y="571"/>
                </a:lnTo>
                <a:lnTo>
                  <a:pt x="7645" y="0"/>
                </a:lnTo>
                <a:lnTo>
                  <a:pt x="152" y="0"/>
                </a:lnTo>
                <a:close/>
              </a:path>
            </a:pathLst>
          </a:custGeom>
          <a:solidFill>
            <a:srgbClr val="231F20"/>
          </a:solidFill>
        </p:spPr>
        <p:txBody>
          <a:bodyPr wrap="square" lIns="0" tIns="0" rIns="0" bIns="0" rtlCol="0"/>
          <a:lstStyle/>
          <a:p>
            <a:endParaRPr/>
          </a:p>
        </p:txBody>
      </p:sp>
      <p:sp>
        <p:nvSpPr>
          <p:cNvPr id="153" name="object 153"/>
          <p:cNvSpPr/>
          <p:nvPr/>
        </p:nvSpPr>
        <p:spPr>
          <a:xfrm>
            <a:off x="6275208" y="4975876"/>
            <a:ext cx="9861" cy="491"/>
          </a:xfrm>
          <a:custGeom>
            <a:avLst/>
            <a:gdLst/>
            <a:ahLst/>
            <a:cxnLst/>
            <a:rect l="l" t="t" r="r" b="b"/>
            <a:pathLst>
              <a:path w="7620" h="635">
                <a:moveTo>
                  <a:pt x="152" y="0"/>
                </a:moveTo>
                <a:lnTo>
                  <a:pt x="0" y="571"/>
                </a:lnTo>
                <a:lnTo>
                  <a:pt x="7569" y="571"/>
                </a:lnTo>
                <a:lnTo>
                  <a:pt x="7607" y="0"/>
                </a:lnTo>
                <a:lnTo>
                  <a:pt x="152" y="0"/>
                </a:lnTo>
                <a:close/>
              </a:path>
            </a:pathLst>
          </a:custGeom>
          <a:solidFill>
            <a:srgbClr val="231F20"/>
          </a:solidFill>
        </p:spPr>
        <p:txBody>
          <a:bodyPr wrap="square" lIns="0" tIns="0" rIns="0" bIns="0" rtlCol="0"/>
          <a:lstStyle/>
          <a:p>
            <a:endParaRPr/>
          </a:p>
        </p:txBody>
      </p:sp>
      <p:sp>
        <p:nvSpPr>
          <p:cNvPr id="154" name="object 154"/>
          <p:cNvSpPr/>
          <p:nvPr/>
        </p:nvSpPr>
        <p:spPr>
          <a:xfrm>
            <a:off x="6275290" y="4975661"/>
            <a:ext cx="9861" cy="491"/>
          </a:xfrm>
          <a:custGeom>
            <a:avLst/>
            <a:gdLst/>
            <a:ahLst/>
            <a:cxnLst/>
            <a:rect l="l" t="t" r="r" b="b"/>
            <a:pathLst>
              <a:path w="7620" h="635">
                <a:moveTo>
                  <a:pt x="152" y="0"/>
                </a:moveTo>
                <a:lnTo>
                  <a:pt x="0" y="571"/>
                </a:lnTo>
                <a:lnTo>
                  <a:pt x="7531" y="571"/>
                </a:lnTo>
                <a:lnTo>
                  <a:pt x="7569" y="0"/>
                </a:lnTo>
                <a:lnTo>
                  <a:pt x="152" y="0"/>
                </a:lnTo>
                <a:close/>
              </a:path>
            </a:pathLst>
          </a:custGeom>
          <a:solidFill>
            <a:srgbClr val="231F20"/>
          </a:solidFill>
        </p:spPr>
        <p:txBody>
          <a:bodyPr wrap="square" lIns="0" tIns="0" rIns="0" bIns="0" rtlCol="0"/>
          <a:lstStyle/>
          <a:p>
            <a:endParaRPr/>
          </a:p>
        </p:txBody>
      </p:sp>
      <p:sp>
        <p:nvSpPr>
          <p:cNvPr id="155" name="object 155"/>
          <p:cNvSpPr/>
          <p:nvPr/>
        </p:nvSpPr>
        <p:spPr>
          <a:xfrm>
            <a:off x="6275406" y="4975445"/>
            <a:ext cx="9861" cy="491"/>
          </a:xfrm>
          <a:custGeom>
            <a:avLst/>
            <a:gdLst/>
            <a:ahLst/>
            <a:cxnLst/>
            <a:rect l="l" t="t" r="r" b="b"/>
            <a:pathLst>
              <a:path w="7620" h="635">
                <a:moveTo>
                  <a:pt x="139" y="0"/>
                </a:moveTo>
                <a:lnTo>
                  <a:pt x="0" y="571"/>
                </a:lnTo>
                <a:lnTo>
                  <a:pt x="7467" y="571"/>
                </a:lnTo>
                <a:lnTo>
                  <a:pt x="7518" y="0"/>
                </a:lnTo>
                <a:lnTo>
                  <a:pt x="139" y="0"/>
                </a:lnTo>
                <a:close/>
              </a:path>
            </a:pathLst>
          </a:custGeom>
          <a:solidFill>
            <a:srgbClr val="231F20"/>
          </a:solidFill>
        </p:spPr>
        <p:txBody>
          <a:bodyPr wrap="square" lIns="0" tIns="0" rIns="0" bIns="0" rtlCol="0"/>
          <a:lstStyle/>
          <a:p>
            <a:endParaRPr/>
          </a:p>
        </p:txBody>
      </p:sp>
      <p:sp>
        <p:nvSpPr>
          <p:cNvPr id="156" name="object 156"/>
          <p:cNvSpPr/>
          <p:nvPr/>
        </p:nvSpPr>
        <p:spPr>
          <a:xfrm>
            <a:off x="6275487" y="4975219"/>
            <a:ext cx="9861" cy="491"/>
          </a:xfrm>
          <a:custGeom>
            <a:avLst/>
            <a:gdLst/>
            <a:ahLst/>
            <a:cxnLst/>
            <a:rect l="l" t="t" r="r" b="b"/>
            <a:pathLst>
              <a:path w="7620" h="635">
                <a:moveTo>
                  <a:pt x="139" y="0"/>
                </a:moveTo>
                <a:lnTo>
                  <a:pt x="0" y="571"/>
                </a:lnTo>
                <a:lnTo>
                  <a:pt x="7416" y="571"/>
                </a:lnTo>
                <a:lnTo>
                  <a:pt x="7467" y="0"/>
                </a:lnTo>
                <a:lnTo>
                  <a:pt x="139" y="0"/>
                </a:lnTo>
                <a:close/>
              </a:path>
            </a:pathLst>
          </a:custGeom>
          <a:solidFill>
            <a:srgbClr val="231F20"/>
          </a:solidFill>
        </p:spPr>
        <p:txBody>
          <a:bodyPr wrap="square" lIns="0" tIns="0" rIns="0" bIns="0" rtlCol="0"/>
          <a:lstStyle/>
          <a:p>
            <a:endParaRPr/>
          </a:p>
        </p:txBody>
      </p:sp>
      <p:sp>
        <p:nvSpPr>
          <p:cNvPr id="157" name="object 157"/>
          <p:cNvSpPr/>
          <p:nvPr/>
        </p:nvSpPr>
        <p:spPr>
          <a:xfrm>
            <a:off x="6275587" y="4974993"/>
            <a:ext cx="9861" cy="491"/>
          </a:xfrm>
          <a:custGeom>
            <a:avLst/>
            <a:gdLst/>
            <a:ahLst/>
            <a:cxnLst/>
            <a:rect l="l" t="t" r="r" b="b"/>
            <a:pathLst>
              <a:path w="7620" h="635">
                <a:moveTo>
                  <a:pt x="152" y="0"/>
                </a:moveTo>
                <a:lnTo>
                  <a:pt x="0" y="558"/>
                </a:lnTo>
                <a:lnTo>
                  <a:pt x="7378" y="558"/>
                </a:lnTo>
                <a:lnTo>
                  <a:pt x="7416" y="0"/>
                </a:lnTo>
                <a:lnTo>
                  <a:pt x="152" y="0"/>
                </a:lnTo>
                <a:close/>
              </a:path>
            </a:pathLst>
          </a:custGeom>
          <a:solidFill>
            <a:srgbClr val="231F20"/>
          </a:solidFill>
        </p:spPr>
        <p:txBody>
          <a:bodyPr wrap="square" lIns="0" tIns="0" rIns="0" bIns="0" rtlCol="0"/>
          <a:lstStyle/>
          <a:p>
            <a:endParaRPr/>
          </a:p>
        </p:txBody>
      </p:sp>
      <p:sp>
        <p:nvSpPr>
          <p:cNvPr id="158" name="object 158"/>
          <p:cNvSpPr/>
          <p:nvPr/>
        </p:nvSpPr>
        <p:spPr>
          <a:xfrm>
            <a:off x="6275668" y="4974777"/>
            <a:ext cx="9861" cy="491"/>
          </a:xfrm>
          <a:custGeom>
            <a:avLst/>
            <a:gdLst/>
            <a:ahLst/>
            <a:cxnLst/>
            <a:rect l="l" t="t" r="r" b="b"/>
            <a:pathLst>
              <a:path w="7620" h="635">
                <a:moveTo>
                  <a:pt x="152" y="0"/>
                </a:moveTo>
                <a:lnTo>
                  <a:pt x="0" y="571"/>
                </a:lnTo>
                <a:lnTo>
                  <a:pt x="7327" y="571"/>
                </a:lnTo>
                <a:lnTo>
                  <a:pt x="7378" y="0"/>
                </a:lnTo>
                <a:lnTo>
                  <a:pt x="152" y="0"/>
                </a:lnTo>
                <a:close/>
              </a:path>
            </a:pathLst>
          </a:custGeom>
          <a:solidFill>
            <a:srgbClr val="231F20"/>
          </a:solidFill>
        </p:spPr>
        <p:txBody>
          <a:bodyPr wrap="square" lIns="0" tIns="0" rIns="0" bIns="0" rtlCol="0"/>
          <a:lstStyle/>
          <a:p>
            <a:endParaRPr/>
          </a:p>
        </p:txBody>
      </p:sp>
      <p:sp>
        <p:nvSpPr>
          <p:cNvPr id="159" name="object 159"/>
          <p:cNvSpPr/>
          <p:nvPr/>
        </p:nvSpPr>
        <p:spPr>
          <a:xfrm>
            <a:off x="6275751" y="4974562"/>
            <a:ext cx="9861" cy="491"/>
          </a:xfrm>
          <a:custGeom>
            <a:avLst/>
            <a:gdLst/>
            <a:ahLst/>
            <a:cxnLst/>
            <a:rect l="l" t="t" r="r" b="b"/>
            <a:pathLst>
              <a:path w="7620" h="635">
                <a:moveTo>
                  <a:pt x="152" y="0"/>
                </a:moveTo>
                <a:lnTo>
                  <a:pt x="0" y="571"/>
                </a:lnTo>
                <a:lnTo>
                  <a:pt x="7289" y="571"/>
                </a:lnTo>
                <a:lnTo>
                  <a:pt x="7327" y="0"/>
                </a:lnTo>
                <a:lnTo>
                  <a:pt x="152" y="0"/>
                </a:lnTo>
                <a:close/>
              </a:path>
            </a:pathLst>
          </a:custGeom>
          <a:solidFill>
            <a:srgbClr val="231F20"/>
          </a:solidFill>
        </p:spPr>
        <p:txBody>
          <a:bodyPr wrap="square" lIns="0" tIns="0" rIns="0" bIns="0" rtlCol="0"/>
          <a:lstStyle/>
          <a:p>
            <a:endParaRPr/>
          </a:p>
        </p:txBody>
      </p:sp>
      <p:sp>
        <p:nvSpPr>
          <p:cNvPr id="160" name="object 160"/>
          <p:cNvSpPr/>
          <p:nvPr/>
        </p:nvSpPr>
        <p:spPr>
          <a:xfrm>
            <a:off x="6275866" y="4974346"/>
            <a:ext cx="9861" cy="491"/>
          </a:xfrm>
          <a:custGeom>
            <a:avLst/>
            <a:gdLst/>
            <a:ahLst/>
            <a:cxnLst/>
            <a:rect l="l" t="t" r="r" b="b"/>
            <a:pathLst>
              <a:path w="7620" h="635">
                <a:moveTo>
                  <a:pt x="139" y="0"/>
                </a:moveTo>
                <a:lnTo>
                  <a:pt x="0" y="571"/>
                </a:lnTo>
                <a:lnTo>
                  <a:pt x="7226" y="571"/>
                </a:lnTo>
                <a:lnTo>
                  <a:pt x="7277" y="0"/>
                </a:lnTo>
                <a:lnTo>
                  <a:pt x="139" y="0"/>
                </a:lnTo>
                <a:close/>
              </a:path>
            </a:pathLst>
          </a:custGeom>
          <a:solidFill>
            <a:srgbClr val="231F20"/>
          </a:solidFill>
        </p:spPr>
        <p:txBody>
          <a:bodyPr wrap="square" lIns="0" tIns="0" rIns="0" bIns="0" rtlCol="0"/>
          <a:lstStyle/>
          <a:p>
            <a:endParaRPr/>
          </a:p>
        </p:txBody>
      </p:sp>
      <p:sp>
        <p:nvSpPr>
          <p:cNvPr id="161" name="object 161"/>
          <p:cNvSpPr/>
          <p:nvPr/>
        </p:nvSpPr>
        <p:spPr>
          <a:xfrm>
            <a:off x="6275948" y="4974120"/>
            <a:ext cx="9861" cy="491"/>
          </a:xfrm>
          <a:custGeom>
            <a:avLst/>
            <a:gdLst/>
            <a:ahLst/>
            <a:cxnLst/>
            <a:rect l="l" t="t" r="r" b="b"/>
            <a:pathLst>
              <a:path w="7620" h="635">
                <a:moveTo>
                  <a:pt x="152" y="0"/>
                </a:moveTo>
                <a:lnTo>
                  <a:pt x="0" y="571"/>
                </a:lnTo>
                <a:lnTo>
                  <a:pt x="7175" y="571"/>
                </a:lnTo>
                <a:lnTo>
                  <a:pt x="7226" y="0"/>
                </a:lnTo>
                <a:lnTo>
                  <a:pt x="152" y="0"/>
                </a:lnTo>
                <a:close/>
              </a:path>
            </a:pathLst>
          </a:custGeom>
          <a:solidFill>
            <a:srgbClr val="231F20"/>
          </a:solidFill>
        </p:spPr>
        <p:txBody>
          <a:bodyPr wrap="square" lIns="0" tIns="0" rIns="0" bIns="0" rtlCol="0"/>
          <a:lstStyle/>
          <a:p>
            <a:endParaRPr/>
          </a:p>
        </p:txBody>
      </p:sp>
      <p:sp>
        <p:nvSpPr>
          <p:cNvPr id="162" name="object 162"/>
          <p:cNvSpPr/>
          <p:nvPr/>
        </p:nvSpPr>
        <p:spPr>
          <a:xfrm>
            <a:off x="6276031" y="4973904"/>
            <a:ext cx="9861" cy="491"/>
          </a:xfrm>
          <a:custGeom>
            <a:avLst/>
            <a:gdLst/>
            <a:ahLst/>
            <a:cxnLst/>
            <a:rect l="l" t="t" r="r" b="b"/>
            <a:pathLst>
              <a:path w="7620" h="635">
                <a:moveTo>
                  <a:pt x="152" y="0"/>
                </a:moveTo>
                <a:lnTo>
                  <a:pt x="0" y="571"/>
                </a:lnTo>
                <a:lnTo>
                  <a:pt x="7137" y="571"/>
                </a:lnTo>
                <a:lnTo>
                  <a:pt x="7175" y="0"/>
                </a:lnTo>
                <a:lnTo>
                  <a:pt x="152" y="0"/>
                </a:lnTo>
                <a:close/>
              </a:path>
            </a:pathLst>
          </a:custGeom>
          <a:solidFill>
            <a:srgbClr val="231F20"/>
          </a:solidFill>
        </p:spPr>
        <p:txBody>
          <a:bodyPr wrap="square" lIns="0" tIns="0" rIns="0" bIns="0" rtlCol="0"/>
          <a:lstStyle/>
          <a:p>
            <a:endParaRPr/>
          </a:p>
        </p:txBody>
      </p:sp>
      <p:sp>
        <p:nvSpPr>
          <p:cNvPr id="163" name="object 163"/>
          <p:cNvSpPr/>
          <p:nvPr/>
        </p:nvSpPr>
        <p:spPr>
          <a:xfrm>
            <a:off x="6276129" y="4973688"/>
            <a:ext cx="9861" cy="491"/>
          </a:xfrm>
          <a:custGeom>
            <a:avLst/>
            <a:gdLst/>
            <a:ahLst/>
            <a:cxnLst/>
            <a:rect l="l" t="t" r="r" b="b"/>
            <a:pathLst>
              <a:path w="7620" h="635">
                <a:moveTo>
                  <a:pt x="152" y="0"/>
                </a:moveTo>
                <a:lnTo>
                  <a:pt x="0" y="571"/>
                </a:lnTo>
                <a:lnTo>
                  <a:pt x="7086" y="571"/>
                </a:lnTo>
                <a:lnTo>
                  <a:pt x="7150" y="0"/>
                </a:lnTo>
                <a:lnTo>
                  <a:pt x="152" y="0"/>
                </a:lnTo>
                <a:close/>
              </a:path>
            </a:pathLst>
          </a:custGeom>
          <a:solidFill>
            <a:srgbClr val="231F20"/>
          </a:solidFill>
        </p:spPr>
        <p:txBody>
          <a:bodyPr wrap="square" lIns="0" tIns="0" rIns="0" bIns="0" rtlCol="0"/>
          <a:lstStyle/>
          <a:p>
            <a:endParaRPr/>
          </a:p>
        </p:txBody>
      </p:sp>
      <p:sp>
        <p:nvSpPr>
          <p:cNvPr id="164" name="object 164"/>
          <p:cNvSpPr/>
          <p:nvPr/>
        </p:nvSpPr>
        <p:spPr>
          <a:xfrm>
            <a:off x="6276211" y="4973472"/>
            <a:ext cx="9861" cy="491"/>
          </a:xfrm>
          <a:custGeom>
            <a:avLst/>
            <a:gdLst/>
            <a:ahLst/>
            <a:cxnLst/>
            <a:rect l="l" t="t" r="r" b="b"/>
            <a:pathLst>
              <a:path w="7620" h="635">
                <a:moveTo>
                  <a:pt x="152" y="0"/>
                </a:moveTo>
                <a:lnTo>
                  <a:pt x="0" y="558"/>
                </a:lnTo>
                <a:lnTo>
                  <a:pt x="7048" y="558"/>
                </a:lnTo>
                <a:lnTo>
                  <a:pt x="7099" y="0"/>
                </a:lnTo>
                <a:lnTo>
                  <a:pt x="152" y="0"/>
                </a:lnTo>
                <a:close/>
              </a:path>
            </a:pathLst>
          </a:custGeom>
          <a:solidFill>
            <a:srgbClr val="231F20"/>
          </a:solidFill>
        </p:spPr>
        <p:txBody>
          <a:bodyPr wrap="square" lIns="0" tIns="0" rIns="0" bIns="0" rtlCol="0"/>
          <a:lstStyle/>
          <a:p>
            <a:endParaRPr/>
          </a:p>
        </p:txBody>
      </p:sp>
      <p:sp>
        <p:nvSpPr>
          <p:cNvPr id="165" name="object 165"/>
          <p:cNvSpPr/>
          <p:nvPr/>
        </p:nvSpPr>
        <p:spPr>
          <a:xfrm>
            <a:off x="6276310" y="4973237"/>
            <a:ext cx="9861" cy="491"/>
          </a:xfrm>
          <a:custGeom>
            <a:avLst/>
            <a:gdLst/>
            <a:ahLst/>
            <a:cxnLst/>
            <a:rect l="l" t="t" r="r" b="b"/>
            <a:pathLst>
              <a:path w="7620" h="635">
                <a:moveTo>
                  <a:pt x="152" y="0"/>
                </a:moveTo>
                <a:lnTo>
                  <a:pt x="0" y="584"/>
                </a:lnTo>
                <a:lnTo>
                  <a:pt x="6997" y="584"/>
                </a:lnTo>
                <a:lnTo>
                  <a:pt x="7048" y="0"/>
                </a:lnTo>
                <a:lnTo>
                  <a:pt x="152" y="0"/>
                </a:lnTo>
                <a:close/>
              </a:path>
            </a:pathLst>
          </a:custGeom>
          <a:solidFill>
            <a:srgbClr val="231F20"/>
          </a:solidFill>
        </p:spPr>
        <p:txBody>
          <a:bodyPr wrap="square" lIns="0" tIns="0" rIns="0" bIns="0" rtlCol="0"/>
          <a:lstStyle/>
          <a:p>
            <a:endParaRPr/>
          </a:p>
        </p:txBody>
      </p:sp>
      <p:sp>
        <p:nvSpPr>
          <p:cNvPr id="166" name="object 166"/>
          <p:cNvSpPr/>
          <p:nvPr/>
        </p:nvSpPr>
        <p:spPr>
          <a:xfrm>
            <a:off x="6276409" y="4973021"/>
            <a:ext cx="9861" cy="491"/>
          </a:xfrm>
          <a:custGeom>
            <a:avLst/>
            <a:gdLst/>
            <a:ahLst/>
            <a:cxnLst/>
            <a:rect l="l" t="t" r="r" b="b"/>
            <a:pathLst>
              <a:path w="7620" h="635">
                <a:moveTo>
                  <a:pt x="152" y="0"/>
                </a:moveTo>
                <a:lnTo>
                  <a:pt x="0" y="571"/>
                </a:lnTo>
                <a:lnTo>
                  <a:pt x="6946" y="571"/>
                </a:lnTo>
                <a:lnTo>
                  <a:pt x="6997" y="0"/>
                </a:lnTo>
                <a:lnTo>
                  <a:pt x="152" y="0"/>
                </a:lnTo>
                <a:close/>
              </a:path>
            </a:pathLst>
          </a:custGeom>
          <a:solidFill>
            <a:srgbClr val="231F20"/>
          </a:solidFill>
        </p:spPr>
        <p:txBody>
          <a:bodyPr wrap="square" lIns="0" tIns="0" rIns="0" bIns="0" rtlCol="0"/>
          <a:lstStyle/>
          <a:p>
            <a:endParaRPr/>
          </a:p>
        </p:txBody>
      </p:sp>
      <p:sp>
        <p:nvSpPr>
          <p:cNvPr id="167" name="object 167"/>
          <p:cNvSpPr/>
          <p:nvPr/>
        </p:nvSpPr>
        <p:spPr>
          <a:xfrm>
            <a:off x="6276491" y="4972795"/>
            <a:ext cx="9039" cy="491"/>
          </a:xfrm>
          <a:custGeom>
            <a:avLst/>
            <a:gdLst/>
            <a:ahLst/>
            <a:cxnLst/>
            <a:rect l="l" t="t" r="r" b="b"/>
            <a:pathLst>
              <a:path w="6985" h="635">
                <a:moveTo>
                  <a:pt x="152" y="0"/>
                </a:moveTo>
                <a:lnTo>
                  <a:pt x="0" y="571"/>
                </a:lnTo>
                <a:lnTo>
                  <a:pt x="6908" y="571"/>
                </a:lnTo>
                <a:lnTo>
                  <a:pt x="6946" y="0"/>
                </a:lnTo>
                <a:lnTo>
                  <a:pt x="152" y="0"/>
                </a:lnTo>
                <a:close/>
              </a:path>
            </a:pathLst>
          </a:custGeom>
          <a:solidFill>
            <a:srgbClr val="231F20"/>
          </a:solidFill>
        </p:spPr>
        <p:txBody>
          <a:bodyPr wrap="square" lIns="0" tIns="0" rIns="0" bIns="0" rtlCol="0"/>
          <a:lstStyle/>
          <a:p>
            <a:endParaRPr/>
          </a:p>
        </p:txBody>
      </p:sp>
      <p:sp>
        <p:nvSpPr>
          <p:cNvPr id="168" name="object 168"/>
          <p:cNvSpPr/>
          <p:nvPr/>
        </p:nvSpPr>
        <p:spPr>
          <a:xfrm>
            <a:off x="6276589" y="4972589"/>
            <a:ext cx="9039" cy="491"/>
          </a:xfrm>
          <a:custGeom>
            <a:avLst/>
            <a:gdLst/>
            <a:ahLst/>
            <a:cxnLst/>
            <a:rect l="l" t="t" r="r" b="b"/>
            <a:pathLst>
              <a:path w="6985" h="635">
                <a:moveTo>
                  <a:pt x="152" y="0"/>
                </a:moveTo>
                <a:lnTo>
                  <a:pt x="0" y="571"/>
                </a:lnTo>
                <a:lnTo>
                  <a:pt x="6845" y="571"/>
                </a:lnTo>
                <a:lnTo>
                  <a:pt x="6908" y="0"/>
                </a:lnTo>
                <a:lnTo>
                  <a:pt x="152" y="0"/>
                </a:lnTo>
                <a:close/>
              </a:path>
            </a:pathLst>
          </a:custGeom>
          <a:solidFill>
            <a:srgbClr val="231F20"/>
          </a:solidFill>
        </p:spPr>
        <p:txBody>
          <a:bodyPr wrap="square" lIns="0" tIns="0" rIns="0" bIns="0" rtlCol="0"/>
          <a:lstStyle/>
          <a:p>
            <a:endParaRPr/>
          </a:p>
        </p:txBody>
      </p:sp>
      <p:sp>
        <p:nvSpPr>
          <p:cNvPr id="169" name="object 169"/>
          <p:cNvSpPr/>
          <p:nvPr/>
        </p:nvSpPr>
        <p:spPr>
          <a:xfrm>
            <a:off x="6276689" y="4972363"/>
            <a:ext cx="9039" cy="491"/>
          </a:xfrm>
          <a:custGeom>
            <a:avLst/>
            <a:gdLst/>
            <a:ahLst/>
            <a:cxnLst/>
            <a:rect l="l" t="t" r="r" b="b"/>
            <a:pathLst>
              <a:path w="6985" h="635">
                <a:moveTo>
                  <a:pt x="139" y="0"/>
                </a:moveTo>
                <a:lnTo>
                  <a:pt x="0" y="558"/>
                </a:lnTo>
                <a:lnTo>
                  <a:pt x="6794" y="558"/>
                </a:lnTo>
                <a:lnTo>
                  <a:pt x="6845" y="0"/>
                </a:lnTo>
                <a:lnTo>
                  <a:pt x="139" y="0"/>
                </a:lnTo>
                <a:close/>
              </a:path>
            </a:pathLst>
          </a:custGeom>
          <a:solidFill>
            <a:srgbClr val="231F20"/>
          </a:solidFill>
        </p:spPr>
        <p:txBody>
          <a:bodyPr wrap="square" lIns="0" tIns="0" rIns="0" bIns="0" rtlCol="0"/>
          <a:lstStyle/>
          <a:p>
            <a:endParaRPr/>
          </a:p>
        </p:txBody>
      </p:sp>
      <p:sp>
        <p:nvSpPr>
          <p:cNvPr id="170" name="object 170"/>
          <p:cNvSpPr/>
          <p:nvPr/>
        </p:nvSpPr>
        <p:spPr>
          <a:xfrm>
            <a:off x="6276770" y="4972148"/>
            <a:ext cx="9039" cy="491"/>
          </a:xfrm>
          <a:custGeom>
            <a:avLst/>
            <a:gdLst/>
            <a:ahLst/>
            <a:cxnLst/>
            <a:rect l="l" t="t" r="r" b="b"/>
            <a:pathLst>
              <a:path w="6985" h="635">
                <a:moveTo>
                  <a:pt x="139" y="0"/>
                </a:moveTo>
                <a:lnTo>
                  <a:pt x="0" y="571"/>
                </a:lnTo>
                <a:lnTo>
                  <a:pt x="6743" y="571"/>
                </a:lnTo>
                <a:lnTo>
                  <a:pt x="6807" y="0"/>
                </a:lnTo>
                <a:lnTo>
                  <a:pt x="139" y="0"/>
                </a:lnTo>
                <a:close/>
              </a:path>
            </a:pathLst>
          </a:custGeom>
          <a:solidFill>
            <a:srgbClr val="231F20"/>
          </a:solidFill>
        </p:spPr>
        <p:txBody>
          <a:bodyPr wrap="square" lIns="0" tIns="0" rIns="0" bIns="0" rtlCol="0"/>
          <a:lstStyle/>
          <a:p>
            <a:endParaRPr/>
          </a:p>
        </p:txBody>
      </p:sp>
      <p:sp>
        <p:nvSpPr>
          <p:cNvPr id="171" name="object 171"/>
          <p:cNvSpPr/>
          <p:nvPr/>
        </p:nvSpPr>
        <p:spPr>
          <a:xfrm>
            <a:off x="6276869" y="4971921"/>
            <a:ext cx="9039" cy="491"/>
          </a:xfrm>
          <a:custGeom>
            <a:avLst/>
            <a:gdLst/>
            <a:ahLst/>
            <a:cxnLst/>
            <a:rect l="l" t="t" r="r" b="b"/>
            <a:pathLst>
              <a:path w="6985" h="635">
                <a:moveTo>
                  <a:pt x="152" y="0"/>
                </a:moveTo>
                <a:lnTo>
                  <a:pt x="0" y="571"/>
                </a:lnTo>
                <a:lnTo>
                  <a:pt x="6705" y="571"/>
                </a:lnTo>
                <a:lnTo>
                  <a:pt x="6756" y="0"/>
                </a:lnTo>
                <a:lnTo>
                  <a:pt x="152" y="0"/>
                </a:lnTo>
                <a:close/>
              </a:path>
            </a:pathLst>
          </a:custGeom>
          <a:solidFill>
            <a:srgbClr val="231F20"/>
          </a:solidFill>
        </p:spPr>
        <p:txBody>
          <a:bodyPr wrap="square" lIns="0" tIns="0" rIns="0" bIns="0" rtlCol="0"/>
          <a:lstStyle/>
          <a:p>
            <a:endParaRPr/>
          </a:p>
        </p:txBody>
      </p:sp>
      <p:sp>
        <p:nvSpPr>
          <p:cNvPr id="172" name="object 172"/>
          <p:cNvSpPr/>
          <p:nvPr/>
        </p:nvSpPr>
        <p:spPr>
          <a:xfrm>
            <a:off x="6276952" y="4971716"/>
            <a:ext cx="9039" cy="491"/>
          </a:xfrm>
          <a:custGeom>
            <a:avLst/>
            <a:gdLst/>
            <a:ahLst/>
            <a:cxnLst/>
            <a:rect l="l" t="t" r="r" b="b"/>
            <a:pathLst>
              <a:path w="6985" h="635">
                <a:moveTo>
                  <a:pt x="152" y="0"/>
                </a:moveTo>
                <a:lnTo>
                  <a:pt x="0" y="571"/>
                </a:lnTo>
                <a:lnTo>
                  <a:pt x="6667" y="571"/>
                </a:lnTo>
                <a:lnTo>
                  <a:pt x="6705" y="0"/>
                </a:lnTo>
                <a:lnTo>
                  <a:pt x="152" y="0"/>
                </a:lnTo>
                <a:close/>
              </a:path>
            </a:pathLst>
          </a:custGeom>
          <a:solidFill>
            <a:srgbClr val="231F20"/>
          </a:solidFill>
        </p:spPr>
        <p:txBody>
          <a:bodyPr wrap="square" lIns="0" tIns="0" rIns="0" bIns="0" rtlCol="0"/>
          <a:lstStyle/>
          <a:p>
            <a:endParaRPr/>
          </a:p>
        </p:txBody>
      </p:sp>
      <p:sp>
        <p:nvSpPr>
          <p:cNvPr id="173" name="object 173"/>
          <p:cNvSpPr/>
          <p:nvPr/>
        </p:nvSpPr>
        <p:spPr>
          <a:xfrm>
            <a:off x="6277067" y="4971490"/>
            <a:ext cx="9039" cy="491"/>
          </a:xfrm>
          <a:custGeom>
            <a:avLst/>
            <a:gdLst/>
            <a:ahLst/>
            <a:cxnLst/>
            <a:rect l="l" t="t" r="r" b="b"/>
            <a:pathLst>
              <a:path w="6985" h="635">
                <a:moveTo>
                  <a:pt x="114" y="0"/>
                </a:moveTo>
                <a:lnTo>
                  <a:pt x="0" y="571"/>
                </a:lnTo>
                <a:lnTo>
                  <a:pt x="6604" y="571"/>
                </a:lnTo>
                <a:lnTo>
                  <a:pt x="6654" y="0"/>
                </a:lnTo>
                <a:lnTo>
                  <a:pt x="114" y="0"/>
                </a:lnTo>
                <a:close/>
              </a:path>
            </a:pathLst>
          </a:custGeom>
          <a:solidFill>
            <a:srgbClr val="231F20"/>
          </a:solidFill>
        </p:spPr>
        <p:txBody>
          <a:bodyPr wrap="square" lIns="0" tIns="0" rIns="0" bIns="0" rtlCol="0"/>
          <a:lstStyle/>
          <a:p>
            <a:endParaRPr/>
          </a:p>
        </p:txBody>
      </p:sp>
      <p:sp>
        <p:nvSpPr>
          <p:cNvPr id="174" name="object 174"/>
          <p:cNvSpPr/>
          <p:nvPr/>
        </p:nvSpPr>
        <p:spPr>
          <a:xfrm>
            <a:off x="6277148" y="4971274"/>
            <a:ext cx="9039" cy="491"/>
          </a:xfrm>
          <a:custGeom>
            <a:avLst/>
            <a:gdLst/>
            <a:ahLst/>
            <a:cxnLst/>
            <a:rect l="l" t="t" r="r" b="b"/>
            <a:pathLst>
              <a:path w="6985" h="635">
                <a:moveTo>
                  <a:pt x="6616" y="0"/>
                </a:moveTo>
                <a:lnTo>
                  <a:pt x="50" y="0"/>
                </a:lnTo>
                <a:lnTo>
                  <a:pt x="0" y="571"/>
                </a:lnTo>
                <a:lnTo>
                  <a:pt x="6565" y="571"/>
                </a:lnTo>
                <a:lnTo>
                  <a:pt x="6616" y="0"/>
                </a:lnTo>
                <a:close/>
              </a:path>
            </a:pathLst>
          </a:custGeom>
          <a:solidFill>
            <a:srgbClr val="231F20"/>
          </a:solidFill>
        </p:spPr>
        <p:txBody>
          <a:bodyPr wrap="square" lIns="0" tIns="0" rIns="0" bIns="0" rtlCol="0"/>
          <a:lstStyle/>
          <a:p>
            <a:endParaRPr/>
          </a:p>
        </p:txBody>
      </p:sp>
      <p:sp>
        <p:nvSpPr>
          <p:cNvPr id="175" name="object 175"/>
          <p:cNvSpPr/>
          <p:nvPr/>
        </p:nvSpPr>
        <p:spPr>
          <a:xfrm>
            <a:off x="6277214" y="4971048"/>
            <a:ext cx="9039" cy="491"/>
          </a:xfrm>
          <a:custGeom>
            <a:avLst/>
            <a:gdLst/>
            <a:ahLst/>
            <a:cxnLst/>
            <a:rect l="l" t="t" r="r" b="b"/>
            <a:pathLst>
              <a:path w="6985" h="635">
                <a:moveTo>
                  <a:pt x="0" y="0"/>
                </a:moveTo>
                <a:lnTo>
                  <a:pt x="0" y="571"/>
                </a:lnTo>
                <a:lnTo>
                  <a:pt x="6540" y="571"/>
                </a:lnTo>
                <a:lnTo>
                  <a:pt x="6578" y="0"/>
                </a:lnTo>
                <a:lnTo>
                  <a:pt x="0" y="0"/>
                </a:lnTo>
                <a:close/>
              </a:path>
            </a:pathLst>
          </a:custGeom>
          <a:solidFill>
            <a:srgbClr val="231F20"/>
          </a:solidFill>
        </p:spPr>
        <p:txBody>
          <a:bodyPr wrap="square" lIns="0" tIns="0" rIns="0" bIns="0" rtlCol="0"/>
          <a:lstStyle/>
          <a:p>
            <a:endParaRPr/>
          </a:p>
        </p:txBody>
      </p:sp>
      <p:sp>
        <p:nvSpPr>
          <p:cNvPr id="176" name="object 176"/>
          <p:cNvSpPr/>
          <p:nvPr/>
        </p:nvSpPr>
        <p:spPr>
          <a:xfrm>
            <a:off x="6277214" y="4970833"/>
            <a:ext cx="9039" cy="491"/>
          </a:xfrm>
          <a:custGeom>
            <a:avLst/>
            <a:gdLst/>
            <a:ahLst/>
            <a:cxnLst/>
            <a:rect l="l" t="t" r="r" b="b"/>
            <a:pathLst>
              <a:path w="6985" h="635">
                <a:moveTo>
                  <a:pt x="0" y="0"/>
                </a:moveTo>
                <a:lnTo>
                  <a:pt x="0" y="558"/>
                </a:lnTo>
                <a:lnTo>
                  <a:pt x="6565" y="558"/>
                </a:lnTo>
                <a:lnTo>
                  <a:pt x="6604" y="0"/>
                </a:lnTo>
                <a:lnTo>
                  <a:pt x="0" y="0"/>
                </a:lnTo>
                <a:close/>
              </a:path>
            </a:pathLst>
          </a:custGeom>
          <a:solidFill>
            <a:srgbClr val="231F20"/>
          </a:solidFill>
        </p:spPr>
        <p:txBody>
          <a:bodyPr wrap="square" lIns="0" tIns="0" rIns="0" bIns="0" rtlCol="0"/>
          <a:lstStyle/>
          <a:p>
            <a:endParaRPr/>
          </a:p>
        </p:txBody>
      </p:sp>
      <p:sp>
        <p:nvSpPr>
          <p:cNvPr id="177" name="object 177"/>
          <p:cNvSpPr/>
          <p:nvPr/>
        </p:nvSpPr>
        <p:spPr>
          <a:xfrm>
            <a:off x="6277214" y="4970616"/>
            <a:ext cx="9039" cy="491"/>
          </a:xfrm>
          <a:custGeom>
            <a:avLst/>
            <a:gdLst/>
            <a:ahLst/>
            <a:cxnLst/>
            <a:rect l="l" t="t" r="r" b="b"/>
            <a:pathLst>
              <a:path w="6985" h="635">
                <a:moveTo>
                  <a:pt x="0" y="0"/>
                </a:moveTo>
                <a:lnTo>
                  <a:pt x="0" y="571"/>
                </a:lnTo>
                <a:lnTo>
                  <a:pt x="6578" y="571"/>
                </a:lnTo>
                <a:lnTo>
                  <a:pt x="6629" y="0"/>
                </a:lnTo>
                <a:lnTo>
                  <a:pt x="0" y="0"/>
                </a:lnTo>
                <a:close/>
              </a:path>
            </a:pathLst>
          </a:custGeom>
          <a:solidFill>
            <a:srgbClr val="231F20"/>
          </a:solidFill>
        </p:spPr>
        <p:txBody>
          <a:bodyPr wrap="square" lIns="0" tIns="0" rIns="0" bIns="0" rtlCol="0"/>
          <a:lstStyle/>
          <a:p>
            <a:endParaRPr/>
          </a:p>
        </p:txBody>
      </p:sp>
      <p:sp>
        <p:nvSpPr>
          <p:cNvPr id="178" name="object 178"/>
          <p:cNvSpPr/>
          <p:nvPr/>
        </p:nvSpPr>
        <p:spPr>
          <a:xfrm>
            <a:off x="6277214" y="4970401"/>
            <a:ext cx="9039" cy="491"/>
          </a:xfrm>
          <a:custGeom>
            <a:avLst/>
            <a:gdLst/>
            <a:ahLst/>
            <a:cxnLst/>
            <a:rect l="l" t="t" r="r" b="b"/>
            <a:pathLst>
              <a:path w="6985" h="635">
                <a:moveTo>
                  <a:pt x="0" y="0"/>
                </a:moveTo>
                <a:lnTo>
                  <a:pt x="0" y="571"/>
                </a:lnTo>
                <a:lnTo>
                  <a:pt x="6604" y="571"/>
                </a:lnTo>
                <a:lnTo>
                  <a:pt x="6654" y="0"/>
                </a:lnTo>
                <a:lnTo>
                  <a:pt x="0" y="0"/>
                </a:lnTo>
                <a:close/>
              </a:path>
            </a:pathLst>
          </a:custGeom>
          <a:solidFill>
            <a:srgbClr val="231F20"/>
          </a:solidFill>
        </p:spPr>
        <p:txBody>
          <a:bodyPr wrap="square" lIns="0" tIns="0" rIns="0" bIns="0" rtlCol="0"/>
          <a:lstStyle/>
          <a:p>
            <a:endParaRPr/>
          </a:p>
        </p:txBody>
      </p:sp>
      <p:sp>
        <p:nvSpPr>
          <p:cNvPr id="179" name="object 179"/>
          <p:cNvSpPr/>
          <p:nvPr/>
        </p:nvSpPr>
        <p:spPr>
          <a:xfrm>
            <a:off x="6277214" y="4970175"/>
            <a:ext cx="9039" cy="491"/>
          </a:xfrm>
          <a:custGeom>
            <a:avLst/>
            <a:gdLst/>
            <a:ahLst/>
            <a:cxnLst/>
            <a:rect l="l" t="t" r="r" b="b"/>
            <a:pathLst>
              <a:path w="6985" h="635">
                <a:moveTo>
                  <a:pt x="0" y="0"/>
                </a:moveTo>
                <a:lnTo>
                  <a:pt x="0" y="571"/>
                </a:lnTo>
                <a:lnTo>
                  <a:pt x="6629" y="571"/>
                </a:lnTo>
                <a:lnTo>
                  <a:pt x="6692" y="0"/>
                </a:lnTo>
                <a:lnTo>
                  <a:pt x="0" y="0"/>
                </a:lnTo>
                <a:close/>
              </a:path>
            </a:pathLst>
          </a:custGeom>
          <a:solidFill>
            <a:srgbClr val="231F20"/>
          </a:solidFill>
        </p:spPr>
        <p:txBody>
          <a:bodyPr wrap="square" lIns="0" tIns="0" rIns="0" bIns="0" rtlCol="0"/>
          <a:lstStyle/>
          <a:p>
            <a:endParaRPr/>
          </a:p>
        </p:txBody>
      </p:sp>
      <p:sp>
        <p:nvSpPr>
          <p:cNvPr id="180" name="object 180"/>
          <p:cNvSpPr/>
          <p:nvPr/>
        </p:nvSpPr>
        <p:spPr>
          <a:xfrm>
            <a:off x="6277214" y="4969959"/>
            <a:ext cx="9039" cy="491"/>
          </a:xfrm>
          <a:custGeom>
            <a:avLst/>
            <a:gdLst/>
            <a:ahLst/>
            <a:cxnLst/>
            <a:rect l="l" t="t" r="r" b="b"/>
            <a:pathLst>
              <a:path w="6985" h="635">
                <a:moveTo>
                  <a:pt x="0" y="0"/>
                </a:moveTo>
                <a:lnTo>
                  <a:pt x="0" y="571"/>
                </a:lnTo>
                <a:lnTo>
                  <a:pt x="6654" y="571"/>
                </a:lnTo>
                <a:lnTo>
                  <a:pt x="6692" y="0"/>
                </a:lnTo>
                <a:lnTo>
                  <a:pt x="0" y="0"/>
                </a:lnTo>
                <a:close/>
              </a:path>
            </a:pathLst>
          </a:custGeom>
          <a:solidFill>
            <a:srgbClr val="231F20"/>
          </a:solidFill>
        </p:spPr>
        <p:txBody>
          <a:bodyPr wrap="square" lIns="0" tIns="0" rIns="0" bIns="0" rtlCol="0"/>
          <a:lstStyle/>
          <a:p>
            <a:endParaRPr/>
          </a:p>
        </p:txBody>
      </p:sp>
      <p:sp>
        <p:nvSpPr>
          <p:cNvPr id="181" name="object 181"/>
          <p:cNvSpPr/>
          <p:nvPr/>
        </p:nvSpPr>
        <p:spPr>
          <a:xfrm>
            <a:off x="6277214" y="4969743"/>
            <a:ext cx="9039" cy="491"/>
          </a:xfrm>
          <a:custGeom>
            <a:avLst/>
            <a:gdLst/>
            <a:ahLst/>
            <a:cxnLst/>
            <a:rect l="l" t="t" r="r" b="b"/>
            <a:pathLst>
              <a:path w="6985" h="635">
                <a:moveTo>
                  <a:pt x="0" y="0"/>
                </a:moveTo>
                <a:lnTo>
                  <a:pt x="0" y="571"/>
                </a:lnTo>
                <a:lnTo>
                  <a:pt x="6692" y="571"/>
                </a:lnTo>
                <a:lnTo>
                  <a:pt x="6718" y="0"/>
                </a:lnTo>
                <a:lnTo>
                  <a:pt x="0" y="0"/>
                </a:lnTo>
                <a:close/>
              </a:path>
            </a:pathLst>
          </a:custGeom>
          <a:solidFill>
            <a:srgbClr val="231F20"/>
          </a:solidFill>
        </p:spPr>
        <p:txBody>
          <a:bodyPr wrap="square" lIns="0" tIns="0" rIns="0" bIns="0" rtlCol="0"/>
          <a:lstStyle/>
          <a:p>
            <a:endParaRPr/>
          </a:p>
        </p:txBody>
      </p:sp>
      <p:sp>
        <p:nvSpPr>
          <p:cNvPr id="182" name="object 182"/>
          <p:cNvSpPr/>
          <p:nvPr/>
        </p:nvSpPr>
        <p:spPr>
          <a:xfrm>
            <a:off x="6277214" y="4969518"/>
            <a:ext cx="9039" cy="491"/>
          </a:xfrm>
          <a:custGeom>
            <a:avLst/>
            <a:gdLst/>
            <a:ahLst/>
            <a:cxnLst/>
            <a:rect l="l" t="t" r="r" b="b"/>
            <a:pathLst>
              <a:path w="6985" h="635">
                <a:moveTo>
                  <a:pt x="0" y="0"/>
                </a:moveTo>
                <a:lnTo>
                  <a:pt x="0" y="571"/>
                </a:lnTo>
                <a:lnTo>
                  <a:pt x="6692" y="571"/>
                </a:lnTo>
                <a:lnTo>
                  <a:pt x="6756" y="0"/>
                </a:lnTo>
                <a:lnTo>
                  <a:pt x="0" y="0"/>
                </a:lnTo>
                <a:close/>
              </a:path>
            </a:pathLst>
          </a:custGeom>
          <a:solidFill>
            <a:srgbClr val="231F20"/>
          </a:solidFill>
        </p:spPr>
        <p:txBody>
          <a:bodyPr wrap="square" lIns="0" tIns="0" rIns="0" bIns="0" rtlCol="0"/>
          <a:lstStyle/>
          <a:p>
            <a:endParaRPr/>
          </a:p>
        </p:txBody>
      </p:sp>
      <p:sp>
        <p:nvSpPr>
          <p:cNvPr id="183" name="object 183"/>
          <p:cNvSpPr/>
          <p:nvPr/>
        </p:nvSpPr>
        <p:spPr>
          <a:xfrm>
            <a:off x="6277214" y="4969301"/>
            <a:ext cx="9039" cy="491"/>
          </a:xfrm>
          <a:custGeom>
            <a:avLst/>
            <a:gdLst/>
            <a:ahLst/>
            <a:cxnLst/>
            <a:rect l="l" t="t" r="r" b="b"/>
            <a:pathLst>
              <a:path w="6985" h="635">
                <a:moveTo>
                  <a:pt x="0" y="0"/>
                </a:moveTo>
                <a:lnTo>
                  <a:pt x="0" y="558"/>
                </a:lnTo>
                <a:lnTo>
                  <a:pt x="6718" y="558"/>
                </a:lnTo>
                <a:lnTo>
                  <a:pt x="6769" y="0"/>
                </a:lnTo>
                <a:lnTo>
                  <a:pt x="0" y="0"/>
                </a:lnTo>
                <a:close/>
              </a:path>
            </a:pathLst>
          </a:custGeom>
          <a:solidFill>
            <a:srgbClr val="231F20"/>
          </a:solidFill>
        </p:spPr>
        <p:txBody>
          <a:bodyPr wrap="square" lIns="0" tIns="0" rIns="0" bIns="0" rtlCol="0"/>
          <a:lstStyle/>
          <a:p>
            <a:endParaRPr/>
          </a:p>
        </p:txBody>
      </p:sp>
      <p:sp>
        <p:nvSpPr>
          <p:cNvPr id="184" name="object 184"/>
          <p:cNvSpPr/>
          <p:nvPr/>
        </p:nvSpPr>
        <p:spPr>
          <a:xfrm>
            <a:off x="6277214" y="4969086"/>
            <a:ext cx="9039" cy="491"/>
          </a:xfrm>
          <a:custGeom>
            <a:avLst/>
            <a:gdLst/>
            <a:ahLst/>
            <a:cxnLst/>
            <a:rect l="l" t="t" r="r" b="b"/>
            <a:pathLst>
              <a:path w="6985" h="635">
                <a:moveTo>
                  <a:pt x="0" y="0"/>
                </a:moveTo>
                <a:lnTo>
                  <a:pt x="0" y="558"/>
                </a:lnTo>
                <a:lnTo>
                  <a:pt x="6756" y="558"/>
                </a:lnTo>
                <a:lnTo>
                  <a:pt x="6807" y="0"/>
                </a:lnTo>
                <a:lnTo>
                  <a:pt x="0" y="0"/>
                </a:lnTo>
                <a:close/>
              </a:path>
            </a:pathLst>
          </a:custGeom>
          <a:solidFill>
            <a:srgbClr val="231F20"/>
          </a:solidFill>
        </p:spPr>
        <p:txBody>
          <a:bodyPr wrap="square" lIns="0" tIns="0" rIns="0" bIns="0" rtlCol="0"/>
          <a:lstStyle/>
          <a:p>
            <a:endParaRPr/>
          </a:p>
        </p:txBody>
      </p:sp>
      <p:sp>
        <p:nvSpPr>
          <p:cNvPr id="185" name="object 185"/>
          <p:cNvSpPr/>
          <p:nvPr/>
        </p:nvSpPr>
        <p:spPr>
          <a:xfrm>
            <a:off x="6277214" y="4968850"/>
            <a:ext cx="9039" cy="491"/>
          </a:xfrm>
          <a:custGeom>
            <a:avLst/>
            <a:gdLst/>
            <a:ahLst/>
            <a:cxnLst/>
            <a:rect l="l" t="t" r="r" b="b"/>
            <a:pathLst>
              <a:path w="6985" h="635">
                <a:moveTo>
                  <a:pt x="0" y="0"/>
                </a:moveTo>
                <a:lnTo>
                  <a:pt x="0" y="584"/>
                </a:lnTo>
                <a:lnTo>
                  <a:pt x="6769" y="584"/>
                </a:lnTo>
                <a:lnTo>
                  <a:pt x="6807" y="0"/>
                </a:lnTo>
                <a:lnTo>
                  <a:pt x="0" y="0"/>
                </a:lnTo>
                <a:close/>
              </a:path>
            </a:pathLst>
          </a:custGeom>
          <a:solidFill>
            <a:srgbClr val="231F20"/>
          </a:solidFill>
        </p:spPr>
        <p:txBody>
          <a:bodyPr wrap="square" lIns="0" tIns="0" rIns="0" bIns="0" rtlCol="0"/>
          <a:lstStyle/>
          <a:p>
            <a:endParaRPr/>
          </a:p>
        </p:txBody>
      </p:sp>
      <p:sp>
        <p:nvSpPr>
          <p:cNvPr id="186" name="object 186"/>
          <p:cNvSpPr/>
          <p:nvPr/>
        </p:nvSpPr>
        <p:spPr>
          <a:xfrm>
            <a:off x="6277214" y="4968644"/>
            <a:ext cx="9039" cy="491"/>
          </a:xfrm>
          <a:custGeom>
            <a:avLst/>
            <a:gdLst/>
            <a:ahLst/>
            <a:cxnLst/>
            <a:rect l="l" t="t" r="r" b="b"/>
            <a:pathLst>
              <a:path w="6985" h="635">
                <a:moveTo>
                  <a:pt x="0" y="0"/>
                </a:moveTo>
                <a:lnTo>
                  <a:pt x="0" y="571"/>
                </a:lnTo>
                <a:lnTo>
                  <a:pt x="6807" y="571"/>
                </a:lnTo>
                <a:lnTo>
                  <a:pt x="6845" y="0"/>
                </a:lnTo>
                <a:lnTo>
                  <a:pt x="0" y="0"/>
                </a:lnTo>
                <a:close/>
              </a:path>
            </a:pathLst>
          </a:custGeom>
          <a:solidFill>
            <a:srgbClr val="231F20"/>
          </a:solidFill>
        </p:spPr>
        <p:txBody>
          <a:bodyPr wrap="square" lIns="0" tIns="0" rIns="0" bIns="0" rtlCol="0"/>
          <a:lstStyle/>
          <a:p>
            <a:endParaRPr/>
          </a:p>
        </p:txBody>
      </p:sp>
      <p:sp>
        <p:nvSpPr>
          <p:cNvPr id="187" name="object 187"/>
          <p:cNvSpPr/>
          <p:nvPr/>
        </p:nvSpPr>
        <p:spPr>
          <a:xfrm>
            <a:off x="6277214" y="4968419"/>
            <a:ext cx="9039" cy="491"/>
          </a:xfrm>
          <a:custGeom>
            <a:avLst/>
            <a:gdLst/>
            <a:ahLst/>
            <a:cxnLst/>
            <a:rect l="l" t="t" r="r" b="b"/>
            <a:pathLst>
              <a:path w="6985" h="635">
                <a:moveTo>
                  <a:pt x="0" y="0"/>
                </a:moveTo>
                <a:lnTo>
                  <a:pt x="0" y="571"/>
                </a:lnTo>
                <a:lnTo>
                  <a:pt x="6807" y="571"/>
                </a:lnTo>
                <a:lnTo>
                  <a:pt x="6870" y="0"/>
                </a:lnTo>
                <a:lnTo>
                  <a:pt x="0" y="0"/>
                </a:lnTo>
                <a:close/>
              </a:path>
            </a:pathLst>
          </a:custGeom>
          <a:solidFill>
            <a:srgbClr val="231F20"/>
          </a:solidFill>
        </p:spPr>
        <p:txBody>
          <a:bodyPr wrap="square" lIns="0" tIns="0" rIns="0" bIns="0" rtlCol="0"/>
          <a:lstStyle/>
          <a:p>
            <a:endParaRPr/>
          </a:p>
        </p:txBody>
      </p:sp>
      <p:sp>
        <p:nvSpPr>
          <p:cNvPr id="188" name="object 188"/>
          <p:cNvSpPr/>
          <p:nvPr/>
        </p:nvSpPr>
        <p:spPr>
          <a:xfrm>
            <a:off x="6277214" y="4968202"/>
            <a:ext cx="9039" cy="491"/>
          </a:xfrm>
          <a:custGeom>
            <a:avLst/>
            <a:gdLst/>
            <a:ahLst/>
            <a:cxnLst/>
            <a:rect l="l" t="t" r="r" b="b"/>
            <a:pathLst>
              <a:path w="6985" h="635">
                <a:moveTo>
                  <a:pt x="0" y="0"/>
                </a:moveTo>
                <a:lnTo>
                  <a:pt x="0" y="558"/>
                </a:lnTo>
                <a:lnTo>
                  <a:pt x="6845" y="558"/>
                </a:lnTo>
                <a:lnTo>
                  <a:pt x="6896" y="0"/>
                </a:lnTo>
                <a:lnTo>
                  <a:pt x="0" y="0"/>
                </a:lnTo>
                <a:close/>
              </a:path>
            </a:pathLst>
          </a:custGeom>
          <a:solidFill>
            <a:srgbClr val="231F20"/>
          </a:solidFill>
        </p:spPr>
        <p:txBody>
          <a:bodyPr wrap="square" lIns="0" tIns="0" rIns="0" bIns="0" rtlCol="0"/>
          <a:lstStyle/>
          <a:p>
            <a:endParaRPr/>
          </a:p>
        </p:txBody>
      </p:sp>
      <p:sp>
        <p:nvSpPr>
          <p:cNvPr id="189" name="object 189"/>
          <p:cNvSpPr/>
          <p:nvPr/>
        </p:nvSpPr>
        <p:spPr>
          <a:xfrm>
            <a:off x="6277214" y="4967977"/>
            <a:ext cx="9039" cy="491"/>
          </a:xfrm>
          <a:custGeom>
            <a:avLst/>
            <a:gdLst/>
            <a:ahLst/>
            <a:cxnLst/>
            <a:rect l="l" t="t" r="r" b="b"/>
            <a:pathLst>
              <a:path w="6985" h="635">
                <a:moveTo>
                  <a:pt x="0" y="0"/>
                </a:moveTo>
                <a:lnTo>
                  <a:pt x="0" y="571"/>
                </a:lnTo>
                <a:lnTo>
                  <a:pt x="6870" y="571"/>
                </a:lnTo>
                <a:lnTo>
                  <a:pt x="6921" y="0"/>
                </a:lnTo>
                <a:lnTo>
                  <a:pt x="0" y="0"/>
                </a:lnTo>
                <a:close/>
              </a:path>
            </a:pathLst>
          </a:custGeom>
          <a:solidFill>
            <a:srgbClr val="231F20"/>
          </a:solidFill>
        </p:spPr>
        <p:txBody>
          <a:bodyPr wrap="square" lIns="0" tIns="0" rIns="0" bIns="0" rtlCol="0"/>
          <a:lstStyle/>
          <a:p>
            <a:endParaRPr/>
          </a:p>
        </p:txBody>
      </p:sp>
      <p:sp>
        <p:nvSpPr>
          <p:cNvPr id="190" name="object 190"/>
          <p:cNvSpPr/>
          <p:nvPr/>
        </p:nvSpPr>
        <p:spPr>
          <a:xfrm>
            <a:off x="6277214" y="4967760"/>
            <a:ext cx="9039" cy="491"/>
          </a:xfrm>
          <a:custGeom>
            <a:avLst/>
            <a:gdLst/>
            <a:ahLst/>
            <a:cxnLst/>
            <a:rect l="l" t="t" r="r" b="b"/>
            <a:pathLst>
              <a:path w="6985" h="635">
                <a:moveTo>
                  <a:pt x="0" y="0"/>
                </a:moveTo>
                <a:lnTo>
                  <a:pt x="0" y="558"/>
                </a:lnTo>
                <a:lnTo>
                  <a:pt x="6896" y="558"/>
                </a:lnTo>
                <a:lnTo>
                  <a:pt x="6934" y="0"/>
                </a:lnTo>
                <a:lnTo>
                  <a:pt x="0" y="0"/>
                </a:lnTo>
                <a:close/>
              </a:path>
            </a:pathLst>
          </a:custGeom>
          <a:solidFill>
            <a:srgbClr val="231F20"/>
          </a:solidFill>
        </p:spPr>
        <p:txBody>
          <a:bodyPr wrap="square" lIns="0" tIns="0" rIns="0" bIns="0" rtlCol="0"/>
          <a:lstStyle/>
          <a:p>
            <a:endParaRPr/>
          </a:p>
        </p:txBody>
      </p:sp>
      <p:sp>
        <p:nvSpPr>
          <p:cNvPr id="191" name="object 191"/>
          <p:cNvSpPr/>
          <p:nvPr/>
        </p:nvSpPr>
        <p:spPr>
          <a:xfrm>
            <a:off x="6277214" y="4967545"/>
            <a:ext cx="9039" cy="491"/>
          </a:xfrm>
          <a:custGeom>
            <a:avLst/>
            <a:gdLst/>
            <a:ahLst/>
            <a:cxnLst/>
            <a:rect l="l" t="t" r="r" b="b"/>
            <a:pathLst>
              <a:path w="6985" h="635">
                <a:moveTo>
                  <a:pt x="0" y="0"/>
                </a:moveTo>
                <a:lnTo>
                  <a:pt x="0" y="571"/>
                </a:lnTo>
                <a:lnTo>
                  <a:pt x="6921" y="571"/>
                </a:lnTo>
                <a:lnTo>
                  <a:pt x="6959" y="0"/>
                </a:lnTo>
                <a:lnTo>
                  <a:pt x="0" y="0"/>
                </a:lnTo>
                <a:close/>
              </a:path>
            </a:pathLst>
          </a:custGeom>
          <a:solidFill>
            <a:srgbClr val="231F20"/>
          </a:solidFill>
        </p:spPr>
        <p:txBody>
          <a:bodyPr wrap="square" lIns="0" tIns="0" rIns="0" bIns="0" rtlCol="0"/>
          <a:lstStyle/>
          <a:p>
            <a:endParaRPr/>
          </a:p>
        </p:txBody>
      </p:sp>
      <p:sp>
        <p:nvSpPr>
          <p:cNvPr id="192" name="object 192"/>
          <p:cNvSpPr/>
          <p:nvPr/>
        </p:nvSpPr>
        <p:spPr>
          <a:xfrm>
            <a:off x="6277214" y="4967319"/>
            <a:ext cx="9039" cy="491"/>
          </a:xfrm>
          <a:custGeom>
            <a:avLst/>
            <a:gdLst/>
            <a:ahLst/>
            <a:cxnLst/>
            <a:rect l="l" t="t" r="r" b="b"/>
            <a:pathLst>
              <a:path w="6985" h="635">
                <a:moveTo>
                  <a:pt x="0" y="0"/>
                </a:moveTo>
                <a:lnTo>
                  <a:pt x="0" y="571"/>
                </a:lnTo>
                <a:lnTo>
                  <a:pt x="6934" y="571"/>
                </a:lnTo>
                <a:lnTo>
                  <a:pt x="6985" y="0"/>
                </a:lnTo>
                <a:lnTo>
                  <a:pt x="0" y="0"/>
                </a:lnTo>
                <a:close/>
              </a:path>
            </a:pathLst>
          </a:custGeom>
          <a:solidFill>
            <a:srgbClr val="231F20"/>
          </a:solidFill>
        </p:spPr>
        <p:txBody>
          <a:bodyPr wrap="square" lIns="0" tIns="0" rIns="0" bIns="0" rtlCol="0"/>
          <a:lstStyle/>
          <a:p>
            <a:endParaRPr/>
          </a:p>
        </p:txBody>
      </p:sp>
      <p:sp>
        <p:nvSpPr>
          <p:cNvPr id="193" name="object 193"/>
          <p:cNvSpPr/>
          <p:nvPr/>
        </p:nvSpPr>
        <p:spPr>
          <a:xfrm>
            <a:off x="6277214" y="4967104"/>
            <a:ext cx="9861" cy="491"/>
          </a:xfrm>
          <a:custGeom>
            <a:avLst/>
            <a:gdLst/>
            <a:ahLst/>
            <a:cxnLst/>
            <a:rect l="l" t="t" r="r" b="b"/>
            <a:pathLst>
              <a:path w="7620" h="635">
                <a:moveTo>
                  <a:pt x="0" y="0"/>
                </a:moveTo>
                <a:lnTo>
                  <a:pt x="0" y="571"/>
                </a:lnTo>
                <a:lnTo>
                  <a:pt x="6959" y="571"/>
                </a:lnTo>
                <a:lnTo>
                  <a:pt x="7010" y="0"/>
                </a:lnTo>
                <a:lnTo>
                  <a:pt x="0" y="0"/>
                </a:lnTo>
                <a:close/>
              </a:path>
            </a:pathLst>
          </a:custGeom>
          <a:solidFill>
            <a:srgbClr val="231F20"/>
          </a:solidFill>
        </p:spPr>
        <p:txBody>
          <a:bodyPr wrap="square" lIns="0" tIns="0" rIns="0" bIns="0" rtlCol="0"/>
          <a:lstStyle/>
          <a:p>
            <a:endParaRPr/>
          </a:p>
        </p:txBody>
      </p:sp>
      <p:sp>
        <p:nvSpPr>
          <p:cNvPr id="194" name="object 194"/>
          <p:cNvSpPr/>
          <p:nvPr/>
        </p:nvSpPr>
        <p:spPr>
          <a:xfrm>
            <a:off x="6277214" y="4966877"/>
            <a:ext cx="9861" cy="491"/>
          </a:xfrm>
          <a:custGeom>
            <a:avLst/>
            <a:gdLst/>
            <a:ahLst/>
            <a:cxnLst/>
            <a:rect l="l" t="t" r="r" b="b"/>
            <a:pathLst>
              <a:path w="7620" h="635">
                <a:moveTo>
                  <a:pt x="0" y="0"/>
                </a:moveTo>
                <a:lnTo>
                  <a:pt x="0" y="571"/>
                </a:lnTo>
                <a:lnTo>
                  <a:pt x="6985" y="571"/>
                </a:lnTo>
                <a:lnTo>
                  <a:pt x="7023" y="0"/>
                </a:lnTo>
                <a:lnTo>
                  <a:pt x="0" y="0"/>
                </a:lnTo>
                <a:close/>
              </a:path>
            </a:pathLst>
          </a:custGeom>
          <a:solidFill>
            <a:srgbClr val="231F20"/>
          </a:solidFill>
        </p:spPr>
        <p:txBody>
          <a:bodyPr wrap="square" lIns="0" tIns="0" rIns="0" bIns="0" rtlCol="0"/>
          <a:lstStyle/>
          <a:p>
            <a:endParaRPr/>
          </a:p>
        </p:txBody>
      </p:sp>
      <p:sp>
        <p:nvSpPr>
          <p:cNvPr id="195" name="object 195"/>
          <p:cNvSpPr/>
          <p:nvPr/>
        </p:nvSpPr>
        <p:spPr>
          <a:xfrm>
            <a:off x="6277214" y="4966672"/>
            <a:ext cx="9861" cy="491"/>
          </a:xfrm>
          <a:custGeom>
            <a:avLst/>
            <a:gdLst/>
            <a:ahLst/>
            <a:cxnLst/>
            <a:rect l="l" t="t" r="r" b="b"/>
            <a:pathLst>
              <a:path w="7620" h="635">
                <a:moveTo>
                  <a:pt x="0" y="0"/>
                </a:moveTo>
                <a:lnTo>
                  <a:pt x="0" y="571"/>
                </a:lnTo>
                <a:lnTo>
                  <a:pt x="7010" y="571"/>
                </a:lnTo>
                <a:lnTo>
                  <a:pt x="7061" y="0"/>
                </a:lnTo>
                <a:lnTo>
                  <a:pt x="0" y="0"/>
                </a:lnTo>
                <a:close/>
              </a:path>
            </a:pathLst>
          </a:custGeom>
          <a:solidFill>
            <a:srgbClr val="231F20"/>
          </a:solidFill>
        </p:spPr>
        <p:txBody>
          <a:bodyPr wrap="square" lIns="0" tIns="0" rIns="0" bIns="0" rtlCol="0"/>
          <a:lstStyle/>
          <a:p>
            <a:endParaRPr/>
          </a:p>
        </p:txBody>
      </p:sp>
      <p:sp>
        <p:nvSpPr>
          <p:cNvPr id="196" name="object 196"/>
          <p:cNvSpPr/>
          <p:nvPr/>
        </p:nvSpPr>
        <p:spPr>
          <a:xfrm>
            <a:off x="6277214" y="4966446"/>
            <a:ext cx="9861" cy="491"/>
          </a:xfrm>
          <a:custGeom>
            <a:avLst/>
            <a:gdLst/>
            <a:ahLst/>
            <a:cxnLst/>
            <a:rect l="l" t="t" r="r" b="b"/>
            <a:pathLst>
              <a:path w="7620" h="635">
                <a:moveTo>
                  <a:pt x="0" y="0"/>
                </a:moveTo>
                <a:lnTo>
                  <a:pt x="0" y="571"/>
                </a:lnTo>
                <a:lnTo>
                  <a:pt x="7023" y="571"/>
                </a:lnTo>
                <a:lnTo>
                  <a:pt x="7073" y="0"/>
                </a:lnTo>
                <a:lnTo>
                  <a:pt x="0" y="0"/>
                </a:lnTo>
                <a:close/>
              </a:path>
            </a:pathLst>
          </a:custGeom>
          <a:solidFill>
            <a:srgbClr val="231F20"/>
          </a:solidFill>
        </p:spPr>
        <p:txBody>
          <a:bodyPr wrap="square" lIns="0" tIns="0" rIns="0" bIns="0" rtlCol="0"/>
          <a:lstStyle/>
          <a:p>
            <a:endParaRPr/>
          </a:p>
        </p:txBody>
      </p:sp>
      <p:sp>
        <p:nvSpPr>
          <p:cNvPr id="197" name="object 197"/>
          <p:cNvSpPr/>
          <p:nvPr/>
        </p:nvSpPr>
        <p:spPr>
          <a:xfrm>
            <a:off x="6277214" y="4966230"/>
            <a:ext cx="9861" cy="491"/>
          </a:xfrm>
          <a:custGeom>
            <a:avLst/>
            <a:gdLst/>
            <a:ahLst/>
            <a:cxnLst/>
            <a:rect l="l" t="t" r="r" b="b"/>
            <a:pathLst>
              <a:path w="7620" h="635">
                <a:moveTo>
                  <a:pt x="0" y="0"/>
                </a:moveTo>
                <a:lnTo>
                  <a:pt x="0" y="558"/>
                </a:lnTo>
                <a:lnTo>
                  <a:pt x="7061" y="558"/>
                </a:lnTo>
                <a:lnTo>
                  <a:pt x="7099" y="0"/>
                </a:lnTo>
                <a:lnTo>
                  <a:pt x="0" y="0"/>
                </a:lnTo>
                <a:close/>
              </a:path>
            </a:pathLst>
          </a:custGeom>
          <a:solidFill>
            <a:srgbClr val="231F20"/>
          </a:solidFill>
        </p:spPr>
        <p:txBody>
          <a:bodyPr wrap="square" lIns="0" tIns="0" rIns="0" bIns="0" rtlCol="0"/>
          <a:lstStyle/>
          <a:p>
            <a:endParaRPr/>
          </a:p>
        </p:txBody>
      </p:sp>
      <p:sp>
        <p:nvSpPr>
          <p:cNvPr id="198" name="object 198"/>
          <p:cNvSpPr/>
          <p:nvPr/>
        </p:nvSpPr>
        <p:spPr>
          <a:xfrm>
            <a:off x="6277214" y="4966004"/>
            <a:ext cx="9861" cy="491"/>
          </a:xfrm>
          <a:custGeom>
            <a:avLst/>
            <a:gdLst/>
            <a:ahLst/>
            <a:cxnLst/>
            <a:rect l="l" t="t" r="r" b="b"/>
            <a:pathLst>
              <a:path w="7620" h="635">
                <a:moveTo>
                  <a:pt x="0" y="0"/>
                </a:moveTo>
                <a:lnTo>
                  <a:pt x="0" y="571"/>
                </a:lnTo>
                <a:lnTo>
                  <a:pt x="7073" y="571"/>
                </a:lnTo>
                <a:lnTo>
                  <a:pt x="7137" y="0"/>
                </a:lnTo>
                <a:lnTo>
                  <a:pt x="0" y="0"/>
                </a:lnTo>
                <a:close/>
              </a:path>
            </a:pathLst>
          </a:custGeom>
          <a:solidFill>
            <a:srgbClr val="231F20"/>
          </a:solidFill>
        </p:spPr>
        <p:txBody>
          <a:bodyPr wrap="square" lIns="0" tIns="0" rIns="0" bIns="0" rtlCol="0"/>
          <a:lstStyle/>
          <a:p>
            <a:endParaRPr/>
          </a:p>
        </p:txBody>
      </p:sp>
      <p:sp>
        <p:nvSpPr>
          <p:cNvPr id="199" name="object 199"/>
          <p:cNvSpPr/>
          <p:nvPr/>
        </p:nvSpPr>
        <p:spPr>
          <a:xfrm>
            <a:off x="6277214" y="4965798"/>
            <a:ext cx="9861" cy="491"/>
          </a:xfrm>
          <a:custGeom>
            <a:avLst/>
            <a:gdLst/>
            <a:ahLst/>
            <a:cxnLst/>
            <a:rect l="l" t="t" r="r" b="b"/>
            <a:pathLst>
              <a:path w="7620" h="635">
                <a:moveTo>
                  <a:pt x="0" y="0"/>
                </a:moveTo>
                <a:lnTo>
                  <a:pt x="0" y="571"/>
                </a:lnTo>
                <a:lnTo>
                  <a:pt x="7099" y="571"/>
                </a:lnTo>
                <a:lnTo>
                  <a:pt x="7137" y="0"/>
                </a:lnTo>
                <a:lnTo>
                  <a:pt x="0" y="0"/>
                </a:lnTo>
                <a:close/>
              </a:path>
            </a:pathLst>
          </a:custGeom>
          <a:solidFill>
            <a:srgbClr val="231F20"/>
          </a:solidFill>
        </p:spPr>
        <p:txBody>
          <a:bodyPr wrap="square" lIns="0" tIns="0" rIns="0" bIns="0" rtlCol="0"/>
          <a:lstStyle/>
          <a:p>
            <a:endParaRPr/>
          </a:p>
        </p:txBody>
      </p:sp>
      <p:sp>
        <p:nvSpPr>
          <p:cNvPr id="200" name="object 200"/>
          <p:cNvSpPr/>
          <p:nvPr/>
        </p:nvSpPr>
        <p:spPr>
          <a:xfrm>
            <a:off x="6277214" y="4965572"/>
            <a:ext cx="9861" cy="491"/>
          </a:xfrm>
          <a:custGeom>
            <a:avLst/>
            <a:gdLst/>
            <a:ahLst/>
            <a:cxnLst/>
            <a:rect l="l" t="t" r="r" b="b"/>
            <a:pathLst>
              <a:path w="7620" h="635">
                <a:moveTo>
                  <a:pt x="0" y="0"/>
                </a:moveTo>
                <a:lnTo>
                  <a:pt x="0" y="571"/>
                </a:lnTo>
                <a:lnTo>
                  <a:pt x="7137" y="571"/>
                </a:lnTo>
                <a:lnTo>
                  <a:pt x="7175" y="0"/>
                </a:lnTo>
                <a:lnTo>
                  <a:pt x="0" y="0"/>
                </a:lnTo>
                <a:close/>
              </a:path>
            </a:pathLst>
          </a:custGeom>
          <a:solidFill>
            <a:srgbClr val="231F20"/>
          </a:solidFill>
        </p:spPr>
        <p:txBody>
          <a:bodyPr wrap="square" lIns="0" tIns="0" rIns="0" bIns="0" rtlCol="0"/>
          <a:lstStyle/>
          <a:p>
            <a:endParaRPr/>
          </a:p>
        </p:txBody>
      </p:sp>
      <p:sp>
        <p:nvSpPr>
          <p:cNvPr id="201" name="object 201"/>
          <p:cNvSpPr/>
          <p:nvPr/>
        </p:nvSpPr>
        <p:spPr>
          <a:xfrm>
            <a:off x="6277214" y="4965346"/>
            <a:ext cx="9861" cy="491"/>
          </a:xfrm>
          <a:custGeom>
            <a:avLst/>
            <a:gdLst/>
            <a:ahLst/>
            <a:cxnLst/>
            <a:rect l="l" t="t" r="r" b="b"/>
            <a:pathLst>
              <a:path w="7620" h="635">
                <a:moveTo>
                  <a:pt x="0" y="0"/>
                </a:moveTo>
                <a:lnTo>
                  <a:pt x="0" y="584"/>
                </a:lnTo>
                <a:lnTo>
                  <a:pt x="7137" y="584"/>
                </a:lnTo>
                <a:lnTo>
                  <a:pt x="7188" y="0"/>
                </a:lnTo>
                <a:lnTo>
                  <a:pt x="0" y="0"/>
                </a:lnTo>
                <a:close/>
              </a:path>
            </a:pathLst>
          </a:custGeom>
          <a:solidFill>
            <a:srgbClr val="231F20"/>
          </a:solidFill>
        </p:spPr>
        <p:txBody>
          <a:bodyPr wrap="square" lIns="0" tIns="0" rIns="0" bIns="0" rtlCol="0"/>
          <a:lstStyle/>
          <a:p>
            <a:endParaRPr/>
          </a:p>
        </p:txBody>
      </p:sp>
      <p:sp>
        <p:nvSpPr>
          <p:cNvPr id="202" name="object 202"/>
          <p:cNvSpPr/>
          <p:nvPr/>
        </p:nvSpPr>
        <p:spPr>
          <a:xfrm>
            <a:off x="6277214" y="4965131"/>
            <a:ext cx="9861" cy="491"/>
          </a:xfrm>
          <a:custGeom>
            <a:avLst/>
            <a:gdLst/>
            <a:ahLst/>
            <a:cxnLst/>
            <a:rect l="l" t="t" r="r" b="b"/>
            <a:pathLst>
              <a:path w="7620" h="635">
                <a:moveTo>
                  <a:pt x="0" y="0"/>
                </a:moveTo>
                <a:lnTo>
                  <a:pt x="0" y="571"/>
                </a:lnTo>
                <a:lnTo>
                  <a:pt x="7175" y="571"/>
                </a:lnTo>
                <a:lnTo>
                  <a:pt x="7226" y="0"/>
                </a:lnTo>
                <a:lnTo>
                  <a:pt x="0" y="0"/>
                </a:lnTo>
                <a:close/>
              </a:path>
            </a:pathLst>
          </a:custGeom>
          <a:solidFill>
            <a:srgbClr val="231F20"/>
          </a:solidFill>
        </p:spPr>
        <p:txBody>
          <a:bodyPr wrap="square" lIns="0" tIns="0" rIns="0" bIns="0" rtlCol="0"/>
          <a:lstStyle/>
          <a:p>
            <a:endParaRPr/>
          </a:p>
        </p:txBody>
      </p:sp>
      <p:sp>
        <p:nvSpPr>
          <p:cNvPr id="203" name="object 203"/>
          <p:cNvSpPr/>
          <p:nvPr/>
        </p:nvSpPr>
        <p:spPr>
          <a:xfrm>
            <a:off x="6277214" y="4964905"/>
            <a:ext cx="9861" cy="491"/>
          </a:xfrm>
          <a:custGeom>
            <a:avLst/>
            <a:gdLst/>
            <a:ahLst/>
            <a:cxnLst/>
            <a:rect l="l" t="t" r="r" b="b"/>
            <a:pathLst>
              <a:path w="7620" h="635">
                <a:moveTo>
                  <a:pt x="0" y="0"/>
                </a:moveTo>
                <a:lnTo>
                  <a:pt x="0" y="571"/>
                </a:lnTo>
                <a:lnTo>
                  <a:pt x="7188" y="571"/>
                </a:lnTo>
                <a:lnTo>
                  <a:pt x="7251" y="0"/>
                </a:lnTo>
                <a:lnTo>
                  <a:pt x="0" y="0"/>
                </a:lnTo>
                <a:close/>
              </a:path>
            </a:pathLst>
          </a:custGeom>
          <a:solidFill>
            <a:srgbClr val="231F20"/>
          </a:solidFill>
        </p:spPr>
        <p:txBody>
          <a:bodyPr wrap="square" lIns="0" tIns="0" rIns="0" bIns="0" rtlCol="0"/>
          <a:lstStyle/>
          <a:p>
            <a:endParaRPr/>
          </a:p>
        </p:txBody>
      </p:sp>
      <p:sp>
        <p:nvSpPr>
          <p:cNvPr id="204" name="object 204"/>
          <p:cNvSpPr/>
          <p:nvPr/>
        </p:nvSpPr>
        <p:spPr>
          <a:xfrm>
            <a:off x="6277214" y="4964689"/>
            <a:ext cx="9861" cy="491"/>
          </a:xfrm>
          <a:custGeom>
            <a:avLst/>
            <a:gdLst/>
            <a:ahLst/>
            <a:cxnLst/>
            <a:rect l="l" t="t" r="r" b="b"/>
            <a:pathLst>
              <a:path w="7620" h="635">
                <a:moveTo>
                  <a:pt x="0" y="0"/>
                </a:moveTo>
                <a:lnTo>
                  <a:pt x="0" y="571"/>
                </a:lnTo>
                <a:lnTo>
                  <a:pt x="7226" y="571"/>
                </a:lnTo>
                <a:lnTo>
                  <a:pt x="7264" y="0"/>
                </a:lnTo>
                <a:lnTo>
                  <a:pt x="0" y="0"/>
                </a:lnTo>
                <a:close/>
              </a:path>
            </a:pathLst>
          </a:custGeom>
          <a:solidFill>
            <a:srgbClr val="231F20"/>
          </a:solidFill>
        </p:spPr>
        <p:txBody>
          <a:bodyPr wrap="square" lIns="0" tIns="0" rIns="0" bIns="0" rtlCol="0"/>
          <a:lstStyle/>
          <a:p>
            <a:endParaRPr/>
          </a:p>
        </p:txBody>
      </p:sp>
      <p:sp>
        <p:nvSpPr>
          <p:cNvPr id="205" name="object 205"/>
          <p:cNvSpPr/>
          <p:nvPr/>
        </p:nvSpPr>
        <p:spPr>
          <a:xfrm>
            <a:off x="6277214" y="4964473"/>
            <a:ext cx="9861" cy="491"/>
          </a:xfrm>
          <a:custGeom>
            <a:avLst/>
            <a:gdLst/>
            <a:ahLst/>
            <a:cxnLst/>
            <a:rect l="l" t="t" r="r" b="b"/>
            <a:pathLst>
              <a:path w="7620" h="635">
                <a:moveTo>
                  <a:pt x="0" y="0"/>
                </a:moveTo>
                <a:lnTo>
                  <a:pt x="0" y="571"/>
                </a:lnTo>
                <a:lnTo>
                  <a:pt x="7251" y="571"/>
                </a:lnTo>
                <a:lnTo>
                  <a:pt x="7289" y="0"/>
                </a:lnTo>
                <a:lnTo>
                  <a:pt x="0" y="0"/>
                </a:lnTo>
                <a:close/>
              </a:path>
            </a:pathLst>
          </a:custGeom>
          <a:solidFill>
            <a:srgbClr val="231F20"/>
          </a:solidFill>
        </p:spPr>
        <p:txBody>
          <a:bodyPr wrap="square" lIns="0" tIns="0" rIns="0" bIns="0" rtlCol="0"/>
          <a:lstStyle/>
          <a:p>
            <a:endParaRPr/>
          </a:p>
        </p:txBody>
      </p:sp>
      <p:sp>
        <p:nvSpPr>
          <p:cNvPr id="206" name="object 206"/>
          <p:cNvSpPr/>
          <p:nvPr/>
        </p:nvSpPr>
        <p:spPr>
          <a:xfrm>
            <a:off x="6277214" y="4964258"/>
            <a:ext cx="9861" cy="491"/>
          </a:xfrm>
          <a:custGeom>
            <a:avLst/>
            <a:gdLst/>
            <a:ahLst/>
            <a:cxnLst/>
            <a:rect l="l" t="t" r="r" b="b"/>
            <a:pathLst>
              <a:path w="7620" h="635">
                <a:moveTo>
                  <a:pt x="0" y="0"/>
                </a:moveTo>
                <a:lnTo>
                  <a:pt x="0" y="558"/>
                </a:lnTo>
                <a:lnTo>
                  <a:pt x="7264" y="558"/>
                </a:lnTo>
                <a:lnTo>
                  <a:pt x="7315" y="0"/>
                </a:lnTo>
                <a:lnTo>
                  <a:pt x="0" y="0"/>
                </a:lnTo>
                <a:close/>
              </a:path>
            </a:pathLst>
          </a:custGeom>
          <a:solidFill>
            <a:srgbClr val="231F20"/>
          </a:solidFill>
        </p:spPr>
        <p:txBody>
          <a:bodyPr wrap="square" lIns="0" tIns="0" rIns="0" bIns="0" rtlCol="0"/>
          <a:lstStyle/>
          <a:p>
            <a:endParaRPr/>
          </a:p>
        </p:txBody>
      </p:sp>
      <p:sp>
        <p:nvSpPr>
          <p:cNvPr id="207" name="object 207"/>
          <p:cNvSpPr/>
          <p:nvPr/>
        </p:nvSpPr>
        <p:spPr>
          <a:xfrm>
            <a:off x="6277214" y="4964031"/>
            <a:ext cx="9861" cy="491"/>
          </a:xfrm>
          <a:custGeom>
            <a:avLst/>
            <a:gdLst/>
            <a:ahLst/>
            <a:cxnLst/>
            <a:rect l="l" t="t" r="r" b="b"/>
            <a:pathLst>
              <a:path w="7620" h="635">
                <a:moveTo>
                  <a:pt x="0" y="0"/>
                </a:moveTo>
                <a:lnTo>
                  <a:pt x="0" y="571"/>
                </a:lnTo>
                <a:lnTo>
                  <a:pt x="7289" y="571"/>
                </a:lnTo>
                <a:lnTo>
                  <a:pt x="7340" y="0"/>
                </a:lnTo>
                <a:lnTo>
                  <a:pt x="0" y="0"/>
                </a:lnTo>
                <a:close/>
              </a:path>
            </a:pathLst>
          </a:custGeom>
          <a:solidFill>
            <a:srgbClr val="231F20"/>
          </a:solidFill>
        </p:spPr>
        <p:txBody>
          <a:bodyPr wrap="square" lIns="0" tIns="0" rIns="0" bIns="0" rtlCol="0"/>
          <a:lstStyle/>
          <a:p>
            <a:endParaRPr/>
          </a:p>
        </p:txBody>
      </p:sp>
      <p:sp>
        <p:nvSpPr>
          <p:cNvPr id="208" name="object 208"/>
          <p:cNvSpPr/>
          <p:nvPr/>
        </p:nvSpPr>
        <p:spPr>
          <a:xfrm>
            <a:off x="6277214" y="4963816"/>
            <a:ext cx="9861" cy="491"/>
          </a:xfrm>
          <a:custGeom>
            <a:avLst/>
            <a:gdLst/>
            <a:ahLst/>
            <a:cxnLst/>
            <a:rect l="l" t="t" r="r" b="b"/>
            <a:pathLst>
              <a:path w="7620" h="635">
                <a:moveTo>
                  <a:pt x="0" y="0"/>
                </a:moveTo>
                <a:lnTo>
                  <a:pt x="0" y="571"/>
                </a:lnTo>
                <a:lnTo>
                  <a:pt x="7315" y="571"/>
                </a:lnTo>
                <a:lnTo>
                  <a:pt x="7365" y="0"/>
                </a:lnTo>
                <a:lnTo>
                  <a:pt x="0" y="0"/>
                </a:lnTo>
                <a:close/>
              </a:path>
            </a:pathLst>
          </a:custGeom>
          <a:solidFill>
            <a:srgbClr val="231F20"/>
          </a:solidFill>
        </p:spPr>
        <p:txBody>
          <a:bodyPr wrap="square" lIns="0" tIns="0" rIns="0" bIns="0" rtlCol="0"/>
          <a:lstStyle/>
          <a:p>
            <a:endParaRPr/>
          </a:p>
        </p:txBody>
      </p:sp>
      <p:sp>
        <p:nvSpPr>
          <p:cNvPr id="209" name="object 209"/>
          <p:cNvSpPr/>
          <p:nvPr/>
        </p:nvSpPr>
        <p:spPr>
          <a:xfrm>
            <a:off x="6277214" y="4963600"/>
            <a:ext cx="9861" cy="491"/>
          </a:xfrm>
          <a:custGeom>
            <a:avLst/>
            <a:gdLst/>
            <a:ahLst/>
            <a:cxnLst/>
            <a:rect l="l" t="t" r="r" b="b"/>
            <a:pathLst>
              <a:path w="7620" h="635">
                <a:moveTo>
                  <a:pt x="0" y="0"/>
                </a:moveTo>
                <a:lnTo>
                  <a:pt x="0" y="571"/>
                </a:lnTo>
                <a:lnTo>
                  <a:pt x="7340" y="571"/>
                </a:lnTo>
                <a:lnTo>
                  <a:pt x="7378" y="0"/>
                </a:lnTo>
                <a:lnTo>
                  <a:pt x="0" y="0"/>
                </a:lnTo>
                <a:close/>
              </a:path>
            </a:pathLst>
          </a:custGeom>
          <a:solidFill>
            <a:srgbClr val="231F20"/>
          </a:solidFill>
        </p:spPr>
        <p:txBody>
          <a:bodyPr wrap="square" lIns="0" tIns="0" rIns="0" bIns="0" rtlCol="0"/>
          <a:lstStyle/>
          <a:p>
            <a:endParaRPr/>
          </a:p>
        </p:txBody>
      </p:sp>
      <p:sp>
        <p:nvSpPr>
          <p:cNvPr id="210" name="object 210"/>
          <p:cNvSpPr/>
          <p:nvPr/>
        </p:nvSpPr>
        <p:spPr>
          <a:xfrm>
            <a:off x="6277214" y="4963374"/>
            <a:ext cx="9861" cy="491"/>
          </a:xfrm>
          <a:custGeom>
            <a:avLst/>
            <a:gdLst/>
            <a:ahLst/>
            <a:cxnLst/>
            <a:rect l="l" t="t" r="r" b="b"/>
            <a:pathLst>
              <a:path w="7620" h="635">
                <a:moveTo>
                  <a:pt x="0" y="0"/>
                </a:moveTo>
                <a:lnTo>
                  <a:pt x="0" y="571"/>
                </a:lnTo>
                <a:lnTo>
                  <a:pt x="7365" y="571"/>
                </a:lnTo>
                <a:lnTo>
                  <a:pt x="7404" y="0"/>
                </a:lnTo>
                <a:lnTo>
                  <a:pt x="0" y="0"/>
                </a:lnTo>
                <a:close/>
              </a:path>
            </a:pathLst>
          </a:custGeom>
          <a:solidFill>
            <a:srgbClr val="231F20"/>
          </a:solidFill>
        </p:spPr>
        <p:txBody>
          <a:bodyPr wrap="square" lIns="0" tIns="0" rIns="0" bIns="0" rtlCol="0"/>
          <a:lstStyle/>
          <a:p>
            <a:endParaRPr/>
          </a:p>
        </p:txBody>
      </p:sp>
      <p:sp>
        <p:nvSpPr>
          <p:cNvPr id="211" name="object 211"/>
          <p:cNvSpPr/>
          <p:nvPr/>
        </p:nvSpPr>
        <p:spPr>
          <a:xfrm>
            <a:off x="6277214" y="4963158"/>
            <a:ext cx="9861" cy="491"/>
          </a:xfrm>
          <a:custGeom>
            <a:avLst/>
            <a:gdLst/>
            <a:ahLst/>
            <a:cxnLst/>
            <a:rect l="l" t="t" r="r" b="b"/>
            <a:pathLst>
              <a:path w="7620" h="635">
                <a:moveTo>
                  <a:pt x="0" y="0"/>
                </a:moveTo>
                <a:lnTo>
                  <a:pt x="0" y="571"/>
                </a:lnTo>
                <a:lnTo>
                  <a:pt x="7378" y="571"/>
                </a:lnTo>
                <a:lnTo>
                  <a:pt x="7442" y="0"/>
                </a:lnTo>
                <a:lnTo>
                  <a:pt x="0" y="0"/>
                </a:lnTo>
                <a:close/>
              </a:path>
            </a:pathLst>
          </a:custGeom>
          <a:solidFill>
            <a:srgbClr val="231F20"/>
          </a:solidFill>
        </p:spPr>
        <p:txBody>
          <a:bodyPr wrap="square" lIns="0" tIns="0" rIns="0" bIns="0" rtlCol="0"/>
          <a:lstStyle/>
          <a:p>
            <a:endParaRPr/>
          </a:p>
        </p:txBody>
      </p:sp>
      <p:sp>
        <p:nvSpPr>
          <p:cNvPr id="212" name="object 212"/>
          <p:cNvSpPr/>
          <p:nvPr/>
        </p:nvSpPr>
        <p:spPr>
          <a:xfrm>
            <a:off x="6277214" y="4962932"/>
            <a:ext cx="9861" cy="491"/>
          </a:xfrm>
          <a:custGeom>
            <a:avLst/>
            <a:gdLst/>
            <a:ahLst/>
            <a:cxnLst/>
            <a:rect l="l" t="t" r="r" b="b"/>
            <a:pathLst>
              <a:path w="7620" h="635">
                <a:moveTo>
                  <a:pt x="0" y="0"/>
                </a:moveTo>
                <a:lnTo>
                  <a:pt x="0" y="571"/>
                </a:lnTo>
                <a:lnTo>
                  <a:pt x="7404" y="571"/>
                </a:lnTo>
                <a:lnTo>
                  <a:pt x="7454" y="0"/>
                </a:lnTo>
                <a:lnTo>
                  <a:pt x="0" y="0"/>
                </a:lnTo>
                <a:close/>
              </a:path>
            </a:pathLst>
          </a:custGeom>
          <a:solidFill>
            <a:srgbClr val="231F20"/>
          </a:solidFill>
        </p:spPr>
        <p:txBody>
          <a:bodyPr wrap="square" lIns="0" tIns="0" rIns="0" bIns="0" rtlCol="0"/>
          <a:lstStyle/>
          <a:p>
            <a:endParaRPr/>
          </a:p>
        </p:txBody>
      </p:sp>
      <p:sp>
        <p:nvSpPr>
          <p:cNvPr id="213" name="object 213"/>
          <p:cNvSpPr/>
          <p:nvPr/>
        </p:nvSpPr>
        <p:spPr>
          <a:xfrm>
            <a:off x="6277214" y="4962726"/>
            <a:ext cx="9861" cy="491"/>
          </a:xfrm>
          <a:custGeom>
            <a:avLst/>
            <a:gdLst/>
            <a:ahLst/>
            <a:cxnLst/>
            <a:rect l="l" t="t" r="r" b="b"/>
            <a:pathLst>
              <a:path w="7620" h="635">
                <a:moveTo>
                  <a:pt x="0" y="0"/>
                </a:moveTo>
                <a:lnTo>
                  <a:pt x="0" y="571"/>
                </a:lnTo>
                <a:lnTo>
                  <a:pt x="7442" y="571"/>
                </a:lnTo>
                <a:lnTo>
                  <a:pt x="7493" y="0"/>
                </a:lnTo>
                <a:lnTo>
                  <a:pt x="0" y="0"/>
                </a:lnTo>
                <a:close/>
              </a:path>
            </a:pathLst>
          </a:custGeom>
          <a:solidFill>
            <a:srgbClr val="231F20"/>
          </a:solidFill>
        </p:spPr>
        <p:txBody>
          <a:bodyPr wrap="square" lIns="0" tIns="0" rIns="0" bIns="0" rtlCol="0"/>
          <a:lstStyle/>
          <a:p>
            <a:endParaRPr/>
          </a:p>
        </p:txBody>
      </p:sp>
      <p:sp>
        <p:nvSpPr>
          <p:cNvPr id="214" name="object 214"/>
          <p:cNvSpPr/>
          <p:nvPr/>
        </p:nvSpPr>
        <p:spPr>
          <a:xfrm>
            <a:off x="6277214" y="4962500"/>
            <a:ext cx="9861" cy="491"/>
          </a:xfrm>
          <a:custGeom>
            <a:avLst/>
            <a:gdLst/>
            <a:ahLst/>
            <a:cxnLst/>
            <a:rect l="l" t="t" r="r" b="b"/>
            <a:pathLst>
              <a:path w="7620" h="635">
                <a:moveTo>
                  <a:pt x="0" y="0"/>
                </a:moveTo>
                <a:lnTo>
                  <a:pt x="0" y="571"/>
                </a:lnTo>
                <a:lnTo>
                  <a:pt x="7454" y="571"/>
                </a:lnTo>
                <a:lnTo>
                  <a:pt x="7505" y="0"/>
                </a:lnTo>
                <a:lnTo>
                  <a:pt x="0" y="0"/>
                </a:lnTo>
                <a:close/>
              </a:path>
            </a:pathLst>
          </a:custGeom>
          <a:solidFill>
            <a:srgbClr val="231F20"/>
          </a:solidFill>
        </p:spPr>
        <p:txBody>
          <a:bodyPr wrap="square" lIns="0" tIns="0" rIns="0" bIns="0" rtlCol="0"/>
          <a:lstStyle/>
          <a:p>
            <a:endParaRPr/>
          </a:p>
        </p:txBody>
      </p:sp>
      <p:sp>
        <p:nvSpPr>
          <p:cNvPr id="215" name="object 215"/>
          <p:cNvSpPr/>
          <p:nvPr/>
        </p:nvSpPr>
        <p:spPr>
          <a:xfrm>
            <a:off x="6277214" y="4962285"/>
            <a:ext cx="9861" cy="491"/>
          </a:xfrm>
          <a:custGeom>
            <a:avLst/>
            <a:gdLst/>
            <a:ahLst/>
            <a:cxnLst/>
            <a:rect l="l" t="t" r="r" b="b"/>
            <a:pathLst>
              <a:path w="7620" h="635">
                <a:moveTo>
                  <a:pt x="0" y="0"/>
                </a:moveTo>
                <a:lnTo>
                  <a:pt x="0" y="571"/>
                </a:lnTo>
                <a:lnTo>
                  <a:pt x="7493" y="571"/>
                </a:lnTo>
                <a:lnTo>
                  <a:pt x="7518" y="0"/>
                </a:lnTo>
                <a:lnTo>
                  <a:pt x="0" y="0"/>
                </a:lnTo>
                <a:close/>
              </a:path>
            </a:pathLst>
          </a:custGeom>
          <a:solidFill>
            <a:srgbClr val="231F20"/>
          </a:solidFill>
        </p:spPr>
        <p:txBody>
          <a:bodyPr wrap="square" lIns="0" tIns="0" rIns="0" bIns="0" rtlCol="0"/>
          <a:lstStyle/>
          <a:p>
            <a:endParaRPr/>
          </a:p>
        </p:txBody>
      </p:sp>
      <p:sp>
        <p:nvSpPr>
          <p:cNvPr id="216" name="object 216"/>
          <p:cNvSpPr/>
          <p:nvPr/>
        </p:nvSpPr>
        <p:spPr>
          <a:xfrm>
            <a:off x="6277214" y="4962059"/>
            <a:ext cx="9861" cy="491"/>
          </a:xfrm>
          <a:custGeom>
            <a:avLst/>
            <a:gdLst/>
            <a:ahLst/>
            <a:cxnLst/>
            <a:rect l="l" t="t" r="r" b="b"/>
            <a:pathLst>
              <a:path w="7620" h="635">
                <a:moveTo>
                  <a:pt x="0" y="0"/>
                </a:moveTo>
                <a:lnTo>
                  <a:pt x="0" y="571"/>
                </a:lnTo>
                <a:lnTo>
                  <a:pt x="7505" y="571"/>
                </a:lnTo>
                <a:lnTo>
                  <a:pt x="7556" y="0"/>
                </a:lnTo>
                <a:lnTo>
                  <a:pt x="0" y="0"/>
                </a:lnTo>
                <a:close/>
              </a:path>
            </a:pathLst>
          </a:custGeom>
          <a:solidFill>
            <a:srgbClr val="231F20"/>
          </a:solidFill>
        </p:spPr>
        <p:txBody>
          <a:bodyPr wrap="square" lIns="0" tIns="0" rIns="0" bIns="0" rtlCol="0"/>
          <a:lstStyle/>
          <a:p>
            <a:endParaRPr/>
          </a:p>
        </p:txBody>
      </p:sp>
      <p:sp>
        <p:nvSpPr>
          <p:cNvPr id="217" name="object 217"/>
          <p:cNvSpPr/>
          <p:nvPr/>
        </p:nvSpPr>
        <p:spPr>
          <a:xfrm>
            <a:off x="6277214" y="4961834"/>
            <a:ext cx="9861" cy="491"/>
          </a:xfrm>
          <a:custGeom>
            <a:avLst/>
            <a:gdLst/>
            <a:ahLst/>
            <a:cxnLst/>
            <a:rect l="l" t="t" r="r" b="b"/>
            <a:pathLst>
              <a:path w="7620" h="635">
                <a:moveTo>
                  <a:pt x="0" y="0"/>
                </a:moveTo>
                <a:lnTo>
                  <a:pt x="0" y="584"/>
                </a:lnTo>
                <a:lnTo>
                  <a:pt x="7518" y="584"/>
                </a:lnTo>
                <a:lnTo>
                  <a:pt x="7569" y="0"/>
                </a:lnTo>
                <a:lnTo>
                  <a:pt x="0" y="0"/>
                </a:lnTo>
                <a:close/>
              </a:path>
            </a:pathLst>
          </a:custGeom>
          <a:solidFill>
            <a:srgbClr val="231F20"/>
          </a:solidFill>
        </p:spPr>
        <p:txBody>
          <a:bodyPr wrap="square" lIns="0" tIns="0" rIns="0" bIns="0" rtlCol="0"/>
          <a:lstStyle/>
          <a:p>
            <a:endParaRPr/>
          </a:p>
        </p:txBody>
      </p:sp>
      <p:sp>
        <p:nvSpPr>
          <p:cNvPr id="218" name="object 218"/>
          <p:cNvSpPr/>
          <p:nvPr/>
        </p:nvSpPr>
        <p:spPr>
          <a:xfrm>
            <a:off x="6277214" y="4961627"/>
            <a:ext cx="9861" cy="491"/>
          </a:xfrm>
          <a:custGeom>
            <a:avLst/>
            <a:gdLst/>
            <a:ahLst/>
            <a:cxnLst/>
            <a:rect l="l" t="t" r="r" b="b"/>
            <a:pathLst>
              <a:path w="7620" h="635">
                <a:moveTo>
                  <a:pt x="0" y="0"/>
                </a:moveTo>
                <a:lnTo>
                  <a:pt x="0" y="558"/>
                </a:lnTo>
                <a:lnTo>
                  <a:pt x="7556" y="558"/>
                </a:lnTo>
                <a:lnTo>
                  <a:pt x="7607" y="0"/>
                </a:lnTo>
                <a:lnTo>
                  <a:pt x="0" y="0"/>
                </a:lnTo>
                <a:close/>
              </a:path>
            </a:pathLst>
          </a:custGeom>
          <a:solidFill>
            <a:srgbClr val="231F20"/>
          </a:solidFill>
        </p:spPr>
        <p:txBody>
          <a:bodyPr wrap="square" lIns="0" tIns="0" rIns="0" bIns="0" rtlCol="0"/>
          <a:lstStyle/>
          <a:p>
            <a:endParaRPr/>
          </a:p>
        </p:txBody>
      </p:sp>
      <p:sp>
        <p:nvSpPr>
          <p:cNvPr id="219" name="object 219"/>
          <p:cNvSpPr/>
          <p:nvPr/>
        </p:nvSpPr>
        <p:spPr>
          <a:xfrm>
            <a:off x="6277214" y="4961402"/>
            <a:ext cx="9861" cy="491"/>
          </a:xfrm>
          <a:custGeom>
            <a:avLst/>
            <a:gdLst/>
            <a:ahLst/>
            <a:cxnLst/>
            <a:rect l="l" t="t" r="r" b="b"/>
            <a:pathLst>
              <a:path w="7620" h="635">
                <a:moveTo>
                  <a:pt x="0" y="0"/>
                </a:moveTo>
                <a:lnTo>
                  <a:pt x="0" y="571"/>
                </a:lnTo>
                <a:lnTo>
                  <a:pt x="7569" y="571"/>
                </a:lnTo>
                <a:lnTo>
                  <a:pt x="7620" y="0"/>
                </a:lnTo>
                <a:lnTo>
                  <a:pt x="0" y="0"/>
                </a:lnTo>
                <a:close/>
              </a:path>
            </a:pathLst>
          </a:custGeom>
          <a:solidFill>
            <a:srgbClr val="231F20"/>
          </a:solidFill>
        </p:spPr>
        <p:txBody>
          <a:bodyPr wrap="square" lIns="0" tIns="0" rIns="0" bIns="0" rtlCol="0"/>
          <a:lstStyle/>
          <a:p>
            <a:endParaRPr/>
          </a:p>
        </p:txBody>
      </p:sp>
      <p:sp>
        <p:nvSpPr>
          <p:cNvPr id="220" name="object 220"/>
          <p:cNvSpPr/>
          <p:nvPr/>
        </p:nvSpPr>
        <p:spPr>
          <a:xfrm>
            <a:off x="6277214" y="4961186"/>
            <a:ext cx="10683" cy="491"/>
          </a:xfrm>
          <a:custGeom>
            <a:avLst/>
            <a:gdLst/>
            <a:ahLst/>
            <a:cxnLst/>
            <a:rect l="l" t="t" r="r" b="b"/>
            <a:pathLst>
              <a:path w="8254" h="635">
                <a:moveTo>
                  <a:pt x="0" y="0"/>
                </a:moveTo>
                <a:lnTo>
                  <a:pt x="0" y="558"/>
                </a:lnTo>
                <a:lnTo>
                  <a:pt x="7607" y="558"/>
                </a:lnTo>
                <a:lnTo>
                  <a:pt x="7632" y="50"/>
                </a:lnTo>
                <a:lnTo>
                  <a:pt x="0" y="0"/>
                </a:lnTo>
                <a:close/>
              </a:path>
            </a:pathLst>
          </a:custGeom>
          <a:solidFill>
            <a:srgbClr val="231F20"/>
          </a:solidFill>
        </p:spPr>
        <p:txBody>
          <a:bodyPr wrap="square" lIns="0" tIns="0" rIns="0" bIns="0" rtlCol="0"/>
          <a:lstStyle/>
          <a:p>
            <a:endParaRPr/>
          </a:p>
        </p:txBody>
      </p:sp>
      <p:sp>
        <p:nvSpPr>
          <p:cNvPr id="221" name="object 221"/>
          <p:cNvSpPr/>
          <p:nvPr/>
        </p:nvSpPr>
        <p:spPr>
          <a:xfrm>
            <a:off x="6277214" y="4960960"/>
            <a:ext cx="10683" cy="491"/>
          </a:xfrm>
          <a:custGeom>
            <a:avLst/>
            <a:gdLst/>
            <a:ahLst/>
            <a:cxnLst/>
            <a:rect l="l" t="t" r="r" b="b"/>
            <a:pathLst>
              <a:path w="8254" h="635">
                <a:moveTo>
                  <a:pt x="7442" y="0"/>
                </a:moveTo>
                <a:lnTo>
                  <a:pt x="0" y="0"/>
                </a:lnTo>
                <a:lnTo>
                  <a:pt x="0" y="571"/>
                </a:lnTo>
                <a:lnTo>
                  <a:pt x="7620" y="571"/>
                </a:lnTo>
                <a:lnTo>
                  <a:pt x="7632" y="342"/>
                </a:lnTo>
                <a:lnTo>
                  <a:pt x="7442" y="0"/>
                </a:lnTo>
                <a:close/>
              </a:path>
            </a:pathLst>
          </a:custGeom>
          <a:solidFill>
            <a:srgbClr val="231F20"/>
          </a:solidFill>
        </p:spPr>
        <p:txBody>
          <a:bodyPr wrap="square" lIns="0" tIns="0" rIns="0" bIns="0" rtlCol="0"/>
          <a:lstStyle/>
          <a:p>
            <a:endParaRPr/>
          </a:p>
        </p:txBody>
      </p:sp>
      <p:sp>
        <p:nvSpPr>
          <p:cNvPr id="222" name="object 222"/>
          <p:cNvSpPr/>
          <p:nvPr/>
        </p:nvSpPr>
        <p:spPr>
          <a:xfrm>
            <a:off x="6277214" y="4960744"/>
            <a:ext cx="9861" cy="491"/>
          </a:xfrm>
          <a:custGeom>
            <a:avLst/>
            <a:gdLst/>
            <a:ahLst/>
            <a:cxnLst/>
            <a:rect l="l" t="t" r="r" b="b"/>
            <a:pathLst>
              <a:path w="7620" h="635">
                <a:moveTo>
                  <a:pt x="0" y="0"/>
                </a:moveTo>
                <a:lnTo>
                  <a:pt x="0" y="571"/>
                </a:lnTo>
                <a:lnTo>
                  <a:pt x="7607" y="571"/>
                </a:lnTo>
                <a:lnTo>
                  <a:pt x="7289" y="0"/>
                </a:lnTo>
                <a:lnTo>
                  <a:pt x="0" y="0"/>
                </a:lnTo>
                <a:close/>
              </a:path>
            </a:pathLst>
          </a:custGeom>
          <a:solidFill>
            <a:srgbClr val="231F20"/>
          </a:solidFill>
        </p:spPr>
        <p:txBody>
          <a:bodyPr wrap="square" lIns="0" tIns="0" rIns="0" bIns="0" rtlCol="0"/>
          <a:lstStyle/>
          <a:p>
            <a:endParaRPr/>
          </a:p>
        </p:txBody>
      </p:sp>
      <p:sp>
        <p:nvSpPr>
          <p:cNvPr id="223" name="object 223"/>
          <p:cNvSpPr/>
          <p:nvPr/>
        </p:nvSpPr>
        <p:spPr>
          <a:xfrm>
            <a:off x="6277214" y="4960518"/>
            <a:ext cx="9861" cy="491"/>
          </a:xfrm>
          <a:custGeom>
            <a:avLst/>
            <a:gdLst/>
            <a:ahLst/>
            <a:cxnLst/>
            <a:rect l="l" t="t" r="r" b="b"/>
            <a:pathLst>
              <a:path w="7620" h="635">
                <a:moveTo>
                  <a:pt x="0" y="0"/>
                </a:moveTo>
                <a:lnTo>
                  <a:pt x="0" y="571"/>
                </a:lnTo>
                <a:lnTo>
                  <a:pt x="7442" y="571"/>
                </a:lnTo>
                <a:lnTo>
                  <a:pt x="7137" y="0"/>
                </a:lnTo>
                <a:lnTo>
                  <a:pt x="0" y="0"/>
                </a:lnTo>
                <a:close/>
              </a:path>
            </a:pathLst>
          </a:custGeom>
          <a:solidFill>
            <a:srgbClr val="231F20"/>
          </a:solidFill>
        </p:spPr>
        <p:txBody>
          <a:bodyPr wrap="square" lIns="0" tIns="0" rIns="0" bIns="0" rtlCol="0"/>
          <a:lstStyle/>
          <a:p>
            <a:endParaRPr/>
          </a:p>
        </p:txBody>
      </p:sp>
      <p:sp>
        <p:nvSpPr>
          <p:cNvPr id="224" name="object 224"/>
          <p:cNvSpPr/>
          <p:nvPr/>
        </p:nvSpPr>
        <p:spPr>
          <a:xfrm>
            <a:off x="6277214" y="4960312"/>
            <a:ext cx="9861" cy="491"/>
          </a:xfrm>
          <a:custGeom>
            <a:avLst/>
            <a:gdLst/>
            <a:ahLst/>
            <a:cxnLst/>
            <a:rect l="l" t="t" r="r" b="b"/>
            <a:pathLst>
              <a:path w="7620" h="635">
                <a:moveTo>
                  <a:pt x="0" y="0"/>
                </a:moveTo>
                <a:lnTo>
                  <a:pt x="0" y="558"/>
                </a:lnTo>
                <a:lnTo>
                  <a:pt x="7289" y="558"/>
                </a:lnTo>
                <a:lnTo>
                  <a:pt x="6959" y="0"/>
                </a:lnTo>
                <a:lnTo>
                  <a:pt x="0" y="0"/>
                </a:lnTo>
                <a:close/>
              </a:path>
            </a:pathLst>
          </a:custGeom>
          <a:solidFill>
            <a:srgbClr val="231F20"/>
          </a:solidFill>
        </p:spPr>
        <p:txBody>
          <a:bodyPr wrap="square" lIns="0" tIns="0" rIns="0" bIns="0" rtlCol="0"/>
          <a:lstStyle/>
          <a:p>
            <a:endParaRPr/>
          </a:p>
        </p:txBody>
      </p:sp>
      <p:sp>
        <p:nvSpPr>
          <p:cNvPr id="225" name="object 225"/>
          <p:cNvSpPr/>
          <p:nvPr/>
        </p:nvSpPr>
        <p:spPr>
          <a:xfrm>
            <a:off x="6277214" y="4960076"/>
            <a:ext cx="9861" cy="491"/>
          </a:xfrm>
          <a:custGeom>
            <a:avLst/>
            <a:gdLst/>
            <a:ahLst/>
            <a:cxnLst/>
            <a:rect l="l" t="t" r="r" b="b"/>
            <a:pathLst>
              <a:path w="7620" h="635">
                <a:moveTo>
                  <a:pt x="0" y="0"/>
                </a:moveTo>
                <a:lnTo>
                  <a:pt x="0" y="571"/>
                </a:lnTo>
                <a:lnTo>
                  <a:pt x="7137" y="571"/>
                </a:lnTo>
                <a:lnTo>
                  <a:pt x="6807" y="0"/>
                </a:lnTo>
                <a:lnTo>
                  <a:pt x="0" y="0"/>
                </a:lnTo>
                <a:close/>
              </a:path>
            </a:pathLst>
          </a:custGeom>
          <a:solidFill>
            <a:srgbClr val="231F20"/>
          </a:solidFill>
        </p:spPr>
        <p:txBody>
          <a:bodyPr wrap="square" lIns="0" tIns="0" rIns="0" bIns="0" rtlCol="0"/>
          <a:lstStyle/>
          <a:p>
            <a:endParaRPr/>
          </a:p>
        </p:txBody>
      </p:sp>
      <p:sp>
        <p:nvSpPr>
          <p:cNvPr id="226" name="object 226"/>
          <p:cNvSpPr/>
          <p:nvPr/>
        </p:nvSpPr>
        <p:spPr>
          <a:xfrm>
            <a:off x="6277214" y="4959871"/>
            <a:ext cx="9039" cy="491"/>
          </a:xfrm>
          <a:custGeom>
            <a:avLst/>
            <a:gdLst/>
            <a:ahLst/>
            <a:cxnLst/>
            <a:rect l="l" t="t" r="r" b="b"/>
            <a:pathLst>
              <a:path w="6985" h="635">
                <a:moveTo>
                  <a:pt x="0" y="0"/>
                </a:moveTo>
                <a:lnTo>
                  <a:pt x="0" y="571"/>
                </a:lnTo>
                <a:lnTo>
                  <a:pt x="6959" y="571"/>
                </a:lnTo>
                <a:lnTo>
                  <a:pt x="6642" y="0"/>
                </a:lnTo>
                <a:lnTo>
                  <a:pt x="0" y="0"/>
                </a:lnTo>
                <a:close/>
              </a:path>
            </a:pathLst>
          </a:custGeom>
          <a:solidFill>
            <a:srgbClr val="231F20"/>
          </a:solidFill>
        </p:spPr>
        <p:txBody>
          <a:bodyPr wrap="square" lIns="0" tIns="0" rIns="0" bIns="0" rtlCol="0"/>
          <a:lstStyle/>
          <a:p>
            <a:endParaRPr/>
          </a:p>
        </p:txBody>
      </p:sp>
      <p:sp>
        <p:nvSpPr>
          <p:cNvPr id="227" name="object 227"/>
          <p:cNvSpPr/>
          <p:nvPr/>
        </p:nvSpPr>
        <p:spPr>
          <a:xfrm>
            <a:off x="6277214" y="4959645"/>
            <a:ext cx="9039" cy="491"/>
          </a:xfrm>
          <a:custGeom>
            <a:avLst/>
            <a:gdLst/>
            <a:ahLst/>
            <a:cxnLst/>
            <a:rect l="l" t="t" r="r" b="b"/>
            <a:pathLst>
              <a:path w="6985" h="635">
                <a:moveTo>
                  <a:pt x="0" y="0"/>
                </a:moveTo>
                <a:lnTo>
                  <a:pt x="0" y="571"/>
                </a:lnTo>
                <a:lnTo>
                  <a:pt x="6807" y="571"/>
                </a:lnTo>
                <a:lnTo>
                  <a:pt x="6477" y="0"/>
                </a:lnTo>
                <a:lnTo>
                  <a:pt x="0" y="0"/>
                </a:lnTo>
                <a:close/>
              </a:path>
            </a:pathLst>
          </a:custGeom>
          <a:solidFill>
            <a:srgbClr val="231F20"/>
          </a:solidFill>
        </p:spPr>
        <p:txBody>
          <a:bodyPr wrap="square" lIns="0" tIns="0" rIns="0" bIns="0" rtlCol="0"/>
          <a:lstStyle/>
          <a:p>
            <a:endParaRPr/>
          </a:p>
        </p:txBody>
      </p:sp>
      <p:sp>
        <p:nvSpPr>
          <p:cNvPr id="228" name="object 228"/>
          <p:cNvSpPr/>
          <p:nvPr/>
        </p:nvSpPr>
        <p:spPr>
          <a:xfrm>
            <a:off x="6277214" y="4959429"/>
            <a:ext cx="9039" cy="491"/>
          </a:xfrm>
          <a:custGeom>
            <a:avLst/>
            <a:gdLst/>
            <a:ahLst/>
            <a:cxnLst/>
            <a:rect l="l" t="t" r="r" b="b"/>
            <a:pathLst>
              <a:path w="6985" h="635">
                <a:moveTo>
                  <a:pt x="0" y="0"/>
                </a:moveTo>
                <a:lnTo>
                  <a:pt x="0" y="571"/>
                </a:lnTo>
                <a:lnTo>
                  <a:pt x="6642" y="571"/>
                </a:lnTo>
                <a:lnTo>
                  <a:pt x="6324" y="0"/>
                </a:lnTo>
                <a:lnTo>
                  <a:pt x="0" y="0"/>
                </a:lnTo>
                <a:close/>
              </a:path>
            </a:pathLst>
          </a:custGeom>
          <a:solidFill>
            <a:srgbClr val="231F20"/>
          </a:solidFill>
        </p:spPr>
        <p:txBody>
          <a:bodyPr wrap="square" lIns="0" tIns="0" rIns="0" bIns="0" rtlCol="0"/>
          <a:lstStyle/>
          <a:p>
            <a:endParaRPr/>
          </a:p>
        </p:txBody>
      </p:sp>
      <p:sp>
        <p:nvSpPr>
          <p:cNvPr id="229" name="object 229"/>
          <p:cNvSpPr/>
          <p:nvPr/>
        </p:nvSpPr>
        <p:spPr>
          <a:xfrm>
            <a:off x="6277214" y="4959203"/>
            <a:ext cx="9039" cy="491"/>
          </a:xfrm>
          <a:custGeom>
            <a:avLst/>
            <a:gdLst/>
            <a:ahLst/>
            <a:cxnLst/>
            <a:rect l="l" t="t" r="r" b="b"/>
            <a:pathLst>
              <a:path w="6985" h="635">
                <a:moveTo>
                  <a:pt x="0" y="0"/>
                </a:moveTo>
                <a:lnTo>
                  <a:pt x="0" y="571"/>
                </a:lnTo>
                <a:lnTo>
                  <a:pt x="6477" y="571"/>
                </a:lnTo>
                <a:lnTo>
                  <a:pt x="6159" y="0"/>
                </a:lnTo>
                <a:lnTo>
                  <a:pt x="0" y="0"/>
                </a:lnTo>
                <a:close/>
              </a:path>
            </a:pathLst>
          </a:custGeom>
          <a:solidFill>
            <a:srgbClr val="231F20"/>
          </a:solidFill>
        </p:spPr>
        <p:txBody>
          <a:bodyPr wrap="square" lIns="0" tIns="0" rIns="0" bIns="0" rtlCol="0"/>
          <a:lstStyle/>
          <a:p>
            <a:endParaRPr/>
          </a:p>
        </p:txBody>
      </p:sp>
      <p:sp>
        <p:nvSpPr>
          <p:cNvPr id="230" name="object 230"/>
          <p:cNvSpPr/>
          <p:nvPr/>
        </p:nvSpPr>
        <p:spPr>
          <a:xfrm>
            <a:off x="6277213" y="4958988"/>
            <a:ext cx="8218" cy="491"/>
          </a:xfrm>
          <a:custGeom>
            <a:avLst/>
            <a:gdLst/>
            <a:ahLst/>
            <a:cxnLst/>
            <a:rect l="l" t="t" r="r" b="b"/>
            <a:pathLst>
              <a:path w="6350" h="635">
                <a:moveTo>
                  <a:pt x="0" y="0"/>
                </a:moveTo>
                <a:lnTo>
                  <a:pt x="0" y="558"/>
                </a:lnTo>
                <a:lnTo>
                  <a:pt x="6324" y="558"/>
                </a:lnTo>
                <a:lnTo>
                  <a:pt x="6007" y="0"/>
                </a:lnTo>
                <a:lnTo>
                  <a:pt x="0" y="0"/>
                </a:lnTo>
                <a:close/>
              </a:path>
            </a:pathLst>
          </a:custGeom>
          <a:solidFill>
            <a:srgbClr val="231F20"/>
          </a:solidFill>
        </p:spPr>
        <p:txBody>
          <a:bodyPr wrap="square" lIns="0" tIns="0" rIns="0" bIns="0" rtlCol="0"/>
          <a:lstStyle/>
          <a:p>
            <a:endParaRPr/>
          </a:p>
        </p:txBody>
      </p:sp>
      <p:sp>
        <p:nvSpPr>
          <p:cNvPr id="231" name="object 231"/>
          <p:cNvSpPr/>
          <p:nvPr/>
        </p:nvSpPr>
        <p:spPr>
          <a:xfrm>
            <a:off x="6277213" y="4958771"/>
            <a:ext cx="8218" cy="491"/>
          </a:xfrm>
          <a:custGeom>
            <a:avLst/>
            <a:gdLst/>
            <a:ahLst/>
            <a:cxnLst/>
            <a:rect l="l" t="t" r="r" b="b"/>
            <a:pathLst>
              <a:path w="6350" h="635">
                <a:moveTo>
                  <a:pt x="0" y="0"/>
                </a:moveTo>
                <a:lnTo>
                  <a:pt x="0" y="571"/>
                </a:lnTo>
                <a:lnTo>
                  <a:pt x="6159" y="571"/>
                </a:lnTo>
                <a:lnTo>
                  <a:pt x="5829" y="0"/>
                </a:lnTo>
                <a:lnTo>
                  <a:pt x="0" y="0"/>
                </a:lnTo>
                <a:close/>
              </a:path>
            </a:pathLst>
          </a:custGeom>
          <a:solidFill>
            <a:srgbClr val="231F20"/>
          </a:solidFill>
        </p:spPr>
        <p:txBody>
          <a:bodyPr wrap="square" lIns="0" tIns="0" rIns="0" bIns="0" rtlCol="0"/>
          <a:lstStyle/>
          <a:p>
            <a:endParaRPr/>
          </a:p>
        </p:txBody>
      </p:sp>
      <p:sp>
        <p:nvSpPr>
          <p:cNvPr id="232" name="object 232"/>
          <p:cNvSpPr/>
          <p:nvPr/>
        </p:nvSpPr>
        <p:spPr>
          <a:xfrm>
            <a:off x="6277213" y="4958556"/>
            <a:ext cx="8218" cy="491"/>
          </a:xfrm>
          <a:custGeom>
            <a:avLst/>
            <a:gdLst/>
            <a:ahLst/>
            <a:cxnLst/>
            <a:rect l="l" t="t" r="r" b="b"/>
            <a:pathLst>
              <a:path w="6350" h="635">
                <a:moveTo>
                  <a:pt x="0" y="0"/>
                </a:moveTo>
                <a:lnTo>
                  <a:pt x="0" y="571"/>
                </a:lnTo>
                <a:lnTo>
                  <a:pt x="6007" y="571"/>
                </a:lnTo>
                <a:lnTo>
                  <a:pt x="5664" y="0"/>
                </a:lnTo>
                <a:lnTo>
                  <a:pt x="0" y="0"/>
                </a:lnTo>
                <a:close/>
              </a:path>
            </a:pathLst>
          </a:custGeom>
          <a:solidFill>
            <a:srgbClr val="231F20"/>
          </a:solidFill>
        </p:spPr>
        <p:txBody>
          <a:bodyPr wrap="square" lIns="0" tIns="0" rIns="0" bIns="0" rtlCol="0"/>
          <a:lstStyle/>
          <a:p>
            <a:endParaRPr/>
          </a:p>
        </p:txBody>
      </p:sp>
      <p:sp>
        <p:nvSpPr>
          <p:cNvPr id="233" name="object 233"/>
          <p:cNvSpPr/>
          <p:nvPr/>
        </p:nvSpPr>
        <p:spPr>
          <a:xfrm>
            <a:off x="6277213" y="4958330"/>
            <a:ext cx="8218" cy="491"/>
          </a:xfrm>
          <a:custGeom>
            <a:avLst/>
            <a:gdLst/>
            <a:ahLst/>
            <a:cxnLst/>
            <a:rect l="l" t="t" r="r" b="b"/>
            <a:pathLst>
              <a:path w="6350" h="635">
                <a:moveTo>
                  <a:pt x="0" y="0"/>
                </a:moveTo>
                <a:lnTo>
                  <a:pt x="0" y="571"/>
                </a:lnTo>
                <a:lnTo>
                  <a:pt x="5829" y="571"/>
                </a:lnTo>
                <a:lnTo>
                  <a:pt x="5511" y="0"/>
                </a:lnTo>
                <a:lnTo>
                  <a:pt x="0" y="0"/>
                </a:lnTo>
                <a:close/>
              </a:path>
            </a:pathLst>
          </a:custGeom>
          <a:solidFill>
            <a:srgbClr val="231F20"/>
          </a:solidFill>
        </p:spPr>
        <p:txBody>
          <a:bodyPr wrap="square" lIns="0" tIns="0" rIns="0" bIns="0" rtlCol="0"/>
          <a:lstStyle/>
          <a:p>
            <a:endParaRPr/>
          </a:p>
        </p:txBody>
      </p:sp>
      <p:sp>
        <p:nvSpPr>
          <p:cNvPr id="234" name="object 234"/>
          <p:cNvSpPr/>
          <p:nvPr/>
        </p:nvSpPr>
        <p:spPr>
          <a:xfrm>
            <a:off x="6277214" y="4958114"/>
            <a:ext cx="7396" cy="491"/>
          </a:xfrm>
          <a:custGeom>
            <a:avLst/>
            <a:gdLst/>
            <a:ahLst/>
            <a:cxnLst/>
            <a:rect l="l" t="t" r="r" b="b"/>
            <a:pathLst>
              <a:path w="5714" h="635">
                <a:moveTo>
                  <a:pt x="0" y="0"/>
                </a:moveTo>
                <a:lnTo>
                  <a:pt x="0" y="571"/>
                </a:lnTo>
                <a:lnTo>
                  <a:pt x="5664" y="571"/>
                </a:lnTo>
                <a:lnTo>
                  <a:pt x="5346" y="0"/>
                </a:lnTo>
                <a:lnTo>
                  <a:pt x="0" y="0"/>
                </a:lnTo>
                <a:close/>
              </a:path>
            </a:pathLst>
          </a:custGeom>
          <a:solidFill>
            <a:srgbClr val="231F20"/>
          </a:solidFill>
        </p:spPr>
        <p:txBody>
          <a:bodyPr wrap="square" lIns="0" tIns="0" rIns="0" bIns="0" rtlCol="0"/>
          <a:lstStyle/>
          <a:p>
            <a:endParaRPr/>
          </a:p>
        </p:txBody>
      </p:sp>
      <p:sp>
        <p:nvSpPr>
          <p:cNvPr id="235" name="object 235"/>
          <p:cNvSpPr/>
          <p:nvPr/>
        </p:nvSpPr>
        <p:spPr>
          <a:xfrm>
            <a:off x="6277214" y="4957898"/>
            <a:ext cx="7396" cy="491"/>
          </a:xfrm>
          <a:custGeom>
            <a:avLst/>
            <a:gdLst/>
            <a:ahLst/>
            <a:cxnLst/>
            <a:rect l="l" t="t" r="r" b="b"/>
            <a:pathLst>
              <a:path w="5714" h="635">
                <a:moveTo>
                  <a:pt x="0" y="0"/>
                </a:moveTo>
                <a:lnTo>
                  <a:pt x="0" y="571"/>
                </a:lnTo>
                <a:lnTo>
                  <a:pt x="5511" y="571"/>
                </a:lnTo>
                <a:lnTo>
                  <a:pt x="5181" y="0"/>
                </a:lnTo>
                <a:lnTo>
                  <a:pt x="0" y="0"/>
                </a:lnTo>
                <a:close/>
              </a:path>
            </a:pathLst>
          </a:custGeom>
          <a:solidFill>
            <a:srgbClr val="231F20"/>
          </a:solidFill>
        </p:spPr>
        <p:txBody>
          <a:bodyPr wrap="square" lIns="0" tIns="0" rIns="0" bIns="0" rtlCol="0"/>
          <a:lstStyle/>
          <a:p>
            <a:endParaRPr/>
          </a:p>
        </p:txBody>
      </p:sp>
      <p:sp>
        <p:nvSpPr>
          <p:cNvPr id="236" name="object 236"/>
          <p:cNvSpPr/>
          <p:nvPr/>
        </p:nvSpPr>
        <p:spPr>
          <a:xfrm>
            <a:off x="6277214" y="4957672"/>
            <a:ext cx="7396" cy="491"/>
          </a:xfrm>
          <a:custGeom>
            <a:avLst/>
            <a:gdLst/>
            <a:ahLst/>
            <a:cxnLst/>
            <a:rect l="l" t="t" r="r" b="b"/>
            <a:pathLst>
              <a:path w="5714" h="635">
                <a:moveTo>
                  <a:pt x="0" y="0"/>
                </a:moveTo>
                <a:lnTo>
                  <a:pt x="0" y="571"/>
                </a:lnTo>
                <a:lnTo>
                  <a:pt x="5346" y="571"/>
                </a:lnTo>
                <a:lnTo>
                  <a:pt x="5016" y="0"/>
                </a:lnTo>
                <a:lnTo>
                  <a:pt x="0" y="0"/>
                </a:lnTo>
                <a:close/>
              </a:path>
            </a:pathLst>
          </a:custGeom>
          <a:solidFill>
            <a:srgbClr val="231F20"/>
          </a:solidFill>
        </p:spPr>
        <p:txBody>
          <a:bodyPr wrap="square" lIns="0" tIns="0" rIns="0" bIns="0" rtlCol="0"/>
          <a:lstStyle/>
          <a:p>
            <a:endParaRPr/>
          </a:p>
        </p:txBody>
      </p:sp>
      <p:sp>
        <p:nvSpPr>
          <p:cNvPr id="237" name="object 237"/>
          <p:cNvSpPr/>
          <p:nvPr/>
        </p:nvSpPr>
        <p:spPr>
          <a:xfrm>
            <a:off x="6277214" y="4957457"/>
            <a:ext cx="7396" cy="491"/>
          </a:xfrm>
          <a:custGeom>
            <a:avLst/>
            <a:gdLst/>
            <a:ahLst/>
            <a:cxnLst/>
            <a:rect l="l" t="t" r="r" b="b"/>
            <a:pathLst>
              <a:path w="5714" h="635">
                <a:moveTo>
                  <a:pt x="0" y="0"/>
                </a:moveTo>
                <a:lnTo>
                  <a:pt x="0" y="571"/>
                </a:lnTo>
                <a:lnTo>
                  <a:pt x="5181" y="571"/>
                </a:lnTo>
                <a:lnTo>
                  <a:pt x="4864" y="0"/>
                </a:lnTo>
                <a:lnTo>
                  <a:pt x="0" y="0"/>
                </a:lnTo>
                <a:close/>
              </a:path>
            </a:pathLst>
          </a:custGeom>
          <a:solidFill>
            <a:srgbClr val="231F20"/>
          </a:solidFill>
        </p:spPr>
        <p:txBody>
          <a:bodyPr wrap="square" lIns="0" tIns="0" rIns="0" bIns="0" rtlCol="0"/>
          <a:lstStyle/>
          <a:p>
            <a:endParaRPr/>
          </a:p>
        </p:txBody>
      </p:sp>
      <p:sp>
        <p:nvSpPr>
          <p:cNvPr id="238" name="object 238"/>
          <p:cNvSpPr/>
          <p:nvPr/>
        </p:nvSpPr>
        <p:spPr>
          <a:xfrm>
            <a:off x="6277213" y="4957240"/>
            <a:ext cx="6574" cy="491"/>
          </a:xfrm>
          <a:custGeom>
            <a:avLst/>
            <a:gdLst/>
            <a:ahLst/>
            <a:cxnLst/>
            <a:rect l="l" t="t" r="r" b="b"/>
            <a:pathLst>
              <a:path w="5079" h="635">
                <a:moveTo>
                  <a:pt x="0" y="0"/>
                </a:moveTo>
                <a:lnTo>
                  <a:pt x="0" y="558"/>
                </a:lnTo>
                <a:lnTo>
                  <a:pt x="5016" y="558"/>
                </a:lnTo>
                <a:lnTo>
                  <a:pt x="4699" y="0"/>
                </a:lnTo>
                <a:lnTo>
                  <a:pt x="0" y="0"/>
                </a:lnTo>
                <a:close/>
              </a:path>
            </a:pathLst>
          </a:custGeom>
          <a:solidFill>
            <a:srgbClr val="231F20"/>
          </a:solidFill>
        </p:spPr>
        <p:txBody>
          <a:bodyPr wrap="square" lIns="0" tIns="0" rIns="0" bIns="0" rtlCol="0"/>
          <a:lstStyle/>
          <a:p>
            <a:endParaRPr/>
          </a:p>
        </p:txBody>
      </p:sp>
      <p:sp>
        <p:nvSpPr>
          <p:cNvPr id="239" name="object 239"/>
          <p:cNvSpPr/>
          <p:nvPr/>
        </p:nvSpPr>
        <p:spPr>
          <a:xfrm>
            <a:off x="6277213" y="4957015"/>
            <a:ext cx="6574" cy="491"/>
          </a:xfrm>
          <a:custGeom>
            <a:avLst/>
            <a:gdLst/>
            <a:ahLst/>
            <a:cxnLst/>
            <a:rect l="l" t="t" r="r" b="b"/>
            <a:pathLst>
              <a:path w="5079" h="635">
                <a:moveTo>
                  <a:pt x="0" y="0"/>
                </a:moveTo>
                <a:lnTo>
                  <a:pt x="0" y="571"/>
                </a:lnTo>
                <a:lnTo>
                  <a:pt x="4864" y="571"/>
                </a:lnTo>
                <a:lnTo>
                  <a:pt x="4533" y="0"/>
                </a:lnTo>
                <a:lnTo>
                  <a:pt x="0" y="0"/>
                </a:lnTo>
                <a:close/>
              </a:path>
            </a:pathLst>
          </a:custGeom>
          <a:solidFill>
            <a:srgbClr val="231F20"/>
          </a:solidFill>
        </p:spPr>
        <p:txBody>
          <a:bodyPr wrap="square" lIns="0" tIns="0" rIns="0" bIns="0" rtlCol="0"/>
          <a:lstStyle/>
          <a:p>
            <a:endParaRPr/>
          </a:p>
        </p:txBody>
      </p:sp>
      <p:sp>
        <p:nvSpPr>
          <p:cNvPr id="240" name="object 240"/>
          <p:cNvSpPr/>
          <p:nvPr/>
        </p:nvSpPr>
        <p:spPr>
          <a:xfrm>
            <a:off x="6277213" y="4956798"/>
            <a:ext cx="6574" cy="491"/>
          </a:xfrm>
          <a:custGeom>
            <a:avLst/>
            <a:gdLst/>
            <a:ahLst/>
            <a:cxnLst/>
            <a:rect l="l" t="t" r="r" b="b"/>
            <a:pathLst>
              <a:path w="5079" h="635">
                <a:moveTo>
                  <a:pt x="0" y="0"/>
                </a:moveTo>
                <a:lnTo>
                  <a:pt x="0" y="571"/>
                </a:lnTo>
                <a:lnTo>
                  <a:pt x="4699" y="571"/>
                </a:lnTo>
                <a:lnTo>
                  <a:pt x="4368" y="0"/>
                </a:lnTo>
                <a:lnTo>
                  <a:pt x="0" y="0"/>
                </a:lnTo>
                <a:close/>
              </a:path>
            </a:pathLst>
          </a:custGeom>
          <a:solidFill>
            <a:srgbClr val="231F20"/>
          </a:solidFill>
        </p:spPr>
        <p:txBody>
          <a:bodyPr wrap="square" lIns="0" tIns="0" rIns="0" bIns="0" rtlCol="0"/>
          <a:lstStyle/>
          <a:p>
            <a:endParaRPr/>
          </a:p>
        </p:txBody>
      </p:sp>
      <p:sp>
        <p:nvSpPr>
          <p:cNvPr id="241" name="object 241"/>
          <p:cNvSpPr/>
          <p:nvPr/>
        </p:nvSpPr>
        <p:spPr>
          <a:xfrm>
            <a:off x="6277213" y="4956574"/>
            <a:ext cx="6574" cy="491"/>
          </a:xfrm>
          <a:custGeom>
            <a:avLst/>
            <a:gdLst/>
            <a:ahLst/>
            <a:cxnLst/>
            <a:rect l="l" t="t" r="r" b="b"/>
            <a:pathLst>
              <a:path w="5079" h="635">
                <a:moveTo>
                  <a:pt x="0" y="0"/>
                </a:moveTo>
                <a:lnTo>
                  <a:pt x="0" y="571"/>
                </a:lnTo>
                <a:lnTo>
                  <a:pt x="4533" y="571"/>
                </a:lnTo>
                <a:lnTo>
                  <a:pt x="4203" y="0"/>
                </a:lnTo>
                <a:lnTo>
                  <a:pt x="0" y="0"/>
                </a:lnTo>
                <a:close/>
              </a:path>
            </a:pathLst>
          </a:custGeom>
          <a:solidFill>
            <a:srgbClr val="231F20"/>
          </a:solidFill>
        </p:spPr>
        <p:txBody>
          <a:bodyPr wrap="square" lIns="0" tIns="0" rIns="0" bIns="0" rtlCol="0"/>
          <a:lstStyle/>
          <a:p>
            <a:endParaRPr/>
          </a:p>
        </p:txBody>
      </p:sp>
      <p:sp>
        <p:nvSpPr>
          <p:cNvPr id="242" name="object 242"/>
          <p:cNvSpPr/>
          <p:nvPr/>
        </p:nvSpPr>
        <p:spPr>
          <a:xfrm>
            <a:off x="6277214" y="4956367"/>
            <a:ext cx="5752" cy="491"/>
          </a:xfrm>
          <a:custGeom>
            <a:avLst/>
            <a:gdLst/>
            <a:ahLst/>
            <a:cxnLst/>
            <a:rect l="l" t="t" r="r" b="b"/>
            <a:pathLst>
              <a:path w="4445" h="635">
                <a:moveTo>
                  <a:pt x="0" y="0"/>
                </a:moveTo>
                <a:lnTo>
                  <a:pt x="0" y="571"/>
                </a:lnTo>
                <a:lnTo>
                  <a:pt x="4368" y="571"/>
                </a:lnTo>
                <a:lnTo>
                  <a:pt x="4051" y="0"/>
                </a:lnTo>
                <a:lnTo>
                  <a:pt x="0" y="0"/>
                </a:lnTo>
                <a:close/>
              </a:path>
            </a:pathLst>
          </a:custGeom>
          <a:solidFill>
            <a:srgbClr val="231F20"/>
          </a:solidFill>
        </p:spPr>
        <p:txBody>
          <a:bodyPr wrap="square" lIns="0" tIns="0" rIns="0" bIns="0" rtlCol="0"/>
          <a:lstStyle/>
          <a:p>
            <a:endParaRPr/>
          </a:p>
        </p:txBody>
      </p:sp>
      <p:sp>
        <p:nvSpPr>
          <p:cNvPr id="243" name="object 243"/>
          <p:cNvSpPr/>
          <p:nvPr/>
        </p:nvSpPr>
        <p:spPr>
          <a:xfrm>
            <a:off x="6277214" y="4956132"/>
            <a:ext cx="5752" cy="491"/>
          </a:xfrm>
          <a:custGeom>
            <a:avLst/>
            <a:gdLst/>
            <a:ahLst/>
            <a:cxnLst/>
            <a:rect l="l" t="t" r="r" b="b"/>
            <a:pathLst>
              <a:path w="4445" h="635">
                <a:moveTo>
                  <a:pt x="0" y="0"/>
                </a:moveTo>
                <a:lnTo>
                  <a:pt x="0" y="571"/>
                </a:lnTo>
                <a:lnTo>
                  <a:pt x="4203" y="571"/>
                </a:lnTo>
                <a:lnTo>
                  <a:pt x="3886" y="0"/>
                </a:lnTo>
                <a:lnTo>
                  <a:pt x="0" y="0"/>
                </a:lnTo>
                <a:close/>
              </a:path>
            </a:pathLst>
          </a:custGeom>
          <a:solidFill>
            <a:srgbClr val="231F20"/>
          </a:solidFill>
        </p:spPr>
        <p:txBody>
          <a:bodyPr wrap="square" lIns="0" tIns="0" rIns="0" bIns="0" rtlCol="0"/>
          <a:lstStyle/>
          <a:p>
            <a:endParaRPr/>
          </a:p>
        </p:txBody>
      </p:sp>
      <p:sp>
        <p:nvSpPr>
          <p:cNvPr id="244" name="object 244"/>
          <p:cNvSpPr/>
          <p:nvPr/>
        </p:nvSpPr>
        <p:spPr>
          <a:xfrm>
            <a:off x="6277214" y="4955925"/>
            <a:ext cx="5752" cy="491"/>
          </a:xfrm>
          <a:custGeom>
            <a:avLst/>
            <a:gdLst/>
            <a:ahLst/>
            <a:cxnLst/>
            <a:rect l="l" t="t" r="r" b="b"/>
            <a:pathLst>
              <a:path w="4445" h="635">
                <a:moveTo>
                  <a:pt x="0" y="0"/>
                </a:moveTo>
                <a:lnTo>
                  <a:pt x="0" y="558"/>
                </a:lnTo>
                <a:lnTo>
                  <a:pt x="4051" y="558"/>
                </a:lnTo>
                <a:lnTo>
                  <a:pt x="3721" y="0"/>
                </a:lnTo>
                <a:lnTo>
                  <a:pt x="0" y="0"/>
                </a:lnTo>
                <a:close/>
              </a:path>
            </a:pathLst>
          </a:custGeom>
          <a:solidFill>
            <a:srgbClr val="231F20"/>
          </a:solidFill>
        </p:spPr>
        <p:txBody>
          <a:bodyPr wrap="square" lIns="0" tIns="0" rIns="0" bIns="0" rtlCol="0"/>
          <a:lstStyle/>
          <a:p>
            <a:endParaRPr/>
          </a:p>
        </p:txBody>
      </p:sp>
      <p:sp>
        <p:nvSpPr>
          <p:cNvPr id="245" name="object 245"/>
          <p:cNvSpPr/>
          <p:nvPr/>
        </p:nvSpPr>
        <p:spPr>
          <a:xfrm>
            <a:off x="6277214" y="4955700"/>
            <a:ext cx="5752" cy="491"/>
          </a:xfrm>
          <a:custGeom>
            <a:avLst/>
            <a:gdLst/>
            <a:ahLst/>
            <a:cxnLst/>
            <a:rect l="l" t="t" r="r" b="b"/>
            <a:pathLst>
              <a:path w="4445" h="635">
                <a:moveTo>
                  <a:pt x="0" y="0"/>
                </a:moveTo>
                <a:lnTo>
                  <a:pt x="0" y="571"/>
                </a:lnTo>
                <a:lnTo>
                  <a:pt x="3886" y="571"/>
                </a:lnTo>
                <a:lnTo>
                  <a:pt x="3556" y="0"/>
                </a:lnTo>
                <a:lnTo>
                  <a:pt x="0" y="0"/>
                </a:lnTo>
                <a:close/>
              </a:path>
            </a:pathLst>
          </a:custGeom>
          <a:solidFill>
            <a:srgbClr val="231F20"/>
          </a:solidFill>
        </p:spPr>
        <p:txBody>
          <a:bodyPr wrap="square" lIns="0" tIns="0" rIns="0" bIns="0" rtlCol="0"/>
          <a:lstStyle/>
          <a:p>
            <a:endParaRPr/>
          </a:p>
        </p:txBody>
      </p:sp>
      <p:sp>
        <p:nvSpPr>
          <p:cNvPr id="246" name="object 246"/>
          <p:cNvSpPr/>
          <p:nvPr/>
        </p:nvSpPr>
        <p:spPr>
          <a:xfrm>
            <a:off x="6277213" y="4955484"/>
            <a:ext cx="4931" cy="491"/>
          </a:xfrm>
          <a:custGeom>
            <a:avLst/>
            <a:gdLst/>
            <a:ahLst/>
            <a:cxnLst/>
            <a:rect l="l" t="t" r="r" b="b"/>
            <a:pathLst>
              <a:path w="3810" h="635">
                <a:moveTo>
                  <a:pt x="0" y="0"/>
                </a:moveTo>
                <a:lnTo>
                  <a:pt x="0" y="571"/>
                </a:lnTo>
                <a:lnTo>
                  <a:pt x="3721" y="571"/>
                </a:lnTo>
                <a:lnTo>
                  <a:pt x="3390" y="0"/>
                </a:lnTo>
                <a:lnTo>
                  <a:pt x="0" y="0"/>
                </a:lnTo>
                <a:close/>
              </a:path>
            </a:pathLst>
          </a:custGeom>
          <a:solidFill>
            <a:srgbClr val="231F20"/>
          </a:solidFill>
        </p:spPr>
        <p:txBody>
          <a:bodyPr wrap="square" lIns="0" tIns="0" rIns="0" bIns="0" rtlCol="0"/>
          <a:lstStyle/>
          <a:p>
            <a:endParaRPr/>
          </a:p>
        </p:txBody>
      </p:sp>
      <p:sp>
        <p:nvSpPr>
          <p:cNvPr id="247" name="object 247"/>
          <p:cNvSpPr/>
          <p:nvPr/>
        </p:nvSpPr>
        <p:spPr>
          <a:xfrm>
            <a:off x="6277213" y="4955258"/>
            <a:ext cx="4931" cy="491"/>
          </a:xfrm>
          <a:custGeom>
            <a:avLst/>
            <a:gdLst/>
            <a:ahLst/>
            <a:cxnLst/>
            <a:rect l="l" t="t" r="r" b="b"/>
            <a:pathLst>
              <a:path w="3810" h="635">
                <a:moveTo>
                  <a:pt x="0" y="0"/>
                </a:moveTo>
                <a:lnTo>
                  <a:pt x="0" y="571"/>
                </a:lnTo>
                <a:lnTo>
                  <a:pt x="3556" y="571"/>
                </a:lnTo>
                <a:lnTo>
                  <a:pt x="3238" y="0"/>
                </a:lnTo>
                <a:lnTo>
                  <a:pt x="0" y="0"/>
                </a:lnTo>
                <a:close/>
              </a:path>
            </a:pathLst>
          </a:custGeom>
          <a:solidFill>
            <a:srgbClr val="231F20"/>
          </a:solidFill>
        </p:spPr>
        <p:txBody>
          <a:bodyPr wrap="square" lIns="0" tIns="0" rIns="0" bIns="0" rtlCol="0"/>
          <a:lstStyle/>
          <a:p>
            <a:endParaRPr/>
          </a:p>
        </p:txBody>
      </p:sp>
      <p:sp>
        <p:nvSpPr>
          <p:cNvPr id="248" name="object 248"/>
          <p:cNvSpPr/>
          <p:nvPr/>
        </p:nvSpPr>
        <p:spPr>
          <a:xfrm>
            <a:off x="6277213" y="4955042"/>
            <a:ext cx="4931" cy="491"/>
          </a:xfrm>
          <a:custGeom>
            <a:avLst/>
            <a:gdLst/>
            <a:ahLst/>
            <a:cxnLst/>
            <a:rect l="l" t="t" r="r" b="b"/>
            <a:pathLst>
              <a:path w="3810" h="635">
                <a:moveTo>
                  <a:pt x="0" y="0"/>
                </a:moveTo>
                <a:lnTo>
                  <a:pt x="0" y="571"/>
                </a:lnTo>
                <a:lnTo>
                  <a:pt x="3390" y="571"/>
                </a:lnTo>
                <a:lnTo>
                  <a:pt x="3073" y="0"/>
                </a:lnTo>
                <a:lnTo>
                  <a:pt x="0" y="0"/>
                </a:lnTo>
                <a:close/>
              </a:path>
            </a:pathLst>
          </a:custGeom>
          <a:solidFill>
            <a:srgbClr val="231F20"/>
          </a:solidFill>
        </p:spPr>
        <p:txBody>
          <a:bodyPr wrap="square" lIns="0" tIns="0" rIns="0" bIns="0" rtlCol="0"/>
          <a:lstStyle/>
          <a:p>
            <a:endParaRPr/>
          </a:p>
        </p:txBody>
      </p:sp>
      <p:sp>
        <p:nvSpPr>
          <p:cNvPr id="249" name="object 249"/>
          <p:cNvSpPr/>
          <p:nvPr/>
        </p:nvSpPr>
        <p:spPr>
          <a:xfrm>
            <a:off x="6277213" y="4954826"/>
            <a:ext cx="4931" cy="491"/>
          </a:xfrm>
          <a:custGeom>
            <a:avLst/>
            <a:gdLst/>
            <a:ahLst/>
            <a:cxnLst/>
            <a:rect l="l" t="t" r="r" b="b"/>
            <a:pathLst>
              <a:path w="3810" h="635">
                <a:moveTo>
                  <a:pt x="0" y="0"/>
                </a:moveTo>
                <a:lnTo>
                  <a:pt x="0" y="571"/>
                </a:lnTo>
                <a:lnTo>
                  <a:pt x="3238" y="571"/>
                </a:lnTo>
                <a:lnTo>
                  <a:pt x="2921" y="0"/>
                </a:lnTo>
                <a:lnTo>
                  <a:pt x="0" y="0"/>
                </a:lnTo>
                <a:close/>
              </a:path>
            </a:pathLst>
          </a:custGeom>
          <a:solidFill>
            <a:srgbClr val="231F20"/>
          </a:solidFill>
        </p:spPr>
        <p:txBody>
          <a:bodyPr wrap="square" lIns="0" tIns="0" rIns="0" bIns="0" rtlCol="0"/>
          <a:lstStyle/>
          <a:p>
            <a:endParaRPr/>
          </a:p>
        </p:txBody>
      </p:sp>
      <p:sp>
        <p:nvSpPr>
          <p:cNvPr id="250" name="object 250"/>
          <p:cNvSpPr/>
          <p:nvPr/>
        </p:nvSpPr>
        <p:spPr>
          <a:xfrm>
            <a:off x="6277214" y="4954601"/>
            <a:ext cx="4109" cy="491"/>
          </a:xfrm>
          <a:custGeom>
            <a:avLst/>
            <a:gdLst/>
            <a:ahLst/>
            <a:cxnLst/>
            <a:rect l="l" t="t" r="r" b="b"/>
            <a:pathLst>
              <a:path w="3175" h="635">
                <a:moveTo>
                  <a:pt x="0" y="0"/>
                </a:moveTo>
                <a:lnTo>
                  <a:pt x="0" y="571"/>
                </a:lnTo>
                <a:lnTo>
                  <a:pt x="3073" y="571"/>
                </a:lnTo>
                <a:lnTo>
                  <a:pt x="2755" y="0"/>
                </a:lnTo>
                <a:lnTo>
                  <a:pt x="0" y="0"/>
                </a:lnTo>
                <a:close/>
              </a:path>
            </a:pathLst>
          </a:custGeom>
          <a:solidFill>
            <a:srgbClr val="231F20"/>
          </a:solidFill>
        </p:spPr>
        <p:txBody>
          <a:bodyPr wrap="square" lIns="0" tIns="0" rIns="0" bIns="0" rtlCol="0"/>
          <a:lstStyle/>
          <a:p>
            <a:endParaRPr/>
          </a:p>
        </p:txBody>
      </p:sp>
      <p:sp>
        <p:nvSpPr>
          <p:cNvPr id="251" name="object 251"/>
          <p:cNvSpPr/>
          <p:nvPr/>
        </p:nvSpPr>
        <p:spPr>
          <a:xfrm>
            <a:off x="6277214" y="4954384"/>
            <a:ext cx="4109" cy="491"/>
          </a:xfrm>
          <a:custGeom>
            <a:avLst/>
            <a:gdLst/>
            <a:ahLst/>
            <a:cxnLst/>
            <a:rect l="l" t="t" r="r" b="b"/>
            <a:pathLst>
              <a:path w="3175" h="635">
                <a:moveTo>
                  <a:pt x="0" y="0"/>
                </a:moveTo>
                <a:lnTo>
                  <a:pt x="0" y="571"/>
                </a:lnTo>
                <a:lnTo>
                  <a:pt x="2921" y="571"/>
                </a:lnTo>
                <a:lnTo>
                  <a:pt x="2590" y="0"/>
                </a:lnTo>
                <a:lnTo>
                  <a:pt x="0" y="0"/>
                </a:lnTo>
                <a:close/>
              </a:path>
            </a:pathLst>
          </a:custGeom>
          <a:solidFill>
            <a:srgbClr val="231F20"/>
          </a:solidFill>
        </p:spPr>
        <p:txBody>
          <a:bodyPr wrap="square" lIns="0" tIns="0" rIns="0" bIns="0" rtlCol="0"/>
          <a:lstStyle/>
          <a:p>
            <a:endParaRPr/>
          </a:p>
        </p:txBody>
      </p:sp>
      <p:sp>
        <p:nvSpPr>
          <p:cNvPr id="252" name="object 252"/>
          <p:cNvSpPr/>
          <p:nvPr/>
        </p:nvSpPr>
        <p:spPr>
          <a:xfrm>
            <a:off x="6277214" y="4954159"/>
            <a:ext cx="4109" cy="491"/>
          </a:xfrm>
          <a:custGeom>
            <a:avLst/>
            <a:gdLst/>
            <a:ahLst/>
            <a:cxnLst/>
            <a:rect l="l" t="t" r="r" b="b"/>
            <a:pathLst>
              <a:path w="3175" h="635">
                <a:moveTo>
                  <a:pt x="0" y="0"/>
                </a:moveTo>
                <a:lnTo>
                  <a:pt x="0" y="571"/>
                </a:lnTo>
                <a:lnTo>
                  <a:pt x="2755" y="571"/>
                </a:lnTo>
                <a:lnTo>
                  <a:pt x="2425" y="0"/>
                </a:lnTo>
                <a:lnTo>
                  <a:pt x="0" y="0"/>
                </a:lnTo>
                <a:close/>
              </a:path>
            </a:pathLst>
          </a:custGeom>
          <a:solidFill>
            <a:srgbClr val="231F20"/>
          </a:solidFill>
        </p:spPr>
        <p:txBody>
          <a:bodyPr wrap="square" lIns="0" tIns="0" rIns="0" bIns="0" rtlCol="0"/>
          <a:lstStyle/>
          <a:p>
            <a:endParaRPr/>
          </a:p>
        </p:txBody>
      </p:sp>
      <p:sp>
        <p:nvSpPr>
          <p:cNvPr id="253" name="object 253"/>
          <p:cNvSpPr/>
          <p:nvPr/>
        </p:nvSpPr>
        <p:spPr>
          <a:xfrm>
            <a:off x="6277214" y="4953953"/>
            <a:ext cx="4109" cy="491"/>
          </a:xfrm>
          <a:custGeom>
            <a:avLst/>
            <a:gdLst/>
            <a:ahLst/>
            <a:cxnLst/>
            <a:rect l="l" t="t" r="r" b="b"/>
            <a:pathLst>
              <a:path w="3175" h="635">
                <a:moveTo>
                  <a:pt x="0" y="0"/>
                </a:moveTo>
                <a:lnTo>
                  <a:pt x="0" y="571"/>
                </a:lnTo>
                <a:lnTo>
                  <a:pt x="2590" y="571"/>
                </a:lnTo>
                <a:lnTo>
                  <a:pt x="2273" y="0"/>
                </a:lnTo>
                <a:lnTo>
                  <a:pt x="0" y="0"/>
                </a:lnTo>
                <a:close/>
              </a:path>
            </a:pathLst>
          </a:custGeom>
          <a:solidFill>
            <a:srgbClr val="231F20"/>
          </a:solidFill>
        </p:spPr>
        <p:txBody>
          <a:bodyPr wrap="square" lIns="0" tIns="0" rIns="0" bIns="0" rtlCol="0"/>
          <a:lstStyle/>
          <a:p>
            <a:endParaRPr/>
          </a:p>
        </p:txBody>
      </p:sp>
      <p:sp>
        <p:nvSpPr>
          <p:cNvPr id="254" name="object 254"/>
          <p:cNvSpPr/>
          <p:nvPr/>
        </p:nvSpPr>
        <p:spPr>
          <a:xfrm>
            <a:off x="6277213" y="4953727"/>
            <a:ext cx="3287" cy="491"/>
          </a:xfrm>
          <a:custGeom>
            <a:avLst/>
            <a:gdLst/>
            <a:ahLst/>
            <a:cxnLst/>
            <a:rect l="l" t="t" r="r" b="b"/>
            <a:pathLst>
              <a:path w="2539" h="635">
                <a:moveTo>
                  <a:pt x="0" y="0"/>
                </a:moveTo>
                <a:lnTo>
                  <a:pt x="0" y="571"/>
                </a:lnTo>
                <a:lnTo>
                  <a:pt x="2425" y="571"/>
                </a:lnTo>
                <a:lnTo>
                  <a:pt x="2108" y="0"/>
                </a:lnTo>
                <a:lnTo>
                  <a:pt x="0" y="0"/>
                </a:lnTo>
                <a:close/>
              </a:path>
            </a:pathLst>
          </a:custGeom>
          <a:solidFill>
            <a:srgbClr val="231F20"/>
          </a:solidFill>
        </p:spPr>
        <p:txBody>
          <a:bodyPr wrap="square" lIns="0" tIns="0" rIns="0" bIns="0" rtlCol="0"/>
          <a:lstStyle/>
          <a:p>
            <a:endParaRPr/>
          </a:p>
        </p:txBody>
      </p:sp>
      <p:sp>
        <p:nvSpPr>
          <p:cNvPr id="255" name="object 255"/>
          <p:cNvSpPr/>
          <p:nvPr/>
        </p:nvSpPr>
        <p:spPr>
          <a:xfrm>
            <a:off x="6277213" y="4953511"/>
            <a:ext cx="3287" cy="491"/>
          </a:xfrm>
          <a:custGeom>
            <a:avLst/>
            <a:gdLst/>
            <a:ahLst/>
            <a:cxnLst/>
            <a:rect l="l" t="t" r="r" b="b"/>
            <a:pathLst>
              <a:path w="2539" h="635">
                <a:moveTo>
                  <a:pt x="0" y="0"/>
                </a:moveTo>
                <a:lnTo>
                  <a:pt x="0" y="571"/>
                </a:lnTo>
                <a:lnTo>
                  <a:pt x="2273" y="571"/>
                </a:lnTo>
                <a:lnTo>
                  <a:pt x="1943" y="0"/>
                </a:lnTo>
                <a:lnTo>
                  <a:pt x="0" y="0"/>
                </a:lnTo>
                <a:close/>
              </a:path>
            </a:pathLst>
          </a:custGeom>
          <a:solidFill>
            <a:srgbClr val="231F20"/>
          </a:solidFill>
        </p:spPr>
        <p:txBody>
          <a:bodyPr wrap="square" lIns="0" tIns="0" rIns="0" bIns="0" rtlCol="0"/>
          <a:lstStyle/>
          <a:p>
            <a:endParaRPr/>
          </a:p>
        </p:txBody>
      </p:sp>
      <p:sp>
        <p:nvSpPr>
          <p:cNvPr id="256" name="object 256"/>
          <p:cNvSpPr/>
          <p:nvPr/>
        </p:nvSpPr>
        <p:spPr>
          <a:xfrm>
            <a:off x="6277213" y="4953286"/>
            <a:ext cx="3287" cy="491"/>
          </a:xfrm>
          <a:custGeom>
            <a:avLst/>
            <a:gdLst/>
            <a:ahLst/>
            <a:cxnLst/>
            <a:rect l="l" t="t" r="r" b="b"/>
            <a:pathLst>
              <a:path w="2539" h="635">
                <a:moveTo>
                  <a:pt x="0" y="0"/>
                </a:moveTo>
                <a:lnTo>
                  <a:pt x="0" y="571"/>
                </a:lnTo>
                <a:lnTo>
                  <a:pt x="2108" y="571"/>
                </a:lnTo>
                <a:lnTo>
                  <a:pt x="1778" y="0"/>
                </a:lnTo>
                <a:lnTo>
                  <a:pt x="0" y="0"/>
                </a:lnTo>
                <a:close/>
              </a:path>
            </a:pathLst>
          </a:custGeom>
          <a:solidFill>
            <a:srgbClr val="231F20"/>
          </a:solidFill>
        </p:spPr>
        <p:txBody>
          <a:bodyPr wrap="square" lIns="0" tIns="0" rIns="0" bIns="0" rtlCol="0"/>
          <a:lstStyle/>
          <a:p>
            <a:endParaRPr/>
          </a:p>
        </p:txBody>
      </p:sp>
      <p:sp>
        <p:nvSpPr>
          <p:cNvPr id="257" name="object 257"/>
          <p:cNvSpPr/>
          <p:nvPr/>
        </p:nvSpPr>
        <p:spPr>
          <a:xfrm>
            <a:off x="6277213" y="4953060"/>
            <a:ext cx="3287" cy="491"/>
          </a:xfrm>
          <a:custGeom>
            <a:avLst/>
            <a:gdLst/>
            <a:ahLst/>
            <a:cxnLst/>
            <a:rect l="l" t="t" r="r" b="b"/>
            <a:pathLst>
              <a:path w="2539" h="635">
                <a:moveTo>
                  <a:pt x="0" y="0"/>
                </a:moveTo>
                <a:lnTo>
                  <a:pt x="0" y="571"/>
                </a:lnTo>
                <a:lnTo>
                  <a:pt x="1943" y="571"/>
                </a:lnTo>
                <a:lnTo>
                  <a:pt x="1612" y="0"/>
                </a:lnTo>
                <a:lnTo>
                  <a:pt x="0" y="0"/>
                </a:lnTo>
                <a:close/>
              </a:path>
            </a:pathLst>
          </a:custGeom>
          <a:solidFill>
            <a:srgbClr val="231F20"/>
          </a:solidFill>
        </p:spPr>
        <p:txBody>
          <a:bodyPr wrap="square" lIns="0" tIns="0" rIns="0" bIns="0" rtlCol="0"/>
          <a:lstStyle/>
          <a:p>
            <a:endParaRPr/>
          </a:p>
        </p:txBody>
      </p:sp>
      <p:sp>
        <p:nvSpPr>
          <p:cNvPr id="258" name="object 258"/>
          <p:cNvSpPr/>
          <p:nvPr/>
        </p:nvSpPr>
        <p:spPr>
          <a:xfrm>
            <a:off x="6277214" y="4952844"/>
            <a:ext cx="2465" cy="491"/>
          </a:xfrm>
          <a:custGeom>
            <a:avLst/>
            <a:gdLst/>
            <a:ahLst/>
            <a:cxnLst/>
            <a:rect l="l" t="t" r="r" b="b"/>
            <a:pathLst>
              <a:path w="1904" h="635">
                <a:moveTo>
                  <a:pt x="0" y="0"/>
                </a:moveTo>
                <a:lnTo>
                  <a:pt x="0" y="558"/>
                </a:lnTo>
                <a:lnTo>
                  <a:pt x="1778" y="558"/>
                </a:lnTo>
                <a:lnTo>
                  <a:pt x="1460" y="0"/>
                </a:lnTo>
                <a:lnTo>
                  <a:pt x="0" y="0"/>
                </a:lnTo>
                <a:close/>
              </a:path>
            </a:pathLst>
          </a:custGeom>
          <a:solidFill>
            <a:srgbClr val="231F20"/>
          </a:solidFill>
        </p:spPr>
        <p:txBody>
          <a:bodyPr wrap="square" lIns="0" tIns="0" rIns="0" bIns="0" rtlCol="0"/>
          <a:lstStyle/>
          <a:p>
            <a:endParaRPr/>
          </a:p>
        </p:txBody>
      </p:sp>
      <p:sp>
        <p:nvSpPr>
          <p:cNvPr id="259" name="object 259"/>
          <p:cNvSpPr/>
          <p:nvPr/>
        </p:nvSpPr>
        <p:spPr>
          <a:xfrm>
            <a:off x="6277214" y="4952628"/>
            <a:ext cx="2465" cy="491"/>
          </a:xfrm>
          <a:custGeom>
            <a:avLst/>
            <a:gdLst/>
            <a:ahLst/>
            <a:cxnLst/>
            <a:rect l="l" t="t" r="r" b="b"/>
            <a:pathLst>
              <a:path w="1904" h="635">
                <a:moveTo>
                  <a:pt x="0" y="0"/>
                </a:moveTo>
                <a:lnTo>
                  <a:pt x="0" y="571"/>
                </a:lnTo>
                <a:lnTo>
                  <a:pt x="1612" y="571"/>
                </a:lnTo>
                <a:lnTo>
                  <a:pt x="1295" y="0"/>
                </a:lnTo>
                <a:lnTo>
                  <a:pt x="0" y="0"/>
                </a:lnTo>
                <a:close/>
              </a:path>
            </a:pathLst>
          </a:custGeom>
          <a:solidFill>
            <a:srgbClr val="231F20"/>
          </a:solidFill>
        </p:spPr>
        <p:txBody>
          <a:bodyPr wrap="square" lIns="0" tIns="0" rIns="0" bIns="0" rtlCol="0"/>
          <a:lstStyle/>
          <a:p>
            <a:endParaRPr/>
          </a:p>
        </p:txBody>
      </p:sp>
      <p:sp>
        <p:nvSpPr>
          <p:cNvPr id="260" name="object 260"/>
          <p:cNvSpPr/>
          <p:nvPr/>
        </p:nvSpPr>
        <p:spPr>
          <a:xfrm>
            <a:off x="6277214" y="4952412"/>
            <a:ext cx="2465" cy="491"/>
          </a:xfrm>
          <a:custGeom>
            <a:avLst/>
            <a:gdLst/>
            <a:ahLst/>
            <a:cxnLst/>
            <a:rect l="l" t="t" r="r" b="b"/>
            <a:pathLst>
              <a:path w="1904" h="635">
                <a:moveTo>
                  <a:pt x="0" y="0"/>
                </a:moveTo>
                <a:lnTo>
                  <a:pt x="0" y="571"/>
                </a:lnTo>
                <a:lnTo>
                  <a:pt x="1460" y="571"/>
                </a:lnTo>
                <a:lnTo>
                  <a:pt x="1130" y="0"/>
                </a:lnTo>
                <a:lnTo>
                  <a:pt x="0" y="0"/>
                </a:lnTo>
                <a:close/>
              </a:path>
            </a:pathLst>
          </a:custGeom>
          <a:solidFill>
            <a:srgbClr val="231F20"/>
          </a:solidFill>
        </p:spPr>
        <p:txBody>
          <a:bodyPr wrap="square" lIns="0" tIns="0" rIns="0" bIns="0" rtlCol="0"/>
          <a:lstStyle/>
          <a:p>
            <a:endParaRPr/>
          </a:p>
        </p:txBody>
      </p:sp>
      <p:sp>
        <p:nvSpPr>
          <p:cNvPr id="261" name="object 261"/>
          <p:cNvSpPr/>
          <p:nvPr/>
        </p:nvSpPr>
        <p:spPr>
          <a:xfrm>
            <a:off x="6277214" y="4952186"/>
            <a:ext cx="2465" cy="491"/>
          </a:xfrm>
          <a:custGeom>
            <a:avLst/>
            <a:gdLst/>
            <a:ahLst/>
            <a:cxnLst/>
            <a:rect l="l" t="t" r="r" b="b"/>
            <a:pathLst>
              <a:path w="1904" h="635">
                <a:moveTo>
                  <a:pt x="0" y="0"/>
                </a:moveTo>
                <a:lnTo>
                  <a:pt x="0" y="571"/>
                </a:lnTo>
                <a:lnTo>
                  <a:pt x="1295" y="571"/>
                </a:lnTo>
                <a:lnTo>
                  <a:pt x="977" y="0"/>
                </a:lnTo>
                <a:lnTo>
                  <a:pt x="0" y="0"/>
                </a:lnTo>
                <a:close/>
              </a:path>
            </a:pathLst>
          </a:custGeom>
          <a:solidFill>
            <a:srgbClr val="231F20"/>
          </a:solidFill>
        </p:spPr>
        <p:txBody>
          <a:bodyPr wrap="square" lIns="0" tIns="0" rIns="0" bIns="0" rtlCol="0"/>
          <a:lstStyle/>
          <a:p>
            <a:endParaRPr/>
          </a:p>
        </p:txBody>
      </p:sp>
      <p:sp>
        <p:nvSpPr>
          <p:cNvPr id="262" name="object 262"/>
          <p:cNvSpPr/>
          <p:nvPr/>
        </p:nvSpPr>
        <p:spPr>
          <a:xfrm>
            <a:off x="6277213" y="4951961"/>
            <a:ext cx="1644" cy="491"/>
          </a:xfrm>
          <a:custGeom>
            <a:avLst/>
            <a:gdLst/>
            <a:ahLst/>
            <a:cxnLst/>
            <a:rect l="l" t="t" r="r" b="b"/>
            <a:pathLst>
              <a:path w="1270" h="635">
                <a:moveTo>
                  <a:pt x="0" y="0"/>
                </a:moveTo>
                <a:lnTo>
                  <a:pt x="0" y="571"/>
                </a:lnTo>
                <a:lnTo>
                  <a:pt x="1130" y="571"/>
                </a:lnTo>
                <a:lnTo>
                  <a:pt x="800" y="0"/>
                </a:lnTo>
                <a:lnTo>
                  <a:pt x="0" y="0"/>
                </a:lnTo>
                <a:close/>
              </a:path>
            </a:pathLst>
          </a:custGeom>
          <a:solidFill>
            <a:srgbClr val="231F20"/>
          </a:solidFill>
        </p:spPr>
        <p:txBody>
          <a:bodyPr wrap="square" lIns="0" tIns="0" rIns="0" bIns="0" rtlCol="0"/>
          <a:lstStyle/>
          <a:p>
            <a:endParaRPr/>
          </a:p>
        </p:txBody>
      </p:sp>
      <p:sp>
        <p:nvSpPr>
          <p:cNvPr id="263" name="object 263"/>
          <p:cNvSpPr/>
          <p:nvPr/>
        </p:nvSpPr>
        <p:spPr>
          <a:xfrm>
            <a:off x="6277213" y="4951755"/>
            <a:ext cx="1644" cy="491"/>
          </a:xfrm>
          <a:custGeom>
            <a:avLst/>
            <a:gdLst/>
            <a:ahLst/>
            <a:cxnLst/>
            <a:rect l="l" t="t" r="r" b="b"/>
            <a:pathLst>
              <a:path w="1270" h="635">
                <a:moveTo>
                  <a:pt x="0" y="0"/>
                </a:moveTo>
                <a:lnTo>
                  <a:pt x="0" y="571"/>
                </a:lnTo>
                <a:lnTo>
                  <a:pt x="977" y="571"/>
                </a:lnTo>
                <a:lnTo>
                  <a:pt x="647" y="0"/>
                </a:lnTo>
                <a:lnTo>
                  <a:pt x="0" y="0"/>
                </a:lnTo>
                <a:close/>
              </a:path>
            </a:pathLst>
          </a:custGeom>
          <a:solidFill>
            <a:srgbClr val="231F20"/>
          </a:solidFill>
        </p:spPr>
        <p:txBody>
          <a:bodyPr wrap="square" lIns="0" tIns="0" rIns="0" bIns="0" rtlCol="0"/>
          <a:lstStyle/>
          <a:p>
            <a:endParaRPr/>
          </a:p>
        </p:txBody>
      </p:sp>
      <p:sp>
        <p:nvSpPr>
          <p:cNvPr id="264" name="object 264"/>
          <p:cNvSpPr/>
          <p:nvPr/>
        </p:nvSpPr>
        <p:spPr>
          <a:xfrm>
            <a:off x="6277213" y="4951529"/>
            <a:ext cx="1644" cy="491"/>
          </a:xfrm>
          <a:custGeom>
            <a:avLst/>
            <a:gdLst/>
            <a:ahLst/>
            <a:cxnLst/>
            <a:rect l="l" t="t" r="r" b="b"/>
            <a:pathLst>
              <a:path w="1270" h="635">
                <a:moveTo>
                  <a:pt x="0" y="0"/>
                </a:moveTo>
                <a:lnTo>
                  <a:pt x="0" y="571"/>
                </a:lnTo>
                <a:lnTo>
                  <a:pt x="800" y="571"/>
                </a:lnTo>
                <a:lnTo>
                  <a:pt x="482" y="0"/>
                </a:lnTo>
                <a:lnTo>
                  <a:pt x="0" y="0"/>
                </a:lnTo>
                <a:close/>
              </a:path>
            </a:pathLst>
          </a:custGeom>
          <a:solidFill>
            <a:srgbClr val="231F20"/>
          </a:solidFill>
        </p:spPr>
        <p:txBody>
          <a:bodyPr wrap="square" lIns="0" tIns="0" rIns="0" bIns="0" rtlCol="0"/>
          <a:lstStyle/>
          <a:p>
            <a:endParaRPr/>
          </a:p>
        </p:txBody>
      </p:sp>
      <p:sp>
        <p:nvSpPr>
          <p:cNvPr id="265" name="object 265"/>
          <p:cNvSpPr/>
          <p:nvPr/>
        </p:nvSpPr>
        <p:spPr>
          <a:xfrm>
            <a:off x="6277213" y="4951313"/>
            <a:ext cx="1644" cy="491"/>
          </a:xfrm>
          <a:custGeom>
            <a:avLst/>
            <a:gdLst/>
            <a:ahLst/>
            <a:cxnLst/>
            <a:rect l="l" t="t" r="r" b="b"/>
            <a:pathLst>
              <a:path w="1270" h="635">
                <a:moveTo>
                  <a:pt x="0" y="0"/>
                </a:moveTo>
                <a:lnTo>
                  <a:pt x="0" y="571"/>
                </a:lnTo>
                <a:lnTo>
                  <a:pt x="647" y="571"/>
                </a:lnTo>
                <a:lnTo>
                  <a:pt x="317" y="0"/>
                </a:lnTo>
                <a:lnTo>
                  <a:pt x="0" y="0"/>
                </a:lnTo>
                <a:close/>
              </a:path>
            </a:pathLst>
          </a:custGeom>
          <a:solidFill>
            <a:srgbClr val="231F20"/>
          </a:solidFill>
        </p:spPr>
        <p:txBody>
          <a:bodyPr wrap="square" lIns="0" tIns="0" rIns="0" bIns="0" rtlCol="0"/>
          <a:lstStyle/>
          <a:p>
            <a:endParaRPr/>
          </a:p>
        </p:txBody>
      </p:sp>
      <p:sp>
        <p:nvSpPr>
          <p:cNvPr id="266" name="object 266"/>
          <p:cNvSpPr/>
          <p:nvPr/>
        </p:nvSpPr>
        <p:spPr>
          <a:xfrm>
            <a:off x="6277214" y="4951087"/>
            <a:ext cx="822" cy="491"/>
          </a:xfrm>
          <a:custGeom>
            <a:avLst/>
            <a:gdLst/>
            <a:ahLst/>
            <a:cxnLst/>
            <a:rect l="l" t="t" r="r" b="b"/>
            <a:pathLst>
              <a:path w="635" h="635">
                <a:moveTo>
                  <a:pt x="0" y="0"/>
                </a:moveTo>
                <a:lnTo>
                  <a:pt x="0" y="571"/>
                </a:lnTo>
                <a:lnTo>
                  <a:pt x="482" y="571"/>
                </a:lnTo>
                <a:lnTo>
                  <a:pt x="165" y="0"/>
                </a:lnTo>
                <a:lnTo>
                  <a:pt x="0" y="0"/>
                </a:lnTo>
                <a:close/>
              </a:path>
            </a:pathLst>
          </a:custGeom>
          <a:solidFill>
            <a:srgbClr val="231F20"/>
          </a:solidFill>
        </p:spPr>
        <p:txBody>
          <a:bodyPr wrap="square" lIns="0" tIns="0" rIns="0" bIns="0" rtlCol="0"/>
          <a:lstStyle/>
          <a:p>
            <a:endParaRPr/>
          </a:p>
        </p:txBody>
      </p:sp>
      <p:sp>
        <p:nvSpPr>
          <p:cNvPr id="267" name="object 267"/>
          <p:cNvSpPr/>
          <p:nvPr/>
        </p:nvSpPr>
        <p:spPr>
          <a:xfrm>
            <a:off x="6277214" y="4950881"/>
            <a:ext cx="822" cy="491"/>
          </a:xfrm>
          <a:custGeom>
            <a:avLst/>
            <a:gdLst/>
            <a:ahLst/>
            <a:cxnLst/>
            <a:rect l="l" t="t" r="r" b="b"/>
            <a:pathLst>
              <a:path w="635" h="635">
                <a:moveTo>
                  <a:pt x="0" y="0"/>
                </a:moveTo>
                <a:lnTo>
                  <a:pt x="0" y="558"/>
                </a:lnTo>
                <a:lnTo>
                  <a:pt x="317" y="558"/>
                </a:lnTo>
                <a:lnTo>
                  <a:pt x="0" y="0"/>
                </a:lnTo>
                <a:close/>
              </a:path>
            </a:pathLst>
          </a:custGeom>
          <a:solidFill>
            <a:srgbClr val="231F20"/>
          </a:solidFill>
        </p:spPr>
        <p:txBody>
          <a:bodyPr wrap="square" lIns="0" tIns="0" rIns="0" bIns="0" rtlCol="0"/>
          <a:lstStyle/>
          <a:p>
            <a:endParaRPr/>
          </a:p>
        </p:txBody>
      </p:sp>
      <p:sp>
        <p:nvSpPr>
          <p:cNvPr id="268" name="object 268"/>
          <p:cNvSpPr/>
          <p:nvPr/>
        </p:nvSpPr>
        <p:spPr>
          <a:xfrm>
            <a:off x="6277214" y="4950872"/>
            <a:ext cx="822" cy="491"/>
          </a:xfrm>
          <a:custGeom>
            <a:avLst/>
            <a:gdLst/>
            <a:ahLst/>
            <a:cxnLst/>
            <a:rect l="l" t="t" r="r" b="b"/>
            <a:pathLst>
              <a:path w="635" h="635">
                <a:moveTo>
                  <a:pt x="0" y="0"/>
                </a:moveTo>
                <a:lnTo>
                  <a:pt x="0" y="279"/>
                </a:lnTo>
                <a:lnTo>
                  <a:pt x="165" y="279"/>
                </a:lnTo>
                <a:lnTo>
                  <a:pt x="0" y="0"/>
                </a:lnTo>
                <a:close/>
              </a:path>
            </a:pathLst>
          </a:custGeom>
          <a:solidFill>
            <a:srgbClr val="231F20"/>
          </a:solidFill>
        </p:spPr>
        <p:txBody>
          <a:bodyPr wrap="square" lIns="0" tIns="0" rIns="0" bIns="0" rtlCol="0"/>
          <a:lstStyle/>
          <a:p>
            <a:endParaRPr/>
          </a:p>
        </p:txBody>
      </p:sp>
      <p:sp>
        <p:nvSpPr>
          <p:cNvPr id="269" name="object 269"/>
          <p:cNvSpPr/>
          <p:nvPr/>
        </p:nvSpPr>
        <p:spPr>
          <a:xfrm>
            <a:off x="6262356" y="4950872"/>
            <a:ext cx="25475" cy="56428"/>
          </a:xfrm>
          <a:custGeom>
            <a:avLst/>
            <a:gdLst/>
            <a:ahLst/>
            <a:cxnLst/>
            <a:rect l="l" t="t" r="r" b="b"/>
            <a:pathLst>
              <a:path w="19685" h="73025">
                <a:moveTo>
                  <a:pt x="11468" y="0"/>
                </a:moveTo>
                <a:lnTo>
                  <a:pt x="11468" y="26771"/>
                </a:lnTo>
                <a:lnTo>
                  <a:pt x="0" y="72669"/>
                </a:lnTo>
                <a:lnTo>
                  <a:pt x="15303" y="53530"/>
                </a:lnTo>
                <a:lnTo>
                  <a:pt x="17208" y="36334"/>
                </a:lnTo>
                <a:lnTo>
                  <a:pt x="19113" y="13398"/>
                </a:lnTo>
                <a:lnTo>
                  <a:pt x="11468" y="0"/>
                </a:lnTo>
                <a:close/>
              </a:path>
            </a:pathLst>
          </a:custGeom>
          <a:ln w="9664">
            <a:solidFill>
              <a:srgbClr val="231F20"/>
            </a:solidFill>
          </a:ln>
        </p:spPr>
        <p:txBody>
          <a:bodyPr wrap="square" lIns="0" tIns="0" rIns="0" bIns="0" rtlCol="0"/>
          <a:lstStyle/>
          <a:p>
            <a:endParaRPr/>
          </a:p>
        </p:txBody>
      </p:sp>
      <p:sp>
        <p:nvSpPr>
          <p:cNvPr id="270" name="object 270"/>
          <p:cNvSpPr/>
          <p:nvPr/>
        </p:nvSpPr>
        <p:spPr>
          <a:xfrm>
            <a:off x="6329182" y="5142542"/>
            <a:ext cx="822" cy="491"/>
          </a:xfrm>
          <a:custGeom>
            <a:avLst/>
            <a:gdLst/>
            <a:ahLst/>
            <a:cxnLst/>
            <a:rect l="l" t="t" r="r" b="b"/>
            <a:pathLst>
              <a:path w="635" h="634">
                <a:moveTo>
                  <a:pt x="292" y="0"/>
                </a:moveTo>
                <a:lnTo>
                  <a:pt x="0" y="533"/>
                </a:lnTo>
                <a:lnTo>
                  <a:pt x="292" y="0"/>
                </a:lnTo>
                <a:close/>
              </a:path>
            </a:pathLst>
          </a:custGeom>
          <a:solidFill>
            <a:srgbClr val="231F20"/>
          </a:solidFill>
        </p:spPr>
        <p:txBody>
          <a:bodyPr wrap="square" lIns="0" tIns="0" rIns="0" bIns="0" rtlCol="0"/>
          <a:lstStyle/>
          <a:p>
            <a:endParaRPr/>
          </a:p>
        </p:txBody>
      </p:sp>
      <p:sp>
        <p:nvSpPr>
          <p:cNvPr id="271" name="object 271"/>
          <p:cNvSpPr/>
          <p:nvPr/>
        </p:nvSpPr>
        <p:spPr>
          <a:xfrm>
            <a:off x="6329166" y="5142119"/>
            <a:ext cx="822" cy="981"/>
          </a:xfrm>
          <a:custGeom>
            <a:avLst/>
            <a:gdLst/>
            <a:ahLst/>
            <a:cxnLst/>
            <a:rect l="l" t="t" r="r" b="b"/>
            <a:pathLst>
              <a:path w="635" h="1270">
                <a:moveTo>
                  <a:pt x="609" y="0"/>
                </a:moveTo>
                <a:lnTo>
                  <a:pt x="419" y="0"/>
                </a:lnTo>
                <a:lnTo>
                  <a:pt x="0" y="1079"/>
                </a:lnTo>
                <a:lnTo>
                  <a:pt x="609" y="0"/>
                </a:lnTo>
                <a:close/>
              </a:path>
            </a:pathLst>
          </a:custGeom>
          <a:solidFill>
            <a:srgbClr val="231F20"/>
          </a:solidFill>
        </p:spPr>
        <p:txBody>
          <a:bodyPr wrap="square" lIns="0" tIns="0" rIns="0" bIns="0" rtlCol="0"/>
          <a:lstStyle/>
          <a:p>
            <a:endParaRPr/>
          </a:p>
        </p:txBody>
      </p:sp>
      <p:sp>
        <p:nvSpPr>
          <p:cNvPr id="272" name="object 272"/>
          <p:cNvSpPr/>
          <p:nvPr/>
        </p:nvSpPr>
        <p:spPr>
          <a:xfrm>
            <a:off x="6329445" y="5141717"/>
            <a:ext cx="1644" cy="981"/>
          </a:xfrm>
          <a:custGeom>
            <a:avLst/>
            <a:gdLst/>
            <a:ahLst/>
            <a:cxnLst/>
            <a:rect l="l" t="t" r="r" b="b"/>
            <a:pathLst>
              <a:path w="1270" h="1270">
                <a:moveTo>
                  <a:pt x="393" y="0"/>
                </a:moveTo>
                <a:lnTo>
                  <a:pt x="0" y="1066"/>
                </a:lnTo>
                <a:lnTo>
                  <a:pt x="685" y="0"/>
                </a:lnTo>
                <a:lnTo>
                  <a:pt x="393" y="0"/>
                </a:lnTo>
                <a:close/>
              </a:path>
            </a:pathLst>
          </a:custGeom>
          <a:solidFill>
            <a:srgbClr val="231F20"/>
          </a:solidFill>
        </p:spPr>
        <p:txBody>
          <a:bodyPr wrap="square" lIns="0" tIns="0" rIns="0" bIns="0" rtlCol="0"/>
          <a:lstStyle/>
          <a:p>
            <a:endParaRPr/>
          </a:p>
        </p:txBody>
      </p:sp>
      <p:sp>
        <p:nvSpPr>
          <p:cNvPr id="273" name="object 273"/>
          <p:cNvSpPr/>
          <p:nvPr/>
        </p:nvSpPr>
        <p:spPr>
          <a:xfrm>
            <a:off x="6329708" y="5141315"/>
            <a:ext cx="1644" cy="981"/>
          </a:xfrm>
          <a:custGeom>
            <a:avLst/>
            <a:gdLst/>
            <a:ahLst/>
            <a:cxnLst/>
            <a:rect l="l" t="t" r="r" b="b"/>
            <a:pathLst>
              <a:path w="1270" h="1270">
                <a:moveTo>
                  <a:pt x="393" y="0"/>
                </a:moveTo>
                <a:lnTo>
                  <a:pt x="0" y="1054"/>
                </a:lnTo>
                <a:lnTo>
                  <a:pt x="177" y="1054"/>
                </a:lnTo>
                <a:lnTo>
                  <a:pt x="787" y="0"/>
                </a:lnTo>
                <a:lnTo>
                  <a:pt x="393" y="0"/>
                </a:lnTo>
                <a:close/>
              </a:path>
            </a:pathLst>
          </a:custGeom>
          <a:solidFill>
            <a:srgbClr val="231F20"/>
          </a:solidFill>
        </p:spPr>
        <p:txBody>
          <a:bodyPr wrap="square" lIns="0" tIns="0" rIns="0" bIns="0" rtlCol="0"/>
          <a:lstStyle/>
          <a:p>
            <a:endParaRPr/>
          </a:p>
        </p:txBody>
      </p:sp>
      <p:sp>
        <p:nvSpPr>
          <p:cNvPr id="274" name="object 274"/>
          <p:cNvSpPr/>
          <p:nvPr/>
        </p:nvSpPr>
        <p:spPr>
          <a:xfrm>
            <a:off x="6329970" y="5140903"/>
            <a:ext cx="1644" cy="981"/>
          </a:xfrm>
          <a:custGeom>
            <a:avLst/>
            <a:gdLst/>
            <a:ahLst/>
            <a:cxnLst/>
            <a:rect l="l" t="t" r="r" b="b"/>
            <a:pathLst>
              <a:path w="1270" h="1270">
                <a:moveTo>
                  <a:pt x="406" y="0"/>
                </a:moveTo>
                <a:lnTo>
                  <a:pt x="0" y="1054"/>
                </a:lnTo>
                <a:lnTo>
                  <a:pt x="292" y="1054"/>
                </a:lnTo>
                <a:lnTo>
                  <a:pt x="888" y="0"/>
                </a:lnTo>
                <a:lnTo>
                  <a:pt x="406" y="0"/>
                </a:lnTo>
                <a:close/>
              </a:path>
            </a:pathLst>
          </a:custGeom>
          <a:solidFill>
            <a:srgbClr val="231F20"/>
          </a:solidFill>
        </p:spPr>
        <p:txBody>
          <a:bodyPr wrap="square" lIns="0" tIns="0" rIns="0" bIns="0" rtlCol="0"/>
          <a:lstStyle/>
          <a:p>
            <a:endParaRPr/>
          </a:p>
        </p:txBody>
      </p:sp>
      <p:sp>
        <p:nvSpPr>
          <p:cNvPr id="275" name="object 275"/>
          <p:cNvSpPr/>
          <p:nvPr/>
        </p:nvSpPr>
        <p:spPr>
          <a:xfrm>
            <a:off x="6330233" y="5140490"/>
            <a:ext cx="1644" cy="981"/>
          </a:xfrm>
          <a:custGeom>
            <a:avLst/>
            <a:gdLst/>
            <a:ahLst/>
            <a:cxnLst/>
            <a:rect l="l" t="t" r="r" b="b"/>
            <a:pathLst>
              <a:path w="1270" h="1270">
                <a:moveTo>
                  <a:pt x="406" y="0"/>
                </a:moveTo>
                <a:lnTo>
                  <a:pt x="0" y="1066"/>
                </a:lnTo>
                <a:lnTo>
                  <a:pt x="380" y="1066"/>
                </a:lnTo>
                <a:lnTo>
                  <a:pt x="990" y="0"/>
                </a:lnTo>
                <a:lnTo>
                  <a:pt x="406" y="0"/>
                </a:lnTo>
                <a:close/>
              </a:path>
            </a:pathLst>
          </a:custGeom>
          <a:solidFill>
            <a:srgbClr val="231F20"/>
          </a:solidFill>
        </p:spPr>
        <p:txBody>
          <a:bodyPr wrap="square" lIns="0" tIns="0" rIns="0" bIns="0" rtlCol="0"/>
          <a:lstStyle/>
          <a:p>
            <a:endParaRPr/>
          </a:p>
        </p:txBody>
      </p:sp>
      <p:sp>
        <p:nvSpPr>
          <p:cNvPr id="276" name="object 276"/>
          <p:cNvSpPr/>
          <p:nvPr/>
        </p:nvSpPr>
        <p:spPr>
          <a:xfrm>
            <a:off x="6330496" y="5140078"/>
            <a:ext cx="1644" cy="981"/>
          </a:xfrm>
          <a:custGeom>
            <a:avLst/>
            <a:gdLst/>
            <a:ahLst/>
            <a:cxnLst/>
            <a:rect l="l" t="t" r="r" b="b"/>
            <a:pathLst>
              <a:path w="1270" h="1270">
                <a:moveTo>
                  <a:pt x="406" y="0"/>
                </a:moveTo>
                <a:lnTo>
                  <a:pt x="0" y="1079"/>
                </a:lnTo>
                <a:lnTo>
                  <a:pt x="469" y="1079"/>
                </a:lnTo>
                <a:lnTo>
                  <a:pt x="1079" y="0"/>
                </a:lnTo>
                <a:lnTo>
                  <a:pt x="406" y="0"/>
                </a:lnTo>
                <a:close/>
              </a:path>
            </a:pathLst>
          </a:custGeom>
          <a:solidFill>
            <a:srgbClr val="231F20"/>
          </a:solidFill>
        </p:spPr>
        <p:txBody>
          <a:bodyPr wrap="square" lIns="0" tIns="0" rIns="0" bIns="0" rtlCol="0"/>
          <a:lstStyle/>
          <a:p>
            <a:endParaRPr/>
          </a:p>
        </p:txBody>
      </p:sp>
      <p:sp>
        <p:nvSpPr>
          <p:cNvPr id="277" name="object 277"/>
          <p:cNvSpPr/>
          <p:nvPr/>
        </p:nvSpPr>
        <p:spPr>
          <a:xfrm>
            <a:off x="6330760" y="5139666"/>
            <a:ext cx="1644" cy="981"/>
          </a:xfrm>
          <a:custGeom>
            <a:avLst/>
            <a:gdLst/>
            <a:ahLst/>
            <a:cxnLst/>
            <a:rect l="l" t="t" r="r" b="b"/>
            <a:pathLst>
              <a:path w="1270" h="1270">
                <a:moveTo>
                  <a:pt x="406" y="0"/>
                </a:moveTo>
                <a:lnTo>
                  <a:pt x="0" y="1066"/>
                </a:lnTo>
                <a:lnTo>
                  <a:pt x="584" y="1066"/>
                </a:lnTo>
                <a:lnTo>
                  <a:pt x="1168" y="0"/>
                </a:lnTo>
                <a:lnTo>
                  <a:pt x="406" y="0"/>
                </a:lnTo>
                <a:close/>
              </a:path>
            </a:pathLst>
          </a:custGeom>
          <a:solidFill>
            <a:srgbClr val="231F20"/>
          </a:solidFill>
        </p:spPr>
        <p:txBody>
          <a:bodyPr wrap="square" lIns="0" tIns="0" rIns="0" bIns="0" rtlCol="0"/>
          <a:lstStyle/>
          <a:p>
            <a:endParaRPr/>
          </a:p>
        </p:txBody>
      </p:sp>
      <p:sp>
        <p:nvSpPr>
          <p:cNvPr id="278" name="object 278"/>
          <p:cNvSpPr/>
          <p:nvPr/>
        </p:nvSpPr>
        <p:spPr>
          <a:xfrm>
            <a:off x="6331007" y="5139263"/>
            <a:ext cx="2465" cy="981"/>
          </a:xfrm>
          <a:custGeom>
            <a:avLst/>
            <a:gdLst/>
            <a:ahLst/>
            <a:cxnLst/>
            <a:rect l="l" t="t" r="r" b="b"/>
            <a:pathLst>
              <a:path w="1904" h="1270">
                <a:moveTo>
                  <a:pt x="406" y="0"/>
                </a:moveTo>
                <a:lnTo>
                  <a:pt x="0" y="1054"/>
                </a:lnTo>
                <a:lnTo>
                  <a:pt x="685" y="1054"/>
                </a:lnTo>
                <a:lnTo>
                  <a:pt x="1282" y="0"/>
                </a:lnTo>
                <a:lnTo>
                  <a:pt x="406" y="0"/>
                </a:lnTo>
                <a:close/>
              </a:path>
            </a:pathLst>
          </a:custGeom>
          <a:solidFill>
            <a:srgbClr val="231F20"/>
          </a:solidFill>
        </p:spPr>
        <p:txBody>
          <a:bodyPr wrap="square" lIns="0" tIns="0" rIns="0" bIns="0" rtlCol="0"/>
          <a:lstStyle/>
          <a:p>
            <a:endParaRPr/>
          </a:p>
        </p:txBody>
      </p:sp>
      <p:sp>
        <p:nvSpPr>
          <p:cNvPr id="279" name="object 279"/>
          <p:cNvSpPr/>
          <p:nvPr/>
        </p:nvSpPr>
        <p:spPr>
          <a:xfrm>
            <a:off x="6331303" y="5138851"/>
            <a:ext cx="2465" cy="981"/>
          </a:xfrm>
          <a:custGeom>
            <a:avLst/>
            <a:gdLst/>
            <a:ahLst/>
            <a:cxnLst/>
            <a:rect l="l" t="t" r="r" b="b"/>
            <a:pathLst>
              <a:path w="1904" h="1270">
                <a:moveTo>
                  <a:pt x="393" y="0"/>
                </a:moveTo>
                <a:lnTo>
                  <a:pt x="0" y="1066"/>
                </a:lnTo>
                <a:lnTo>
                  <a:pt x="762" y="1066"/>
                </a:lnTo>
                <a:lnTo>
                  <a:pt x="1371" y="0"/>
                </a:lnTo>
                <a:lnTo>
                  <a:pt x="393" y="0"/>
                </a:lnTo>
                <a:close/>
              </a:path>
            </a:pathLst>
          </a:custGeom>
          <a:solidFill>
            <a:srgbClr val="231F20"/>
          </a:solidFill>
        </p:spPr>
        <p:txBody>
          <a:bodyPr wrap="square" lIns="0" tIns="0" rIns="0" bIns="0" rtlCol="0"/>
          <a:lstStyle/>
          <a:p>
            <a:endParaRPr/>
          </a:p>
        </p:txBody>
      </p:sp>
      <p:sp>
        <p:nvSpPr>
          <p:cNvPr id="280" name="object 280"/>
          <p:cNvSpPr/>
          <p:nvPr/>
        </p:nvSpPr>
        <p:spPr>
          <a:xfrm>
            <a:off x="6331566" y="5138440"/>
            <a:ext cx="2465" cy="981"/>
          </a:xfrm>
          <a:custGeom>
            <a:avLst/>
            <a:gdLst/>
            <a:ahLst/>
            <a:cxnLst/>
            <a:rect l="l" t="t" r="r" b="b"/>
            <a:pathLst>
              <a:path w="1904" h="1270">
                <a:moveTo>
                  <a:pt x="393" y="0"/>
                </a:moveTo>
                <a:lnTo>
                  <a:pt x="0" y="1066"/>
                </a:lnTo>
                <a:lnTo>
                  <a:pt x="863" y="1066"/>
                </a:lnTo>
                <a:lnTo>
                  <a:pt x="1460" y="0"/>
                </a:lnTo>
                <a:lnTo>
                  <a:pt x="393" y="0"/>
                </a:lnTo>
                <a:close/>
              </a:path>
            </a:pathLst>
          </a:custGeom>
          <a:solidFill>
            <a:srgbClr val="231F20"/>
          </a:solidFill>
        </p:spPr>
        <p:txBody>
          <a:bodyPr wrap="square" lIns="0" tIns="0" rIns="0" bIns="0" rtlCol="0"/>
          <a:lstStyle/>
          <a:p>
            <a:endParaRPr/>
          </a:p>
        </p:txBody>
      </p:sp>
      <p:sp>
        <p:nvSpPr>
          <p:cNvPr id="281" name="object 281"/>
          <p:cNvSpPr/>
          <p:nvPr/>
        </p:nvSpPr>
        <p:spPr>
          <a:xfrm>
            <a:off x="6331812" y="5138037"/>
            <a:ext cx="2465" cy="981"/>
          </a:xfrm>
          <a:custGeom>
            <a:avLst/>
            <a:gdLst/>
            <a:ahLst/>
            <a:cxnLst/>
            <a:rect l="l" t="t" r="r" b="b"/>
            <a:pathLst>
              <a:path w="1904" h="1270">
                <a:moveTo>
                  <a:pt x="406" y="0"/>
                </a:moveTo>
                <a:lnTo>
                  <a:pt x="0" y="1066"/>
                </a:lnTo>
                <a:lnTo>
                  <a:pt x="965" y="1066"/>
                </a:lnTo>
                <a:lnTo>
                  <a:pt x="1562" y="0"/>
                </a:lnTo>
                <a:lnTo>
                  <a:pt x="406" y="0"/>
                </a:lnTo>
                <a:close/>
              </a:path>
            </a:pathLst>
          </a:custGeom>
          <a:solidFill>
            <a:srgbClr val="231F20"/>
          </a:solidFill>
        </p:spPr>
        <p:txBody>
          <a:bodyPr wrap="square" lIns="0" tIns="0" rIns="0" bIns="0" rtlCol="0"/>
          <a:lstStyle/>
          <a:p>
            <a:endParaRPr/>
          </a:p>
        </p:txBody>
      </p:sp>
      <p:sp>
        <p:nvSpPr>
          <p:cNvPr id="282" name="object 282"/>
          <p:cNvSpPr/>
          <p:nvPr/>
        </p:nvSpPr>
        <p:spPr>
          <a:xfrm>
            <a:off x="6332076" y="5137625"/>
            <a:ext cx="2465" cy="981"/>
          </a:xfrm>
          <a:custGeom>
            <a:avLst/>
            <a:gdLst/>
            <a:ahLst/>
            <a:cxnLst/>
            <a:rect l="l" t="t" r="r" b="b"/>
            <a:pathLst>
              <a:path w="1904" h="1270">
                <a:moveTo>
                  <a:pt x="406" y="0"/>
                </a:moveTo>
                <a:lnTo>
                  <a:pt x="0" y="1054"/>
                </a:lnTo>
                <a:lnTo>
                  <a:pt x="1054" y="1054"/>
                </a:lnTo>
                <a:lnTo>
                  <a:pt x="1663" y="0"/>
                </a:lnTo>
                <a:lnTo>
                  <a:pt x="406" y="0"/>
                </a:lnTo>
                <a:close/>
              </a:path>
            </a:pathLst>
          </a:custGeom>
          <a:solidFill>
            <a:srgbClr val="231F20"/>
          </a:solidFill>
        </p:spPr>
        <p:txBody>
          <a:bodyPr wrap="square" lIns="0" tIns="0" rIns="0" bIns="0" rtlCol="0"/>
          <a:lstStyle/>
          <a:p>
            <a:endParaRPr/>
          </a:p>
        </p:txBody>
      </p:sp>
      <p:sp>
        <p:nvSpPr>
          <p:cNvPr id="283" name="object 283"/>
          <p:cNvSpPr/>
          <p:nvPr/>
        </p:nvSpPr>
        <p:spPr>
          <a:xfrm>
            <a:off x="6332322" y="5137212"/>
            <a:ext cx="2465" cy="981"/>
          </a:xfrm>
          <a:custGeom>
            <a:avLst/>
            <a:gdLst/>
            <a:ahLst/>
            <a:cxnLst/>
            <a:rect l="l" t="t" r="r" b="b"/>
            <a:pathLst>
              <a:path w="1904" h="1270">
                <a:moveTo>
                  <a:pt x="419" y="0"/>
                </a:moveTo>
                <a:lnTo>
                  <a:pt x="0" y="1079"/>
                </a:lnTo>
                <a:lnTo>
                  <a:pt x="1168" y="1079"/>
                </a:lnTo>
                <a:lnTo>
                  <a:pt x="1765" y="0"/>
                </a:lnTo>
                <a:lnTo>
                  <a:pt x="419" y="0"/>
                </a:lnTo>
                <a:close/>
              </a:path>
            </a:pathLst>
          </a:custGeom>
          <a:solidFill>
            <a:srgbClr val="231F20"/>
          </a:solidFill>
        </p:spPr>
        <p:txBody>
          <a:bodyPr wrap="square" lIns="0" tIns="0" rIns="0" bIns="0" rtlCol="0"/>
          <a:lstStyle/>
          <a:p>
            <a:endParaRPr/>
          </a:p>
        </p:txBody>
      </p:sp>
      <p:sp>
        <p:nvSpPr>
          <p:cNvPr id="284" name="object 284"/>
          <p:cNvSpPr/>
          <p:nvPr/>
        </p:nvSpPr>
        <p:spPr>
          <a:xfrm>
            <a:off x="6332601" y="5136801"/>
            <a:ext cx="2465" cy="981"/>
          </a:xfrm>
          <a:custGeom>
            <a:avLst/>
            <a:gdLst/>
            <a:ahLst/>
            <a:cxnLst/>
            <a:rect l="l" t="t" r="r" b="b"/>
            <a:pathLst>
              <a:path w="1904" h="1270">
                <a:moveTo>
                  <a:pt x="419" y="0"/>
                </a:moveTo>
                <a:lnTo>
                  <a:pt x="0" y="1079"/>
                </a:lnTo>
                <a:lnTo>
                  <a:pt x="1257" y="1079"/>
                </a:lnTo>
                <a:lnTo>
                  <a:pt x="1866" y="0"/>
                </a:lnTo>
                <a:lnTo>
                  <a:pt x="419" y="0"/>
                </a:lnTo>
                <a:close/>
              </a:path>
            </a:pathLst>
          </a:custGeom>
          <a:solidFill>
            <a:srgbClr val="231F20"/>
          </a:solidFill>
        </p:spPr>
        <p:txBody>
          <a:bodyPr wrap="square" lIns="0" tIns="0" rIns="0" bIns="0" rtlCol="0"/>
          <a:lstStyle/>
          <a:p>
            <a:endParaRPr/>
          </a:p>
        </p:txBody>
      </p:sp>
      <p:sp>
        <p:nvSpPr>
          <p:cNvPr id="285" name="object 285"/>
          <p:cNvSpPr/>
          <p:nvPr/>
        </p:nvSpPr>
        <p:spPr>
          <a:xfrm>
            <a:off x="6332880" y="5136389"/>
            <a:ext cx="3287" cy="981"/>
          </a:xfrm>
          <a:custGeom>
            <a:avLst/>
            <a:gdLst/>
            <a:ahLst/>
            <a:cxnLst/>
            <a:rect l="l" t="t" r="r" b="b"/>
            <a:pathLst>
              <a:path w="2539" h="1270">
                <a:moveTo>
                  <a:pt x="406" y="0"/>
                </a:moveTo>
                <a:lnTo>
                  <a:pt x="0" y="1066"/>
                </a:lnTo>
                <a:lnTo>
                  <a:pt x="1346" y="1066"/>
                </a:lnTo>
                <a:lnTo>
                  <a:pt x="1955" y="0"/>
                </a:lnTo>
                <a:lnTo>
                  <a:pt x="406" y="0"/>
                </a:lnTo>
                <a:close/>
              </a:path>
            </a:pathLst>
          </a:custGeom>
          <a:solidFill>
            <a:srgbClr val="231F20"/>
          </a:solidFill>
        </p:spPr>
        <p:txBody>
          <a:bodyPr wrap="square" lIns="0" tIns="0" rIns="0" bIns="0" rtlCol="0"/>
          <a:lstStyle/>
          <a:p>
            <a:endParaRPr/>
          </a:p>
        </p:txBody>
      </p:sp>
      <p:sp>
        <p:nvSpPr>
          <p:cNvPr id="286" name="object 286"/>
          <p:cNvSpPr/>
          <p:nvPr/>
        </p:nvSpPr>
        <p:spPr>
          <a:xfrm>
            <a:off x="6333143" y="5135986"/>
            <a:ext cx="3287" cy="981"/>
          </a:xfrm>
          <a:custGeom>
            <a:avLst/>
            <a:gdLst/>
            <a:ahLst/>
            <a:cxnLst/>
            <a:rect l="l" t="t" r="r" b="b"/>
            <a:pathLst>
              <a:path w="2539" h="1270">
                <a:moveTo>
                  <a:pt x="393" y="0"/>
                </a:moveTo>
                <a:lnTo>
                  <a:pt x="0" y="1054"/>
                </a:lnTo>
                <a:lnTo>
                  <a:pt x="1435" y="1054"/>
                </a:lnTo>
                <a:lnTo>
                  <a:pt x="2044" y="0"/>
                </a:lnTo>
                <a:lnTo>
                  <a:pt x="393" y="0"/>
                </a:lnTo>
                <a:close/>
              </a:path>
            </a:pathLst>
          </a:custGeom>
          <a:solidFill>
            <a:srgbClr val="231F20"/>
          </a:solidFill>
        </p:spPr>
        <p:txBody>
          <a:bodyPr wrap="square" lIns="0" tIns="0" rIns="0" bIns="0" rtlCol="0"/>
          <a:lstStyle/>
          <a:p>
            <a:endParaRPr/>
          </a:p>
        </p:txBody>
      </p:sp>
      <p:sp>
        <p:nvSpPr>
          <p:cNvPr id="287" name="object 287"/>
          <p:cNvSpPr/>
          <p:nvPr/>
        </p:nvSpPr>
        <p:spPr>
          <a:xfrm>
            <a:off x="6333390" y="5135573"/>
            <a:ext cx="3287" cy="981"/>
          </a:xfrm>
          <a:custGeom>
            <a:avLst/>
            <a:gdLst/>
            <a:ahLst/>
            <a:cxnLst/>
            <a:rect l="l" t="t" r="r" b="b"/>
            <a:pathLst>
              <a:path w="2539" h="1270">
                <a:moveTo>
                  <a:pt x="406" y="0"/>
                </a:moveTo>
                <a:lnTo>
                  <a:pt x="0" y="1054"/>
                </a:lnTo>
                <a:lnTo>
                  <a:pt x="1549" y="1054"/>
                </a:lnTo>
                <a:lnTo>
                  <a:pt x="2146" y="0"/>
                </a:lnTo>
                <a:lnTo>
                  <a:pt x="406" y="0"/>
                </a:lnTo>
                <a:close/>
              </a:path>
            </a:pathLst>
          </a:custGeom>
          <a:solidFill>
            <a:srgbClr val="231F20"/>
          </a:solidFill>
        </p:spPr>
        <p:txBody>
          <a:bodyPr wrap="square" lIns="0" tIns="0" rIns="0" bIns="0" rtlCol="0"/>
          <a:lstStyle/>
          <a:p>
            <a:endParaRPr/>
          </a:p>
        </p:txBody>
      </p:sp>
      <p:sp>
        <p:nvSpPr>
          <p:cNvPr id="288" name="object 288"/>
          <p:cNvSpPr/>
          <p:nvPr/>
        </p:nvSpPr>
        <p:spPr>
          <a:xfrm>
            <a:off x="6333668" y="5135162"/>
            <a:ext cx="3287" cy="981"/>
          </a:xfrm>
          <a:custGeom>
            <a:avLst/>
            <a:gdLst/>
            <a:ahLst/>
            <a:cxnLst/>
            <a:rect l="l" t="t" r="r" b="b"/>
            <a:pathLst>
              <a:path w="2539" h="1270">
                <a:moveTo>
                  <a:pt x="406" y="0"/>
                </a:moveTo>
                <a:lnTo>
                  <a:pt x="0" y="1066"/>
                </a:lnTo>
                <a:lnTo>
                  <a:pt x="1625" y="1066"/>
                </a:lnTo>
                <a:lnTo>
                  <a:pt x="2247" y="0"/>
                </a:lnTo>
                <a:lnTo>
                  <a:pt x="406" y="0"/>
                </a:lnTo>
                <a:close/>
              </a:path>
            </a:pathLst>
          </a:custGeom>
          <a:solidFill>
            <a:srgbClr val="231F20"/>
          </a:solidFill>
        </p:spPr>
        <p:txBody>
          <a:bodyPr wrap="square" lIns="0" tIns="0" rIns="0" bIns="0" rtlCol="0"/>
          <a:lstStyle/>
          <a:p>
            <a:endParaRPr/>
          </a:p>
        </p:txBody>
      </p:sp>
      <p:sp>
        <p:nvSpPr>
          <p:cNvPr id="289" name="object 289"/>
          <p:cNvSpPr/>
          <p:nvPr/>
        </p:nvSpPr>
        <p:spPr>
          <a:xfrm>
            <a:off x="6333932" y="5134750"/>
            <a:ext cx="3287" cy="981"/>
          </a:xfrm>
          <a:custGeom>
            <a:avLst/>
            <a:gdLst/>
            <a:ahLst/>
            <a:cxnLst/>
            <a:rect l="l" t="t" r="r" b="b"/>
            <a:pathLst>
              <a:path w="2539" h="1270">
                <a:moveTo>
                  <a:pt x="406" y="0"/>
                </a:moveTo>
                <a:lnTo>
                  <a:pt x="0" y="1079"/>
                </a:lnTo>
                <a:lnTo>
                  <a:pt x="1727" y="1079"/>
                </a:lnTo>
                <a:lnTo>
                  <a:pt x="2336" y="0"/>
                </a:lnTo>
                <a:lnTo>
                  <a:pt x="406" y="0"/>
                </a:lnTo>
                <a:close/>
              </a:path>
            </a:pathLst>
          </a:custGeom>
          <a:solidFill>
            <a:srgbClr val="231F20"/>
          </a:solidFill>
        </p:spPr>
        <p:txBody>
          <a:bodyPr wrap="square" lIns="0" tIns="0" rIns="0" bIns="0" rtlCol="0"/>
          <a:lstStyle/>
          <a:p>
            <a:endParaRPr/>
          </a:p>
        </p:txBody>
      </p:sp>
      <p:sp>
        <p:nvSpPr>
          <p:cNvPr id="290" name="object 290"/>
          <p:cNvSpPr/>
          <p:nvPr/>
        </p:nvSpPr>
        <p:spPr>
          <a:xfrm>
            <a:off x="6334195" y="5134338"/>
            <a:ext cx="3287" cy="981"/>
          </a:xfrm>
          <a:custGeom>
            <a:avLst/>
            <a:gdLst/>
            <a:ahLst/>
            <a:cxnLst/>
            <a:rect l="l" t="t" r="r" b="b"/>
            <a:pathLst>
              <a:path w="2539" h="1270">
                <a:moveTo>
                  <a:pt x="406" y="0"/>
                </a:moveTo>
                <a:lnTo>
                  <a:pt x="0" y="1079"/>
                </a:lnTo>
                <a:lnTo>
                  <a:pt x="1828" y="1079"/>
                </a:lnTo>
                <a:lnTo>
                  <a:pt x="2438" y="0"/>
                </a:lnTo>
                <a:lnTo>
                  <a:pt x="406" y="0"/>
                </a:lnTo>
                <a:close/>
              </a:path>
            </a:pathLst>
          </a:custGeom>
          <a:solidFill>
            <a:srgbClr val="231F20"/>
          </a:solidFill>
        </p:spPr>
        <p:txBody>
          <a:bodyPr wrap="square" lIns="0" tIns="0" rIns="0" bIns="0" rtlCol="0"/>
          <a:lstStyle/>
          <a:p>
            <a:endParaRPr/>
          </a:p>
        </p:txBody>
      </p:sp>
      <p:sp>
        <p:nvSpPr>
          <p:cNvPr id="291" name="object 291"/>
          <p:cNvSpPr/>
          <p:nvPr/>
        </p:nvSpPr>
        <p:spPr>
          <a:xfrm>
            <a:off x="6334457" y="5133935"/>
            <a:ext cx="3287" cy="981"/>
          </a:xfrm>
          <a:custGeom>
            <a:avLst/>
            <a:gdLst/>
            <a:ahLst/>
            <a:cxnLst/>
            <a:rect l="l" t="t" r="r" b="b"/>
            <a:pathLst>
              <a:path w="2539" h="1270">
                <a:moveTo>
                  <a:pt x="406" y="0"/>
                </a:moveTo>
                <a:lnTo>
                  <a:pt x="0" y="1054"/>
                </a:lnTo>
                <a:lnTo>
                  <a:pt x="1930" y="1054"/>
                </a:lnTo>
                <a:lnTo>
                  <a:pt x="2527" y="0"/>
                </a:lnTo>
                <a:lnTo>
                  <a:pt x="406" y="0"/>
                </a:lnTo>
                <a:close/>
              </a:path>
            </a:pathLst>
          </a:custGeom>
          <a:solidFill>
            <a:srgbClr val="231F20"/>
          </a:solidFill>
        </p:spPr>
        <p:txBody>
          <a:bodyPr wrap="square" lIns="0" tIns="0" rIns="0" bIns="0" rtlCol="0"/>
          <a:lstStyle/>
          <a:p>
            <a:endParaRPr/>
          </a:p>
        </p:txBody>
      </p:sp>
      <p:sp>
        <p:nvSpPr>
          <p:cNvPr id="292" name="object 292"/>
          <p:cNvSpPr/>
          <p:nvPr/>
        </p:nvSpPr>
        <p:spPr>
          <a:xfrm>
            <a:off x="6334721" y="5133523"/>
            <a:ext cx="4109" cy="981"/>
          </a:xfrm>
          <a:custGeom>
            <a:avLst/>
            <a:gdLst/>
            <a:ahLst/>
            <a:cxnLst/>
            <a:rect l="l" t="t" r="r" b="b"/>
            <a:pathLst>
              <a:path w="3175" h="1270">
                <a:moveTo>
                  <a:pt x="393" y="0"/>
                </a:moveTo>
                <a:lnTo>
                  <a:pt x="0" y="1066"/>
                </a:lnTo>
                <a:lnTo>
                  <a:pt x="2019" y="1066"/>
                </a:lnTo>
                <a:lnTo>
                  <a:pt x="2616" y="0"/>
                </a:lnTo>
                <a:lnTo>
                  <a:pt x="393" y="0"/>
                </a:lnTo>
                <a:close/>
              </a:path>
            </a:pathLst>
          </a:custGeom>
          <a:solidFill>
            <a:srgbClr val="231F20"/>
          </a:solidFill>
        </p:spPr>
        <p:txBody>
          <a:bodyPr wrap="square" lIns="0" tIns="0" rIns="0" bIns="0" rtlCol="0"/>
          <a:lstStyle/>
          <a:p>
            <a:endParaRPr/>
          </a:p>
        </p:txBody>
      </p:sp>
      <p:sp>
        <p:nvSpPr>
          <p:cNvPr id="293" name="object 293"/>
          <p:cNvSpPr/>
          <p:nvPr/>
        </p:nvSpPr>
        <p:spPr>
          <a:xfrm>
            <a:off x="6335000" y="5133111"/>
            <a:ext cx="4109" cy="981"/>
          </a:xfrm>
          <a:custGeom>
            <a:avLst/>
            <a:gdLst/>
            <a:ahLst/>
            <a:cxnLst/>
            <a:rect l="l" t="t" r="r" b="b"/>
            <a:pathLst>
              <a:path w="3175" h="1270">
                <a:moveTo>
                  <a:pt x="393" y="0"/>
                </a:moveTo>
                <a:lnTo>
                  <a:pt x="0" y="1066"/>
                </a:lnTo>
                <a:lnTo>
                  <a:pt x="2108" y="1066"/>
                </a:lnTo>
                <a:lnTo>
                  <a:pt x="2717" y="0"/>
                </a:lnTo>
                <a:lnTo>
                  <a:pt x="393" y="0"/>
                </a:lnTo>
                <a:close/>
              </a:path>
            </a:pathLst>
          </a:custGeom>
          <a:solidFill>
            <a:srgbClr val="231F20"/>
          </a:solidFill>
        </p:spPr>
        <p:txBody>
          <a:bodyPr wrap="square" lIns="0" tIns="0" rIns="0" bIns="0" rtlCol="0"/>
          <a:lstStyle/>
          <a:p>
            <a:endParaRPr/>
          </a:p>
        </p:txBody>
      </p:sp>
      <p:sp>
        <p:nvSpPr>
          <p:cNvPr id="294" name="object 294"/>
          <p:cNvSpPr/>
          <p:nvPr/>
        </p:nvSpPr>
        <p:spPr>
          <a:xfrm>
            <a:off x="6335264" y="5132708"/>
            <a:ext cx="4109" cy="981"/>
          </a:xfrm>
          <a:custGeom>
            <a:avLst/>
            <a:gdLst/>
            <a:ahLst/>
            <a:cxnLst/>
            <a:rect l="l" t="t" r="r" b="b"/>
            <a:pathLst>
              <a:path w="3175" h="1270">
                <a:moveTo>
                  <a:pt x="393" y="0"/>
                </a:moveTo>
                <a:lnTo>
                  <a:pt x="0" y="1066"/>
                </a:lnTo>
                <a:lnTo>
                  <a:pt x="2197" y="1066"/>
                </a:lnTo>
                <a:lnTo>
                  <a:pt x="2806" y="0"/>
                </a:lnTo>
                <a:lnTo>
                  <a:pt x="393" y="0"/>
                </a:lnTo>
                <a:close/>
              </a:path>
            </a:pathLst>
          </a:custGeom>
          <a:solidFill>
            <a:srgbClr val="231F20"/>
          </a:solidFill>
        </p:spPr>
        <p:txBody>
          <a:bodyPr wrap="square" lIns="0" tIns="0" rIns="0" bIns="0" rtlCol="0"/>
          <a:lstStyle/>
          <a:p>
            <a:endParaRPr/>
          </a:p>
        </p:txBody>
      </p:sp>
      <p:sp>
        <p:nvSpPr>
          <p:cNvPr id="295" name="object 295"/>
          <p:cNvSpPr/>
          <p:nvPr/>
        </p:nvSpPr>
        <p:spPr>
          <a:xfrm>
            <a:off x="6335510" y="5132306"/>
            <a:ext cx="4109" cy="981"/>
          </a:xfrm>
          <a:custGeom>
            <a:avLst/>
            <a:gdLst/>
            <a:ahLst/>
            <a:cxnLst/>
            <a:rect l="l" t="t" r="r" b="b"/>
            <a:pathLst>
              <a:path w="3175" h="1270">
                <a:moveTo>
                  <a:pt x="406" y="0"/>
                </a:moveTo>
                <a:lnTo>
                  <a:pt x="0" y="1054"/>
                </a:lnTo>
                <a:lnTo>
                  <a:pt x="2311" y="1054"/>
                </a:lnTo>
                <a:lnTo>
                  <a:pt x="2908" y="0"/>
                </a:lnTo>
                <a:lnTo>
                  <a:pt x="406" y="0"/>
                </a:lnTo>
                <a:close/>
              </a:path>
            </a:pathLst>
          </a:custGeom>
          <a:solidFill>
            <a:srgbClr val="231F20"/>
          </a:solidFill>
        </p:spPr>
        <p:txBody>
          <a:bodyPr wrap="square" lIns="0" tIns="0" rIns="0" bIns="0" rtlCol="0"/>
          <a:lstStyle/>
          <a:p>
            <a:endParaRPr/>
          </a:p>
        </p:txBody>
      </p:sp>
      <p:sp>
        <p:nvSpPr>
          <p:cNvPr id="296" name="object 296"/>
          <p:cNvSpPr/>
          <p:nvPr/>
        </p:nvSpPr>
        <p:spPr>
          <a:xfrm>
            <a:off x="6335773" y="5131884"/>
            <a:ext cx="4109" cy="981"/>
          </a:xfrm>
          <a:custGeom>
            <a:avLst/>
            <a:gdLst/>
            <a:ahLst/>
            <a:cxnLst/>
            <a:rect l="l" t="t" r="r" b="b"/>
            <a:pathLst>
              <a:path w="3175" h="1270">
                <a:moveTo>
                  <a:pt x="406" y="0"/>
                </a:moveTo>
                <a:lnTo>
                  <a:pt x="0" y="1066"/>
                </a:lnTo>
                <a:lnTo>
                  <a:pt x="2412" y="1066"/>
                </a:lnTo>
                <a:lnTo>
                  <a:pt x="2997" y="0"/>
                </a:lnTo>
                <a:lnTo>
                  <a:pt x="406" y="0"/>
                </a:lnTo>
                <a:close/>
              </a:path>
            </a:pathLst>
          </a:custGeom>
          <a:solidFill>
            <a:srgbClr val="231F20"/>
          </a:solidFill>
        </p:spPr>
        <p:txBody>
          <a:bodyPr wrap="square" lIns="0" tIns="0" rIns="0" bIns="0" rtlCol="0"/>
          <a:lstStyle/>
          <a:p>
            <a:endParaRPr/>
          </a:p>
        </p:txBody>
      </p:sp>
      <p:sp>
        <p:nvSpPr>
          <p:cNvPr id="297" name="object 297"/>
          <p:cNvSpPr/>
          <p:nvPr/>
        </p:nvSpPr>
        <p:spPr>
          <a:xfrm>
            <a:off x="6336020" y="5131472"/>
            <a:ext cx="4109" cy="981"/>
          </a:xfrm>
          <a:custGeom>
            <a:avLst/>
            <a:gdLst/>
            <a:ahLst/>
            <a:cxnLst/>
            <a:rect l="l" t="t" r="r" b="b"/>
            <a:pathLst>
              <a:path w="3175" h="1270">
                <a:moveTo>
                  <a:pt x="419" y="0"/>
                </a:moveTo>
                <a:lnTo>
                  <a:pt x="0" y="1079"/>
                </a:lnTo>
                <a:lnTo>
                  <a:pt x="2514" y="1079"/>
                </a:lnTo>
                <a:lnTo>
                  <a:pt x="3111" y="0"/>
                </a:lnTo>
                <a:lnTo>
                  <a:pt x="419" y="0"/>
                </a:lnTo>
                <a:close/>
              </a:path>
            </a:pathLst>
          </a:custGeom>
          <a:solidFill>
            <a:srgbClr val="231F20"/>
          </a:solidFill>
        </p:spPr>
        <p:txBody>
          <a:bodyPr wrap="square" lIns="0" tIns="0" rIns="0" bIns="0" rtlCol="0"/>
          <a:lstStyle/>
          <a:p>
            <a:endParaRPr/>
          </a:p>
        </p:txBody>
      </p:sp>
      <p:sp>
        <p:nvSpPr>
          <p:cNvPr id="298" name="object 298"/>
          <p:cNvSpPr/>
          <p:nvPr/>
        </p:nvSpPr>
        <p:spPr>
          <a:xfrm>
            <a:off x="6336314" y="5131059"/>
            <a:ext cx="4931" cy="981"/>
          </a:xfrm>
          <a:custGeom>
            <a:avLst/>
            <a:gdLst/>
            <a:ahLst/>
            <a:cxnLst/>
            <a:rect l="l" t="t" r="r" b="b"/>
            <a:pathLst>
              <a:path w="3810" h="1270">
                <a:moveTo>
                  <a:pt x="406" y="0"/>
                </a:moveTo>
                <a:lnTo>
                  <a:pt x="0" y="1066"/>
                </a:lnTo>
                <a:lnTo>
                  <a:pt x="2603" y="1066"/>
                </a:lnTo>
                <a:lnTo>
                  <a:pt x="3200" y="0"/>
                </a:lnTo>
                <a:lnTo>
                  <a:pt x="406" y="0"/>
                </a:lnTo>
                <a:close/>
              </a:path>
            </a:pathLst>
          </a:custGeom>
          <a:solidFill>
            <a:srgbClr val="231F20"/>
          </a:solidFill>
        </p:spPr>
        <p:txBody>
          <a:bodyPr wrap="square" lIns="0" tIns="0" rIns="0" bIns="0" rtlCol="0"/>
          <a:lstStyle/>
          <a:p>
            <a:endParaRPr/>
          </a:p>
        </p:txBody>
      </p:sp>
      <p:sp>
        <p:nvSpPr>
          <p:cNvPr id="299" name="object 299"/>
          <p:cNvSpPr/>
          <p:nvPr/>
        </p:nvSpPr>
        <p:spPr>
          <a:xfrm>
            <a:off x="6336577" y="5130647"/>
            <a:ext cx="4931" cy="981"/>
          </a:xfrm>
          <a:custGeom>
            <a:avLst/>
            <a:gdLst/>
            <a:ahLst/>
            <a:cxnLst/>
            <a:rect l="l" t="t" r="r" b="b"/>
            <a:pathLst>
              <a:path w="3810" h="1270">
                <a:moveTo>
                  <a:pt x="393" y="0"/>
                </a:moveTo>
                <a:lnTo>
                  <a:pt x="0" y="1066"/>
                </a:lnTo>
                <a:lnTo>
                  <a:pt x="2692" y="1066"/>
                </a:lnTo>
                <a:lnTo>
                  <a:pt x="3289" y="0"/>
                </a:lnTo>
                <a:lnTo>
                  <a:pt x="393" y="0"/>
                </a:lnTo>
                <a:close/>
              </a:path>
            </a:pathLst>
          </a:custGeom>
          <a:solidFill>
            <a:srgbClr val="231F20"/>
          </a:solidFill>
        </p:spPr>
        <p:txBody>
          <a:bodyPr wrap="square" lIns="0" tIns="0" rIns="0" bIns="0" rtlCol="0"/>
          <a:lstStyle/>
          <a:p>
            <a:endParaRPr/>
          </a:p>
        </p:txBody>
      </p:sp>
      <p:sp>
        <p:nvSpPr>
          <p:cNvPr id="300" name="object 300"/>
          <p:cNvSpPr/>
          <p:nvPr/>
        </p:nvSpPr>
        <p:spPr>
          <a:xfrm>
            <a:off x="6336824" y="5130255"/>
            <a:ext cx="4931" cy="981"/>
          </a:xfrm>
          <a:custGeom>
            <a:avLst/>
            <a:gdLst/>
            <a:ahLst/>
            <a:cxnLst/>
            <a:rect l="l" t="t" r="r" b="b"/>
            <a:pathLst>
              <a:path w="3810" h="1270">
                <a:moveTo>
                  <a:pt x="406" y="0"/>
                </a:moveTo>
                <a:lnTo>
                  <a:pt x="0" y="1054"/>
                </a:lnTo>
                <a:lnTo>
                  <a:pt x="2793" y="1054"/>
                </a:lnTo>
                <a:lnTo>
                  <a:pt x="3403" y="0"/>
                </a:lnTo>
                <a:lnTo>
                  <a:pt x="406" y="0"/>
                </a:lnTo>
                <a:close/>
              </a:path>
            </a:pathLst>
          </a:custGeom>
          <a:solidFill>
            <a:srgbClr val="231F20"/>
          </a:solidFill>
        </p:spPr>
        <p:txBody>
          <a:bodyPr wrap="square" lIns="0" tIns="0" rIns="0" bIns="0" rtlCol="0"/>
          <a:lstStyle/>
          <a:p>
            <a:endParaRPr/>
          </a:p>
        </p:txBody>
      </p:sp>
      <p:sp>
        <p:nvSpPr>
          <p:cNvPr id="301" name="object 301"/>
          <p:cNvSpPr/>
          <p:nvPr/>
        </p:nvSpPr>
        <p:spPr>
          <a:xfrm>
            <a:off x="6337087" y="5129833"/>
            <a:ext cx="4931" cy="981"/>
          </a:xfrm>
          <a:custGeom>
            <a:avLst/>
            <a:gdLst/>
            <a:ahLst/>
            <a:cxnLst/>
            <a:rect l="l" t="t" r="r" b="b"/>
            <a:pathLst>
              <a:path w="3810" h="1270">
                <a:moveTo>
                  <a:pt x="406" y="0"/>
                </a:moveTo>
                <a:lnTo>
                  <a:pt x="0" y="1054"/>
                </a:lnTo>
                <a:lnTo>
                  <a:pt x="2882" y="1054"/>
                </a:lnTo>
                <a:lnTo>
                  <a:pt x="3492" y="0"/>
                </a:lnTo>
                <a:lnTo>
                  <a:pt x="406" y="0"/>
                </a:lnTo>
                <a:close/>
              </a:path>
            </a:pathLst>
          </a:custGeom>
          <a:solidFill>
            <a:srgbClr val="231F20"/>
          </a:solidFill>
        </p:spPr>
        <p:txBody>
          <a:bodyPr wrap="square" lIns="0" tIns="0" rIns="0" bIns="0" rtlCol="0"/>
          <a:lstStyle/>
          <a:p>
            <a:endParaRPr/>
          </a:p>
        </p:txBody>
      </p:sp>
      <p:sp>
        <p:nvSpPr>
          <p:cNvPr id="302" name="object 302"/>
          <p:cNvSpPr/>
          <p:nvPr/>
        </p:nvSpPr>
        <p:spPr>
          <a:xfrm>
            <a:off x="6337366" y="5129431"/>
            <a:ext cx="4931" cy="981"/>
          </a:xfrm>
          <a:custGeom>
            <a:avLst/>
            <a:gdLst/>
            <a:ahLst/>
            <a:cxnLst/>
            <a:rect l="l" t="t" r="r" b="b"/>
            <a:pathLst>
              <a:path w="3810" h="1270">
                <a:moveTo>
                  <a:pt x="406" y="0"/>
                </a:moveTo>
                <a:lnTo>
                  <a:pt x="0" y="1066"/>
                </a:lnTo>
                <a:lnTo>
                  <a:pt x="2984" y="1066"/>
                </a:lnTo>
                <a:lnTo>
                  <a:pt x="3581" y="0"/>
                </a:lnTo>
                <a:lnTo>
                  <a:pt x="406" y="0"/>
                </a:lnTo>
                <a:close/>
              </a:path>
            </a:pathLst>
          </a:custGeom>
          <a:solidFill>
            <a:srgbClr val="231F20"/>
          </a:solidFill>
        </p:spPr>
        <p:txBody>
          <a:bodyPr wrap="square" lIns="0" tIns="0" rIns="0" bIns="0" rtlCol="0"/>
          <a:lstStyle/>
          <a:p>
            <a:endParaRPr/>
          </a:p>
        </p:txBody>
      </p:sp>
      <p:sp>
        <p:nvSpPr>
          <p:cNvPr id="303" name="object 303"/>
          <p:cNvSpPr/>
          <p:nvPr/>
        </p:nvSpPr>
        <p:spPr>
          <a:xfrm>
            <a:off x="6337629" y="5129018"/>
            <a:ext cx="4931" cy="981"/>
          </a:xfrm>
          <a:custGeom>
            <a:avLst/>
            <a:gdLst/>
            <a:ahLst/>
            <a:cxnLst/>
            <a:rect l="l" t="t" r="r" b="b"/>
            <a:pathLst>
              <a:path w="3810" h="1270">
                <a:moveTo>
                  <a:pt x="406" y="0"/>
                </a:moveTo>
                <a:lnTo>
                  <a:pt x="0" y="1066"/>
                </a:lnTo>
                <a:lnTo>
                  <a:pt x="3086" y="1066"/>
                </a:lnTo>
                <a:lnTo>
                  <a:pt x="3682" y="0"/>
                </a:lnTo>
                <a:lnTo>
                  <a:pt x="406" y="0"/>
                </a:lnTo>
                <a:close/>
              </a:path>
            </a:pathLst>
          </a:custGeom>
          <a:solidFill>
            <a:srgbClr val="231F20"/>
          </a:solidFill>
        </p:spPr>
        <p:txBody>
          <a:bodyPr wrap="square" lIns="0" tIns="0" rIns="0" bIns="0" rtlCol="0"/>
          <a:lstStyle/>
          <a:p>
            <a:endParaRPr/>
          </a:p>
        </p:txBody>
      </p:sp>
      <p:sp>
        <p:nvSpPr>
          <p:cNvPr id="304" name="object 304"/>
          <p:cNvSpPr/>
          <p:nvPr/>
        </p:nvSpPr>
        <p:spPr>
          <a:xfrm>
            <a:off x="6337893" y="5128606"/>
            <a:ext cx="4931" cy="981"/>
          </a:xfrm>
          <a:custGeom>
            <a:avLst/>
            <a:gdLst/>
            <a:ahLst/>
            <a:cxnLst/>
            <a:rect l="l" t="t" r="r" b="b"/>
            <a:pathLst>
              <a:path w="3810" h="1270">
                <a:moveTo>
                  <a:pt x="406" y="0"/>
                </a:moveTo>
                <a:lnTo>
                  <a:pt x="0" y="1066"/>
                </a:lnTo>
                <a:lnTo>
                  <a:pt x="3174" y="1066"/>
                </a:lnTo>
                <a:lnTo>
                  <a:pt x="3784" y="0"/>
                </a:lnTo>
                <a:lnTo>
                  <a:pt x="406" y="0"/>
                </a:lnTo>
                <a:close/>
              </a:path>
            </a:pathLst>
          </a:custGeom>
          <a:solidFill>
            <a:srgbClr val="231F20"/>
          </a:solidFill>
        </p:spPr>
        <p:txBody>
          <a:bodyPr wrap="square" lIns="0" tIns="0" rIns="0" bIns="0" rtlCol="0"/>
          <a:lstStyle/>
          <a:p>
            <a:endParaRPr/>
          </a:p>
        </p:txBody>
      </p:sp>
      <p:sp>
        <p:nvSpPr>
          <p:cNvPr id="305" name="object 305"/>
          <p:cNvSpPr/>
          <p:nvPr/>
        </p:nvSpPr>
        <p:spPr>
          <a:xfrm>
            <a:off x="6338157" y="5128194"/>
            <a:ext cx="5752" cy="981"/>
          </a:xfrm>
          <a:custGeom>
            <a:avLst/>
            <a:gdLst/>
            <a:ahLst/>
            <a:cxnLst/>
            <a:rect l="l" t="t" r="r" b="b"/>
            <a:pathLst>
              <a:path w="4445" h="1270">
                <a:moveTo>
                  <a:pt x="393" y="0"/>
                </a:moveTo>
                <a:lnTo>
                  <a:pt x="0" y="1066"/>
                </a:lnTo>
                <a:lnTo>
                  <a:pt x="3276" y="1066"/>
                </a:lnTo>
                <a:lnTo>
                  <a:pt x="3873" y="0"/>
                </a:lnTo>
                <a:lnTo>
                  <a:pt x="393" y="0"/>
                </a:lnTo>
                <a:close/>
              </a:path>
            </a:pathLst>
          </a:custGeom>
          <a:solidFill>
            <a:srgbClr val="231F20"/>
          </a:solidFill>
        </p:spPr>
        <p:txBody>
          <a:bodyPr wrap="square" lIns="0" tIns="0" rIns="0" bIns="0" rtlCol="0"/>
          <a:lstStyle/>
          <a:p>
            <a:endParaRPr/>
          </a:p>
        </p:txBody>
      </p:sp>
      <p:sp>
        <p:nvSpPr>
          <p:cNvPr id="306" name="object 306"/>
          <p:cNvSpPr/>
          <p:nvPr/>
        </p:nvSpPr>
        <p:spPr>
          <a:xfrm>
            <a:off x="6338420" y="5127792"/>
            <a:ext cx="5752" cy="981"/>
          </a:xfrm>
          <a:custGeom>
            <a:avLst/>
            <a:gdLst/>
            <a:ahLst/>
            <a:cxnLst/>
            <a:rect l="l" t="t" r="r" b="b"/>
            <a:pathLst>
              <a:path w="4445" h="1270">
                <a:moveTo>
                  <a:pt x="393" y="0"/>
                </a:moveTo>
                <a:lnTo>
                  <a:pt x="0" y="1066"/>
                </a:lnTo>
                <a:lnTo>
                  <a:pt x="3365" y="1066"/>
                </a:lnTo>
                <a:lnTo>
                  <a:pt x="3962" y="0"/>
                </a:lnTo>
                <a:lnTo>
                  <a:pt x="393" y="0"/>
                </a:lnTo>
                <a:close/>
              </a:path>
            </a:pathLst>
          </a:custGeom>
          <a:solidFill>
            <a:srgbClr val="231F20"/>
          </a:solidFill>
        </p:spPr>
        <p:txBody>
          <a:bodyPr wrap="square" lIns="0" tIns="0" rIns="0" bIns="0" rtlCol="0"/>
          <a:lstStyle/>
          <a:p>
            <a:endParaRPr/>
          </a:p>
        </p:txBody>
      </p:sp>
      <p:sp>
        <p:nvSpPr>
          <p:cNvPr id="307" name="object 307"/>
          <p:cNvSpPr/>
          <p:nvPr/>
        </p:nvSpPr>
        <p:spPr>
          <a:xfrm>
            <a:off x="6338699" y="5127369"/>
            <a:ext cx="5752" cy="981"/>
          </a:xfrm>
          <a:custGeom>
            <a:avLst/>
            <a:gdLst/>
            <a:ahLst/>
            <a:cxnLst/>
            <a:rect l="l" t="t" r="r" b="b"/>
            <a:pathLst>
              <a:path w="4445" h="1270">
                <a:moveTo>
                  <a:pt x="393" y="0"/>
                </a:moveTo>
                <a:lnTo>
                  <a:pt x="0" y="1079"/>
                </a:lnTo>
                <a:lnTo>
                  <a:pt x="3454" y="1079"/>
                </a:lnTo>
                <a:lnTo>
                  <a:pt x="4064" y="0"/>
                </a:lnTo>
                <a:lnTo>
                  <a:pt x="393" y="0"/>
                </a:lnTo>
                <a:close/>
              </a:path>
            </a:pathLst>
          </a:custGeom>
          <a:solidFill>
            <a:srgbClr val="231F20"/>
          </a:solidFill>
        </p:spPr>
        <p:txBody>
          <a:bodyPr wrap="square" lIns="0" tIns="0" rIns="0" bIns="0" rtlCol="0"/>
          <a:lstStyle/>
          <a:p>
            <a:endParaRPr/>
          </a:p>
        </p:txBody>
      </p:sp>
      <p:sp>
        <p:nvSpPr>
          <p:cNvPr id="308" name="object 308"/>
          <p:cNvSpPr/>
          <p:nvPr/>
        </p:nvSpPr>
        <p:spPr>
          <a:xfrm>
            <a:off x="6338945" y="5126978"/>
            <a:ext cx="5752" cy="981"/>
          </a:xfrm>
          <a:custGeom>
            <a:avLst/>
            <a:gdLst/>
            <a:ahLst/>
            <a:cxnLst/>
            <a:rect l="l" t="t" r="r" b="b"/>
            <a:pathLst>
              <a:path w="4445" h="1270">
                <a:moveTo>
                  <a:pt x="406" y="0"/>
                </a:moveTo>
                <a:lnTo>
                  <a:pt x="0" y="1054"/>
                </a:lnTo>
                <a:lnTo>
                  <a:pt x="3555" y="1054"/>
                </a:lnTo>
                <a:lnTo>
                  <a:pt x="4165" y="0"/>
                </a:lnTo>
                <a:lnTo>
                  <a:pt x="406" y="0"/>
                </a:lnTo>
                <a:close/>
              </a:path>
            </a:pathLst>
          </a:custGeom>
          <a:solidFill>
            <a:srgbClr val="231F20"/>
          </a:solidFill>
        </p:spPr>
        <p:txBody>
          <a:bodyPr wrap="square" lIns="0" tIns="0" rIns="0" bIns="0" rtlCol="0"/>
          <a:lstStyle/>
          <a:p>
            <a:endParaRPr/>
          </a:p>
        </p:txBody>
      </p:sp>
      <p:sp>
        <p:nvSpPr>
          <p:cNvPr id="309" name="object 309"/>
          <p:cNvSpPr/>
          <p:nvPr/>
        </p:nvSpPr>
        <p:spPr>
          <a:xfrm>
            <a:off x="6339208" y="5126565"/>
            <a:ext cx="5752" cy="981"/>
          </a:xfrm>
          <a:custGeom>
            <a:avLst/>
            <a:gdLst/>
            <a:ahLst/>
            <a:cxnLst/>
            <a:rect l="l" t="t" r="r" b="b"/>
            <a:pathLst>
              <a:path w="4445" h="1270">
                <a:moveTo>
                  <a:pt x="406" y="0"/>
                </a:moveTo>
                <a:lnTo>
                  <a:pt x="0" y="1066"/>
                </a:lnTo>
                <a:lnTo>
                  <a:pt x="3670" y="1066"/>
                </a:lnTo>
                <a:lnTo>
                  <a:pt x="4254" y="0"/>
                </a:lnTo>
                <a:lnTo>
                  <a:pt x="406" y="0"/>
                </a:lnTo>
                <a:close/>
              </a:path>
            </a:pathLst>
          </a:custGeom>
          <a:solidFill>
            <a:srgbClr val="231F20"/>
          </a:solidFill>
        </p:spPr>
        <p:txBody>
          <a:bodyPr wrap="square" lIns="0" tIns="0" rIns="0" bIns="0" rtlCol="0"/>
          <a:lstStyle/>
          <a:p>
            <a:endParaRPr/>
          </a:p>
        </p:txBody>
      </p:sp>
      <p:sp>
        <p:nvSpPr>
          <p:cNvPr id="310" name="object 310"/>
          <p:cNvSpPr/>
          <p:nvPr/>
        </p:nvSpPr>
        <p:spPr>
          <a:xfrm>
            <a:off x="6339455" y="5126143"/>
            <a:ext cx="5752" cy="981"/>
          </a:xfrm>
          <a:custGeom>
            <a:avLst/>
            <a:gdLst/>
            <a:ahLst/>
            <a:cxnLst/>
            <a:rect l="l" t="t" r="r" b="b"/>
            <a:pathLst>
              <a:path w="4445" h="1270">
                <a:moveTo>
                  <a:pt x="419" y="0"/>
                </a:moveTo>
                <a:lnTo>
                  <a:pt x="0" y="1079"/>
                </a:lnTo>
                <a:lnTo>
                  <a:pt x="3771" y="1079"/>
                </a:lnTo>
                <a:lnTo>
                  <a:pt x="4368" y="0"/>
                </a:lnTo>
                <a:lnTo>
                  <a:pt x="419" y="0"/>
                </a:lnTo>
                <a:close/>
              </a:path>
            </a:pathLst>
          </a:custGeom>
          <a:solidFill>
            <a:srgbClr val="231F20"/>
          </a:solidFill>
        </p:spPr>
        <p:txBody>
          <a:bodyPr wrap="square" lIns="0" tIns="0" rIns="0" bIns="0" rtlCol="0"/>
          <a:lstStyle/>
          <a:p>
            <a:endParaRPr/>
          </a:p>
        </p:txBody>
      </p:sp>
      <p:sp>
        <p:nvSpPr>
          <p:cNvPr id="311" name="object 311"/>
          <p:cNvSpPr/>
          <p:nvPr/>
        </p:nvSpPr>
        <p:spPr>
          <a:xfrm>
            <a:off x="6339734" y="5125741"/>
            <a:ext cx="6574" cy="981"/>
          </a:xfrm>
          <a:custGeom>
            <a:avLst/>
            <a:gdLst/>
            <a:ahLst/>
            <a:cxnLst/>
            <a:rect l="l" t="t" r="r" b="b"/>
            <a:pathLst>
              <a:path w="5079" h="1270">
                <a:moveTo>
                  <a:pt x="406" y="0"/>
                </a:moveTo>
                <a:lnTo>
                  <a:pt x="0" y="1066"/>
                </a:lnTo>
                <a:lnTo>
                  <a:pt x="3860" y="1066"/>
                </a:lnTo>
                <a:lnTo>
                  <a:pt x="4457" y="0"/>
                </a:lnTo>
                <a:lnTo>
                  <a:pt x="406" y="0"/>
                </a:lnTo>
                <a:close/>
              </a:path>
            </a:pathLst>
          </a:custGeom>
          <a:solidFill>
            <a:srgbClr val="231F20"/>
          </a:solidFill>
        </p:spPr>
        <p:txBody>
          <a:bodyPr wrap="square" lIns="0" tIns="0" rIns="0" bIns="0" rtlCol="0"/>
          <a:lstStyle/>
          <a:p>
            <a:endParaRPr/>
          </a:p>
        </p:txBody>
      </p:sp>
      <p:sp>
        <p:nvSpPr>
          <p:cNvPr id="312" name="object 312"/>
          <p:cNvSpPr/>
          <p:nvPr/>
        </p:nvSpPr>
        <p:spPr>
          <a:xfrm>
            <a:off x="6340013" y="5125329"/>
            <a:ext cx="6574" cy="981"/>
          </a:xfrm>
          <a:custGeom>
            <a:avLst/>
            <a:gdLst/>
            <a:ahLst/>
            <a:cxnLst/>
            <a:rect l="l" t="t" r="r" b="b"/>
            <a:pathLst>
              <a:path w="5079" h="1270">
                <a:moveTo>
                  <a:pt x="406" y="0"/>
                </a:moveTo>
                <a:lnTo>
                  <a:pt x="0" y="1066"/>
                </a:lnTo>
                <a:lnTo>
                  <a:pt x="3949" y="1066"/>
                </a:lnTo>
                <a:lnTo>
                  <a:pt x="4546" y="0"/>
                </a:lnTo>
                <a:lnTo>
                  <a:pt x="406" y="0"/>
                </a:lnTo>
                <a:close/>
              </a:path>
            </a:pathLst>
          </a:custGeom>
          <a:solidFill>
            <a:srgbClr val="231F20"/>
          </a:solidFill>
        </p:spPr>
        <p:txBody>
          <a:bodyPr wrap="square" lIns="0" tIns="0" rIns="0" bIns="0" rtlCol="0"/>
          <a:lstStyle/>
          <a:p>
            <a:endParaRPr/>
          </a:p>
        </p:txBody>
      </p:sp>
      <p:sp>
        <p:nvSpPr>
          <p:cNvPr id="313" name="object 313"/>
          <p:cNvSpPr/>
          <p:nvPr/>
        </p:nvSpPr>
        <p:spPr>
          <a:xfrm>
            <a:off x="6340259" y="5124926"/>
            <a:ext cx="6574" cy="981"/>
          </a:xfrm>
          <a:custGeom>
            <a:avLst/>
            <a:gdLst/>
            <a:ahLst/>
            <a:cxnLst/>
            <a:rect l="l" t="t" r="r" b="b"/>
            <a:pathLst>
              <a:path w="5079" h="1270">
                <a:moveTo>
                  <a:pt x="406" y="0"/>
                </a:moveTo>
                <a:lnTo>
                  <a:pt x="0" y="1054"/>
                </a:lnTo>
                <a:lnTo>
                  <a:pt x="4051" y="1054"/>
                </a:lnTo>
                <a:lnTo>
                  <a:pt x="4660" y="0"/>
                </a:lnTo>
                <a:lnTo>
                  <a:pt x="406" y="0"/>
                </a:lnTo>
                <a:close/>
              </a:path>
            </a:pathLst>
          </a:custGeom>
          <a:solidFill>
            <a:srgbClr val="231F20"/>
          </a:solidFill>
        </p:spPr>
        <p:txBody>
          <a:bodyPr wrap="square" lIns="0" tIns="0" rIns="0" bIns="0" rtlCol="0"/>
          <a:lstStyle/>
          <a:p>
            <a:endParaRPr/>
          </a:p>
        </p:txBody>
      </p:sp>
      <p:sp>
        <p:nvSpPr>
          <p:cNvPr id="314" name="object 314"/>
          <p:cNvSpPr/>
          <p:nvPr/>
        </p:nvSpPr>
        <p:spPr>
          <a:xfrm>
            <a:off x="6340522" y="5124513"/>
            <a:ext cx="6574" cy="981"/>
          </a:xfrm>
          <a:custGeom>
            <a:avLst/>
            <a:gdLst/>
            <a:ahLst/>
            <a:cxnLst/>
            <a:rect l="l" t="t" r="r" b="b"/>
            <a:pathLst>
              <a:path w="5079" h="1270">
                <a:moveTo>
                  <a:pt x="406" y="0"/>
                </a:moveTo>
                <a:lnTo>
                  <a:pt x="0" y="1054"/>
                </a:lnTo>
                <a:lnTo>
                  <a:pt x="4140" y="1054"/>
                </a:lnTo>
                <a:lnTo>
                  <a:pt x="4749" y="0"/>
                </a:lnTo>
                <a:lnTo>
                  <a:pt x="406" y="0"/>
                </a:lnTo>
                <a:close/>
              </a:path>
            </a:pathLst>
          </a:custGeom>
          <a:solidFill>
            <a:srgbClr val="231F20"/>
          </a:solidFill>
        </p:spPr>
        <p:txBody>
          <a:bodyPr wrap="square" lIns="0" tIns="0" rIns="0" bIns="0" rtlCol="0"/>
          <a:lstStyle/>
          <a:p>
            <a:endParaRPr/>
          </a:p>
        </p:txBody>
      </p:sp>
      <p:sp>
        <p:nvSpPr>
          <p:cNvPr id="315" name="object 315"/>
          <p:cNvSpPr/>
          <p:nvPr/>
        </p:nvSpPr>
        <p:spPr>
          <a:xfrm>
            <a:off x="6340786" y="5124102"/>
            <a:ext cx="6574" cy="981"/>
          </a:xfrm>
          <a:custGeom>
            <a:avLst/>
            <a:gdLst/>
            <a:ahLst/>
            <a:cxnLst/>
            <a:rect l="l" t="t" r="r" b="b"/>
            <a:pathLst>
              <a:path w="5079" h="1270">
                <a:moveTo>
                  <a:pt x="406" y="0"/>
                </a:moveTo>
                <a:lnTo>
                  <a:pt x="0" y="1066"/>
                </a:lnTo>
                <a:lnTo>
                  <a:pt x="4241" y="1066"/>
                </a:lnTo>
                <a:lnTo>
                  <a:pt x="4838" y="0"/>
                </a:lnTo>
                <a:lnTo>
                  <a:pt x="406" y="0"/>
                </a:lnTo>
                <a:close/>
              </a:path>
            </a:pathLst>
          </a:custGeom>
          <a:solidFill>
            <a:srgbClr val="231F20"/>
          </a:solidFill>
        </p:spPr>
        <p:txBody>
          <a:bodyPr wrap="square" lIns="0" tIns="0" rIns="0" bIns="0" rtlCol="0"/>
          <a:lstStyle/>
          <a:p>
            <a:endParaRPr/>
          </a:p>
        </p:txBody>
      </p:sp>
      <p:sp>
        <p:nvSpPr>
          <p:cNvPr id="316" name="object 316"/>
          <p:cNvSpPr/>
          <p:nvPr/>
        </p:nvSpPr>
        <p:spPr>
          <a:xfrm>
            <a:off x="6341065" y="5123680"/>
            <a:ext cx="6574" cy="981"/>
          </a:xfrm>
          <a:custGeom>
            <a:avLst/>
            <a:gdLst/>
            <a:ahLst/>
            <a:cxnLst/>
            <a:rect l="l" t="t" r="r" b="b"/>
            <a:pathLst>
              <a:path w="5079" h="1270">
                <a:moveTo>
                  <a:pt x="406" y="0"/>
                </a:moveTo>
                <a:lnTo>
                  <a:pt x="0" y="1079"/>
                </a:lnTo>
                <a:lnTo>
                  <a:pt x="4343" y="1079"/>
                </a:lnTo>
                <a:lnTo>
                  <a:pt x="4940" y="0"/>
                </a:lnTo>
                <a:lnTo>
                  <a:pt x="406" y="0"/>
                </a:lnTo>
                <a:close/>
              </a:path>
            </a:pathLst>
          </a:custGeom>
          <a:solidFill>
            <a:srgbClr val="231F20"/>
          </a:solidFill>
        </p:spPr>
        <p:txBody>
          <a:bodyPr wrap="square" lIns="0" tIns="0" rIns="0" bIns="0" rtlCol="0"/>
          <a:lstStyle/>
          <a:p>
            <a:endParaRPr/>
          </a:p>
        </p:txBody>
      </p:sp>
      <p:sp>
        <p:nvSpPr>
          <p:cNvPr id="317" name="object 317"/>
          <p:cNvSpPr/>
          <p:nvPr/>
        </p:nvSpPr>
        <p:spPr>
          <a:xfrm>
            <a:off x="6341328" y="5123277"/>
            <a:ext cx="6574" cy="981"/>
          </a:xfrm>
          <a:custGeom>
            <a:avLst/>
            <a:gdLst/>
            <a:ahLst/>
            <a:cxnLst/>
            <a:rect l="l" t="t" r="r" b="b"/>
            <a:pathLst>
              <a:path w="5079" h="1270">
                <a:moveTo>
                  <a:pt x="406" y="0"/>
                </a:moveTo>
                <a:lnTo>
                  <a:pt x="0" y="1079"/>
                </a:lnTo>
                <a:lnTo>
                  <a:pt x="4432" y="1079"/>
                </a:lnTo>
                <a:lnTo>
                  <a:pt x="5041" y="0"/>
                </a:lnTo>
                <a:lnTo>
                  <a:pt x="406" y="0"/>
                </a:lnTo>
                <a:close/>
              </a:path>
            </a:pathLst>
          </a:custGeom>
          <a:solidFill>
            <a:srgbClr val="231F20"/>
          </a:solidFill>
        </p:spPr>
        <p:txBody>
          <a:bodyPr wrap="square" lIns="0" tIns="0" rIns="0" bIns="0" rtlCol="0"/>
          <a:lstStyle/>
          <a:p>
            <a:endParaRPr/>
          </a:p>
        </p:txBody>
      </p:sp>
      <p:sp>
        <p:nvSpPr>
          <p:cNvPr id="318" name="object 318"/>
          <p:cNvSpPr/>
          <p:nvPr/>
        </p:nvSpPr>
        <p:spPr>
          <a:xfrm>
            <a:off x="6341591" y="5122865"/>
            <a:ext cx="7396" cy="981"/>
          </a:xfrm>
          <a:custGeom>
            <a:avLst/>
            <a:gdLst/>
            <a:ahLst/>
            <a:cxnLst/>
            <a:rect l="l" t="t" r="r" b="b"/>
            <a:pathLst>
              <a:path w="5714" h="1270">
                <a:moveTo>
                  <a:pt x="393" y="0"/>
                </a:moveTo>
                <a:lnTo>
                  <a:pt x="0" y="1066"/>
                </a:lnTo>
                <a:lnTo>
                  <a:pt x="4533" y="1066"/>
                </a:lnTo>
                <a:lnTo>
                  <a:pt x="5130" y="0"/>
                </a:lnTo>
                <a:lnTo>
                  <a:pt x="393" y="0"/>
                </a:lnTo>
                <a:close/>
              </a:path>
            </a:pathLst>
          </a:custGeom>
          <a:solidFill>
            <a:srgbClr val="231F20"/>
          </a:solidFill>
        </p:spPr>
        <p:txBody>
          <a:bodyPr wrap="square" lIns="0" tIns="0" rIns="0" bIns="0" rtlCol="0"/>
          <a:lstStyle/>
          <a:p>
            <a:endParaRPr/>
          </a:p>
        </p:txBody>
      </p:sp>
      <p:sp>
        <p:nvSpPr>
          <p:cNvPr id="319" name="object 319"/>
          <p:cNvSpPr/>
          <p:nvPr/>
        </p:nvSpPr>
        <p:spPr>
          <a:xfrm>
            <a:off x="6341854" y="5122463"/>
            <a:ext cx="7396" cy="981"/>
          </a:xfrm>
          <a:custGeom>
            <a:avLst/>
            <a:gdLst/>
            <a:ahLst/>
            <a:cxnLst/>
            <a:rect l="l" t="t" r="r" b="b"/>
            <a:pathLst>
              <a:path w="5714" h="1270">
                <a:moveTo>
                  <a:pt x="393" y="0"/>
                </a:moveTo>
                <a:lnTo>
                  <a:pt x="0" y="1054"/>
                </a:lnTo>
                <a:lnTo>
                  <a:pt x="4622" y="1054"/>
                </a:lnTo>
                <a:lnTo>
                  <a:pt x="5232" y="0"/>
                </a:lnTo>
                <a:lnTo>
                  <a:pt x="393" y="0"/>
                </a:lnTo>
                <a:close/>
              </a:path>
            </a:pathLst>
          </a:custGeom>
          <a:solidFill>
            <a:srgbClr val="231F20"/>
          </a:solidFill>
        </p:spPr>
        <p:txBody>
          <a:bodyPr wrap="square" lIns="0" tIns="0" rIns="0" bIns="0" rtlCol="0"/>
          <a:lstStyle/>
          <a:p>
            <a:endParaRPr/>
          </a:p>
        </p:txBody>
      </p:sp>
      <p:sp>
        <p:nvSpPr>
          <p:cNvPr id="320" name="object 320"/>
          <p:cNvSpPr/>
          <p:nvPr/>
        </p:nvSpPr>
        <p:spPr>
          <a:xfrm>
            <a:off x="6342117" y="5122051"/>
            <a:ext cx="7396" cy="981"/>
          </a:xfrm>
          <a:custGeom>
            <a:avLst/>
            <a:gdLst/>
            <a:ahLst/>
            <a:cxnLst/>
            <a:rect l="l" t="t" r="r" b="b"/>
            <a:pathLst>
              <a:path w="5714" h="1270">
                <a:moveTo>
                  <a:pt x="393" y="0"/>
                </a:moveTo>
                <a:lnTo>
                  <a:pt x="0" y="1079"/>
                </a:lnTo>
                <a:lnTo>
                  <a:pt x="4711" y="1079"/>
                </a:lnTo>
                <a:lnTo>
                  <a:pt x="5321" y="0"/>
                </a:lnTo>
                <a:lnTo>
                  <a:pt x="393" y="0"/>
                </a:lnTo>
                <a:close/>
              </a:path>
            </a:pathLst>
          </a:custGeom>
          <a:solidFill>
            <a:srgbClr val="231F20"/>
          </a:solidFill>
        </p:spPr>
        <p:txBody>
          <a:bodyPr wrap="square" lIns="0" tIns="0" rIns="0" bIns="0" rtlCol="0"/>
          <a:lstStyle/>
          <a:p>
            <a:endParaRPr/>
          </a:p>
        </p:txBody>
      </p:sp>
      <p:sp>
        <p:nvSpPr>
          <p:cNvPr id="321" name="object 321"/>
          <p:cNvSpPr/>
          <p:nvPr/>
        </p:nvSpPr>
        <p:spPr>
          <a:xfrm>
            <a:off x="6342396" y="5121639"/>
            <a:ext cx="7396" cy="981"/>
          </a:xfrm>
          <a:custGeom>
            <a:avLst/>
            <a:gdLst/>
            <a:ahLst/>
            <a:cxnLst/>
            <a:rect l="l" t="t" r="r" b="b"/>
            <a:pathLst>
              <a:path w="5714" h="1270">
                <a:moveTo>
                  <a:pt x="393" y="0"/>
                </a:moveTo>
                <a:lnTo>
                  <a:pt x="0" y="1066"/>
                </a:lnTo>
                <a:lnTo>
                  <a:pt x="4813" y="1066"/>
                </a:lnTo>
                <a:lnTo>
                  <a:pt x="5410" y="0"/>
                </a:lnTo>
                <a:lnTo>
                  <a:pt x="393" y="0"/>
                </a:lnTo>
                <a:close/>
              </a:path>
            </a:pathLst>
          </a:custGeom>
          <a:solidFill>
            <a:srgbClr val="231F20"/>
          </a:solidFill>
        </p:spPr>
        <p:txBody>
          <a:bodyPr wrap="square" lIns="0" tIns="0" rIns="0" bIns="0" rtlCol="0"/>
          <a:lstStyle/>
          <a:p>
            <a:endParaRPr/>
          </a:p>
        </p:txBody>
      </p:sp>
      <p:sp>
        <p:nvSpPr>
          <p:cNvPr id="322" name="object 322"/>
          <p:cNvSpPr/>
          <p:nvPr/>
        </p:nvSpPr>
        <p:spPr>
          <a:xfrm>
            <a:off x="6342643" y="5121236"/>
            <a:ext cx="7396" cy="981"/>
          </a:xfrm>
          <a:custGeom>
            <a:avLst/>
            <a:gdLst/>
            <a:ahLst/>
            <a:cxnLst/>
            <a:rect l="l" t="t" r="r" b="b"/>
            <a:pathLst>
              <a:path w="5714" h="1270">
                <a:moveTo>
                  <a:pt x="406" y="0"/>
                </a:moveTo>
                <a:lnTo>
                  <a:pt x="0" y="1066"/>
                </a:lnTo>
                <a:lnTo>
                  <a:pt x="4914" y="1066"/>
                </a:lnTo>
                <a:lnTo>
                  <a:pt x="5524" y="0"/>
                </a:lnTo>
                <a:lnTo>
                  <a:pt x="406" y="0"/>
                </a:lnTo>
                <a:close/>
              </a:path>
            </a:pathLst>
          </a:custGeom>
          <a:solidFill>
            <a:srgbClr val="231F20"/>
          </a:solidFill>
        </p:spPr>
        <p:txBody>
          <a:bodyPr wrap="square" lIns="0" tIns="0" rIns="0" bIns="0" rtlCol="0"/>
          <a:lstStyle/>
          <a:p>
            <a:endParaRPr/>
          </a:p>
        </p:txBody>
      </p:sp>
      <p:sp>
        <p:nvSpPr>
          <p:cNvPr id="323" name="object 323"/>
          <p:cNvSpPr/>
          <p:nvPr/>
        </p:nvSpPr>
        <p:spPr>
          <a:xfrm>
            <a:off x="6342906" y="5120824"/>
            <a:ext cx="7396" cy="981"/>
          </a:xfrm>
          <a:custGeom>
            <a:avLst/>
            <a:gdLst/>
            <a:ahLst/>
            <a:cxnLst/>
            <a:rect l="l" t="t" r="r" b="b"/>
            <a:pathLst>
              <a:path w="5714" h="1270">
                <a:moveTo>
                  <a:pt x="406" y="0"/>
                </a:moveTo>
                <a:lnTo>
                  <a:pt x="0" y="1066"/>
                </a:lnTo>
                <a:lnTo>
                  <a:pt x="5016" y="1066"/>
                </a:lnTo>
                <a:lnTo>
                  <a:pt x="5613" y="0"/>
                </a:lnTo>
                <a:lnTo>
                  <a:pt x="406" y="0"/>
                </a:lnTo>
                <a:close/>
              </a:path>
            </a:pathLst>
          </a:custGeom>
          <a:solidFill>
            <a:srgbClr val="231F20"/>
          </a:solidFill>
        </p:spPr>
        <p:txBody>
          <a:bodyPr wrap="square" lIns="0" tIns="0" rIns="0" bIns="0" rtlCol="0"/>
          <a:lstStyle/>
          <a:p>
            <a:endParaRPr/>
          </a:p>
        </p:txBody>
      </p:sp>
      <p:sp>
        <p:nvSpPr>
          <p:cNvPr id="324" name="object 324"/>
          <p:cNvSpPr/>
          <p:nvPr/>
        </p:nvSpPr>
        <p:spPr>
          <a:xfrm>
            <a:off x="6343169" y="5120412"/>
            <a:ext cx="7396" cy="981"/>
          </a:xfrm>
          <a:custGeom>
            <a:avLst/>
            <a:gdLst/>
            <a:ahLst/>
            <a:cxnLst/>
            <a:rect l="l" t="t" r="r" b="b"/>
            <a:pathLst>
              <a:path w="5714" h="1270">
                <a:moveTo>
                  <a:pt x="406" y="0"/>
                </a:moveTo>
                <a:lnTo>
                  <a:pt x="0" y="1066"/>
                </a:lnTo>
                <a:lnTo>
                  <a:pt x="5105" y="1066"/>
                </a:lnTo>
                <a:lnTo>
                  <a:pt x="5714" y="0"/>
                </a:lnTo>
                <a:lnTo>
                  <a:pt x="406" y="0"/>
                </a:lnTo>
                <a:close/>
              </a:path>
            </a:pathLst>
          </a:custGeom>
          <a:solidFill>
            <a:srgbClr val="231F20"/>
          </a:solidFill>
        </p:spPr>
        <p:txBody>
          <a:bodyPr wrap="square" lIns="0" tIns="0" rIns="0" bIns="0" rtlCol="0"/>
          <a:lstStyle/>
          <a:p>
            <a:endParaRPr/>
          </a:p>
        </p:txBody>
      </p:sp>
      <p:sp>
        <p:nvSpPr>
          <p:cNvPr id="325" name="object 325"/>
          <p:cNvSpPr/>
          <p:nvPr/>
        </p:nvSpPr>
        <p:spPr>
          <a:xfrm>
            <a:off x="6343431" y="5120000"/>
            <a:ext cx="8218" cy="981"/>
          </a:xfrm>
          <a:custGeom>
            <a:avLst/>
            <a:gdLst/>
            <a:ahLst/>
            <a:cxnLst/>
            <a:rect l="l" t="t" r="r" b="b"/>
            <a:pathLst>
              <a:path w="6350" h="1270">
                <a:moveTo>
                  <a:pt x="406" y="0"/>
                </a:moveTo>
                <a:lnTo>
                  <a:pt x="0" y="1066"/>
                </a:lnTo>
                <a:lnTo>
                  <a:pt x="5194" y="1066"/>
                </a:lnTo>
                <a:lnTo>
                  <a:pt x="5816" y="0"/>
                </a:lnTo>
                <a:lnTo>
                  <a:pt x="406" y="0"/>
                </a:lnTo>
                <a:close/>
              </a:path>
            </a:pathLst>
          </a:custGeom>
          <a:solidFill>
            <a:srgbClr val="231F20"/>
          </a:solidFill>
        </p:spPr>
        <p:txBody>
          <a:bodyPr wrap="square" lIns="0" tIns="0" rIns="0" bIns="0" rtlCol="0"/>
          <a:lstStyle/>
          <a:p>
            <a:endParaRPr/>
          </a:p>
        </p:txBody>
      </p:sp>
      <p:sp>
        <p:nvSpPr>
          <p:cNvPr id="326" name="object 326"/>
          <p:cNvSpPr/>
          <p:nvPr/>
        </p:nvSpPr>
        <p:spPr>
          <a:xfrm>
            <a:off x="6343710" y="5119588"/>
            <a:ext cx="8218" cy="981"/>
          </a:xfrm>
          <a:custGeom>
            <a:avLst/>
            <a:gdLst/>
            <a:ahLst/>
            <a:cxnLst/>
            <a:rect l="l" t="t" r="r" b="b"/>
            <a:pathLst>
              <a:path w="6350" h="1270">
                <a:moveTo>
                  <a:pt x="393" y="0"/>
                </a:moveTo>
                <a:lnTo>
                  <a:pt x="0" y="1066"/>
                </a:lnTo>
                <a:lnTo>
                  <a:pt x="5295" y="1066"/>
                </a:lnTo>
                <a:lnTo>
                  <a:pt x="5905" y="0"/>
                </a:lnTo>
                <a:lnTo>
                  <a:pt x="393" y="0"/>
                </a:lnTo>
                <a:close/>
              </a:path>
            </a:pathLst>
          </a:custGeom>
          <a:solidFill>
            <a:srgbClr val="231F20"/>
          </a:solidFill>
        </p:spPr>
        <p:txBody>
          <a:bodyPr wrap="square" lIns="0" tIns="0" rIns="0" bIns="0" rtlCol="0"/>
          <a:lstStyle/>
          <a:p>
            <a:endParaRPr/>
          </a:p>
        </p:txBody>
      </p:sp>
      <p:sp>
        <p:nvSpPr>
          <p:cNvPr id="327" name="object 327"/>
          <p:cNvSpPr/>
          <p:nvPr/>
        </p:nvSpPr>
        <p:spPr>
          <a:xfrm>
            <a:off x="6343974" y="5119185"/>
            <a:ext cx="8218" cy="981"/>
          </a:xfrm>
          <a:custGeom>
            <a:avLst/>
            <a:gdLst/>
            <a:ahLst/>
            <a:cxnLst/>
            <a:rect l="l" t="t" r="r" b="b"/>
            <a:pathLst>
              <a:path w="6350" h="1270">
                <a:moveTo>
                  <a:pt x="393" y="0"/>
                </a:moveTo>
                <a:lnTo>
                  <a:pt x="0" y="1054"/>
                </a:lnTo>
                <a:lnTo>
                  <a:pt x="5384" y="1054"/>
                </a:lnTo>
                <a:lnTo>
                  <a:pt x="5981" y="0"/>
                </a:lnTo>
                <a:lnTo>
                  <a:pt x="393" y="0"/>
                </a:lnTo>
                <a:close/>
              </a:path>
            </a:pathLst>
          </a:custGeom>
          <a:solidFill>
            <a:srgbClr val="231F20"/>
          </a:solidFill>
        </p:spPr>
        <p:txBody>
          <a:bodyPr wrap="square" lIns="0" tIns="0" rIns="0" bIns="0" rtlCol="0"/>
          <a:lstStyle/>
          <a:p>
            <a:endParaRPr/>
          </a:p>
        </p:txBody>
      </p:sp>
      <p:sp>
        <p:nvSpPr>
          <p:cNvPr id="328" name="object 328"/>
          <p:cNvSpPr/>
          <p:nvPr/>
        </p:nvSpPr>
        <p:spPr>
          <a:xfrm>
            <a:off x="6344220" y="5118783"/>
            <a:ext cx="8218" cy="981"/>
          </a:xfrm>
          <a:custGeom>
            <a:avLst/>
            <a:gdLst/>
            <a:ahLst/>
            <a:cxnLst/>
            <a:rect l="l" t="t" r="r" b="b"/>
            <a:pathLst>
              <a:path w="6350" h="1270">
                <a:moveTo>
                  <a:pt x="406" y="0"/>
                </a:moveTo>
                <a:lnTo>
                  <a:pt x="0" y="1066"/>
                </a:lnTo>
                <a:lnTo>
                  <a:pt x="5499" y="1066"/>
                </a:lnTo>
                <a:lnTo>
                  <a:pt x="6083" y="0"/>
                </a:lnTo>
                <a:lnTo>
                  <a:pt x="406" y="0"/>
                </a:lnTo>
                <a:close/>
              </a:path>
            </a:pathLst>
          </a:custGeom>
          <a:solidFill>
            <a:srgbClr val="231F20"/>
          </a:solidFill>
        </p:spPr>
        <p:txBody>
          <a:bodyPr wrap="square" lIns="0" tIns="0" rIns="0" bIns="0" rtlCol="0"/>
          <a:lstStyle/>
          <a:p>
            <a:endParaRPr/>
          </a:p>
        </p:txBody>
      </p:sp>
      <p:sp>
        <p:nvSpPr>
          <p:cNvPr id="329" name="object 329"/>
          <p:cNvSpPr/>
          <p:nvPr/>
        </p:nvSpPr>
        <p:spPr>
          <a:xfrm>
            <a:off x="6344483" y="5118351"/>
            <a:ext cx="8218" cy="981"/>
          </a:xfrm>
          <a:custGeom>
            <a:avLst/>
            <a:gdLst/>
            <a:ahLst/>
            <a:cxnLst/>
            <a:rect l="l" t="t" r="r" b="b"/>
            <a:pathLst>
              <a:path w="6350" h="1270">
                <a:moveTo>
                  <a:pt x="406" y="0"/>
                </a:moveTo>
                <a:lnTo>
                  <a:pt x="0" y="1079"/>
                </a:lnTo>
                <a:lnTo>
                  <a:pt x="5600" y="1079"/>
                </a:lnTo>
                <a:lnTo>
                  <a:pt x="6197" y="0"/>
                </a:lnTo>
                <a:lnTo>
                  <a:pt x="406" y="0"/>
                </a:lnTo>
                <a:close/>
              </a:path>
            </a:pathLst>
          </a:custGeom>
          <a:solidFill>
            <a:srgbClr val="231F20"/>
          </a:solidFill>
        </p:spPr>
        <p:txBody>
          <a:bodyPr wrap="square" lIns="0" tIns="0" rIns="0" bIns="0" rtlCol="0"/>
          <a:lstStyle/>
          <a:p>
            <a:endParaRPr/>
          </a:p>
        </p:txBody>
      </p:sp>
      <p:sp>
        <p:nvSpPr>
          <p:cNvPr id="330" name="object 330"/>
          <p:cNvSpPr/>
          <p:nvPr/>
        </p:nvSpPr>
        <p:spPr>
          <a:xfrm>
            <a:off x="6344762" y="5117948"/>
            <a:ext cx="8218" cy="981"/>
          </a:xfrm>
          <a:custGeom>
            <a:avLst/>
            <a:gdLst/>
            <a:ahLst/>
            <a:cxnLst/>
            <a:rect l="l" t="t" r="r" b="b"/>
            <a:pathLst>
              <a:path w="6350" h="1270">
                <a:moveTo>
                  <a:pt x="406" y="0"/>
                </a:moveTo>
                <a:lnTo>
                  <a:pt x="0" y="1079"/>
                </a:lnTo>
                <a:lnTo>
                  <a:pt x="5689" y="1079"/>
                </a:lnTo>
                <a:lnTo>
                  <a:pt x="6299" y="0"/>
                </a:lnTo>
                <a:lnTo>
                  <a:pt x="406" y="0"/>
                </a:lnTo>
                <a:close/>
              </a:path>
            </a:pathLst>
          </a:custGeom>
          <a:solidFill>
            <a:srgbClr val="231F20"/>
          </a:solidFill>
        </p:spPr>
        <p:txBody>
          <a:bodyPr wrap="square" lIns="0" tIns="0" rIns="0" bIns="0" rtlCol="0"/>
          <a:lstStyle/>
          <a:p>
            <a:endParaRPr/>
          </a:p>
        </p:txBody>
      </p:sp>
      <p:sp>
        <p:nvSpPr>
          <p:cNvPr id="331" name="object 331"/>
          <p:cNvSpPr/>
          <p:nvPr/>
        </p:nvSpPr>
        <p:spPr>
          <a:xfrm>
            <a:off x="6345026" y="5117547"/>
            <a:ext cx="9039" cy="981"/>
          </a:xfrm>
          <a:custGeom>
            <a:avLst/>
            <a:gdLst/>
            <a:ahLst/>
            <a:cxnLst/>
            <a:rect l="l" t="t" r="r" b="b"/>
            <a:pathLst>
              <a:path w="6985" h="1270">
                <a:moveTo>
                  <a:pt x="406" y="0"/>
                </a:moveTo>
                <a:lnTo>
                  <a:pt x="0" y="1054"/>
                </a:lnTo>
                <a:lnTo>
                  <a:pt x="5791" y="1054"/>
                </a:lnTo>
                <a:lnTo>
                  <a:pt x="6375" y="0"/>
                </a:lnTo>
                <a:lnTo>
                  <a:pt x="406" y="0"/>
                </a:lnTo>
                <a:close/>
              </a:path>
            </a:pathLst>
          </a:custGeom>
          <a:solidFill>
            <a:srgbClr val="231F20"/>
          </a:solidFill>
        </p:spPr>
        <p:txBody>
          <a:bodyPr wrap="square" lIns="0" tIns="0" rIns="0" bIns="0" rtlCol="0"/>
          <a:lstStyle/>
          <a:p>
            <a:endParaRPr/>
          </a:p>
        </p:txBody>
      </p:sp>
      <p:sp>
        <p:nvSpPr>
          <p:cNvPr id="332" name="object 332"/>
          <p:cNvSpPr/>
          <p:nvPr/>
        </p:nvSpPr>
        <p:spPr>
          <a:xfrm>
            <a:off x="6345289" y="5117135"/>
            <a:ext cx="9039" cy="981"/>
          </a:xfrm>
          <a:custGeom>
            <a:avLst/>
            <a:gdLst/>
            <a:ahLst/>
            <a:cxnLst/>
            <a:rect l="l" t="t" r="r" b="b"/>
            <a:pathLst>
              <a:path w="6985" h="1270">
                <a:moveTo>
                  <a:pt x="393" y="0"/>
                </a:moveTo>
                <a:lnTo>
                  <a:pt x="0" y="1054"/>
                </a:lnTo>
                <a:lnTo>
                  <a:pt x="5880" y="1054"/>
                </a:lnTo>
                <a:lnTo>
                  <a:pt x="6477" y="0"/>
                </a:lnTo>
                <a:lnTo>
                  <a:pt x="393" y="0"/>
                </a:lnTo>
                <a:close/>
              </a:path>
            </a:pathLst>
          </a:custGeom>
          <a:solidFill>
            <a:srgbClr val="231F20"/>
          </a:solidFill>
        </p:spPr>
        <p:txBody>
          <a:bodyPr wrap="square" lIns="0" tIns="0" rIns="0" bIns="0" rtlCol="0"/>
          <a:lstStyle/>
          <a:p>
            <a:endParaRPr/>
          </a:p>
        </p:txBody>
      </p:sp>
      <p:sp>
        <p:nvSpPr>
          <p:cNvPr id="333" name="object 333"/>
          <p:cNvSpPr/>
          <p:nvPr/>
        </p:nvSpPr>
        <p:spPr>
          <a:xfrm>
            <a:off x="6345551" y="5116722"/>
            <a:ext cx="9039" cy="981"/>
          </a:xfrm>
          <a:custGeom>
            <a:avLst/>
            <a:gdLst/>
            <a:ahLst/>
            <a:cxnLst/>
            <a:rect l="l" t="t" r="r" b="b"/>
            <a:pathLst>
              <a:path w="6985" h="1270">
                <a:moveTo>
                  <a:pt x="393" y="0"/>
                </a:moveTo>
                <a:lnTo>
                  <a:pt x="0" y="1066"/>
                </a:lnTo>
                <a:lnTo>
                  <a:pt x="5969" y="1066"/>
                </a:lnTo>
                <a:lnTo>
                  <a:pt x="6565" y="0"/>
                </a:lnTo>
                <a:lnTo>
                  <a:pt x="393" y="0"/>
                </a:lnTo>
                <a:close/>
              </a:path>
            </a:pathLst>
          </a:custGeom>
          <a:solidFill>
            <a:srgbClr val="231F20"/>
          </a:solidFill>
        </p:spPr>
        <p:txBody>
          <a:bodyPr wrap="square" lIns="0" tIns="0" rIns="0" bIns="0" rtlCol="0"/>
          <a:lstStyle/>
          <a:p>
            <a:endParaRPr/>
          </a:p>
        </p:txBody>
      </p:sp>
      <p:sp>
        <p:nvSpPr>
          <p:cNvPr id="334" name="object 334"/>
          <p:cNvSpPr/>
          <p:nvPr/>
        </p:nvSpPr>
        <p:spPr>
          <a:xfrm>
            <a:off x="6345815" y="5116309"/>
            <a:ext cx="9039" cy="981"/>
          </a:xfrm>
          <a:custGeom>
            <a:avLst/>
            <a:gdLst/>
            <a:ahLst/>
            <a:cxnLst/>
            <a:rect l="l" t="t" r="r" b="b"/>
            <a:pathLst>
              <a:path w="6985" h="1270">
                <a:moveTo>
                  <a:pt x="406" y="0"/>
                </a:moveTo>
                <a:lnTo>
                  <a:pt x="0" y="1079"/>
                </a:lnTo>
                <a:lnTo>
                  <a:pt x="6070" y="1079"/>
                </a:lnTo>
                <a:lnTo>
                  <a:pt x="6692" y="0"/>
                </a:lnTo>
                <a:lnTo>
                  <a:pt x="406" y="0"/>
                </a:lnTo>
                <a:close/>
              </a:path>
            </a:pathLst>
          </a:custGeom>
          <a:solidFill>
            <a:srgbClr val="231F20"/>
          </a:solidFill>
        </p:spPr>
        <p:txBody>
          <a:bodyPr wrap="square" lIns="0" tIns="0" rIns="0" bIns="0" rtlCol="0"/>
          <a:lstStyle/>
          <a:p>
            <a:endParaRPr/>
          </a:p>
        </p:txBody>
      </p:sp>
      <p:sp>
        <p:nvSpPr>
          <p:cNvPr id="335" name="object 335"/>
          <p:cNvSpPr/>
          <p:nvPr/>
        </p:nvSpPr>
        <p:spPr>
          <a:xfrm>
            <a:off x="6346078" y="5115898"/>
            <a:ext cx="9039" cy="981"/>
          </a:xfrm>
          <a:custGeom>
            <a:avLst/>
            <a:gdLst/>
            <a:ahLst/>
            <a:cxnLst/>
            <a:rect l="l" t="t" r="r" b="b"/>
            <a:pathLst>
              <a:path w="6985" h="1270">
                <a:moveTo>
                  <a:pt x="406" y="0"/>
                </a:moveTo>
                <a:lnTo>
                  <a:pt x="0" y="1079"/>
                </a:lnTo>
                <a:lnTo>
                  <a:pt x="6172" y="1079"/>
                </a:lnTo>
                <a:lnTo>
                  <a:pt x="6781" y="0"/>
                </a:lnTo>
                <a:lnTo>
                  <a:pt x="406" y="0"/>
                </a:lnTo>
                <a:close/>
              </a:path>
            </a:pathLst>
          </a:custGeom>
          <a:solidFill>
            <a:srgbClr val="231F20"/>
          </a:solidFill>
        </p:spPr>
        <p:txBody>
          <a:bodyPr wrap="square" lIns="0" tIns="0" rIns="0" bIns="0" rtlCol="0"/>
          <a:lstStyle/>
          <a:p>
            <a:endParaRPr/>
          </a:p>
        </p:txBody>
      </p:sp>
      <p:sp>
        <p:nvSpPr>
          <p:cNvPr id="336" name="object 336"/>
          <p:cNvSpPr/>
          <p:nvPr/>
        </p:nvSpPr>
        <p:spPr>
          <a:xfrm>
            <a:off x="6346341" y="5115495"/>
            <a:ext cx="9039" cy="981"/>
          </a:xfrm>
          <a:custGeom>
            <a:avLst/>
            <a:gdLst/>
            <a:ahLst/>
            <a:cxnLst/>
            <a:rect l="l" t="t" r="r" b="b"/>
            <a:pathLst>
              <a:path w="6985" h="1270">
                <a:moveTo>
                  <a:pt x="406" y="0"/>
                </a:moveTo>
                <a:lnTo>
                  <a:pt x="0" y="1054"/>
                </a:lnTo>
                <a:lnTo>
                  <a:pt x="6273" y="1054"/>
                </a:lnTo>
                <a:lnTo>
                  <a:pt x="6870" y="0"/>
                </a:lnTo>
                <a:lnTo>
                  <a:pt x="406" y="0"/>
                </a:lnTo>
                <a:close/>
              </a:path>
            </a:pathLst>
          </a:custGeom>
          <a:solidFill>
            <a:srgbClr val="231F20"/>
          </a:solidFill>
        </p:spPr>
        <p:txBody>
          <a:bodyPr wrap="square" lIns="0" tIns="0" rIns="0" bIns="0" rtlCol="0"/>
          <a:lstStyle/>
          <a:p>
            <a:endParaRPr/>
          </a:p>
        </p:txBody>
      </p:sp>
      <p:sp>
        <p:nvSpPr>
          <p:cNvPr id="337" name="object 337"/>
          <p:cNvSpPr/>
          <p:nvPr/>
        </p:nvSpPr>
        <p:spPr>
          <a:xfrm>
            <a:off x="6346605" y="5115083"/>
            <a:ext cx="9039" cy="981"/>
          </a:xfrm>
          <a:custGeom>
            <a:avLst/>
            <a:gdLst/>
            <a:ahLst/>
            <a:cxnLst/>
            <a:rect l="l" t="t" r="r" b="b"/>
            <a:pathLst>
              <a:path w="6985" h="1270">
                <a:moveTo>
                  <a:pt x="406" y="0"/>
                </a:moveTo>
                <a:lnTo>
                  <a:pt x="0" y="1054"/>
                </a:lnTo>
                <a:lnTo>
                  <a:pt x="6375" y="1054"/>
                </a:lnTo>
                <a:lnTo>
                  <a:pt x="6959" y="0"/>
                </a:lnTo>
                <a:lnTo>
                  <a:pt x="406" y="0"/>
                </a:lnTo>
                <a:close/>
              </a:path>
            </a:pathLst>
          </a:custGeom>
          <a:solidFill>
            <a:srgbClr val="231F20"/>
          </a:solidFill>
        </p:spPr>
        <p:txBody>
          <a:bodyPr wrap="square" lIns="0" tIns="0" rIns="0" bIns="0" rtlCol="0"/>
          <a:lstStyle/>
          <a:p>
            <a:endParaRPr/>
          </a:p>
        </p:txBody>
      </p:sp>
      <p:sp>
        <p:nvSpPr>
          <p:cNvPr id="338" name="object 338"/>
          <p:cNvSpPr/>
          <p:nvPr/>
        </p:nvSpPr>
        <p:spPr>
          <a:xfrm>
            <a:off x="6346867" y="5114670"/>
            <a:ext cx="9861" cy="981"/>
          </a:xfrm>
          <a:custGeom>
            <a:avLst/>
            <a:gdLst/>
            <a:ahLst/>
            <a:cxnLst/>
            <a:rect l="l" t="t" r="r" b="b"/>
            <a:pathLst>
              <a:path w="7620" h="1270">
                <a:moveTo>
                  <a:pt x="406" y="0"/>
                </a:moveTo>
                <a:lnTo>
                  <a:pt x="0" y="1066"/>
                </a:lnTo>
                <a:lnTo>
                  <a:pt x="6451" y="1066"/>
                </a:lnTo>
                <a:lnTo>
                  <a:pt x="7061" y="0"/>
                </a:lnTo>
                <a:lnTo>
                  <a:pt x="406" y="0"/>
                </a:lnTo>
                <a:close/>
              </a:path>
            </a:pathLst>
          </a:custGeom>
          <a:solidFill>
            <a:srgbClr val="231F20"/>
          </a:solidFill>
        </p:spPr>
        <p:txBody>
          <a:bodyPr wrap="square" lIns="0" tIns="0" rIns="0" bIns="0" rtlCol="0"/>
          <a:lstStyle/>
          <a:p>
            <a:endParaRPr/>
          </a:p>
        </p:txBody>
      </p:sp>
      <p:sp>
        <p:nvSpPr>
          <p:cNvPr id="339" name="object 339"/>
          <p:cNvSpPr/>
          <p:nvPr/>
        </p:nvSpPr>
        <p:spPr>
          <a:xfrm>
            <a:off x="6347130" y="5114269"/>
            <a:ext cx="9861" cy="981"/>
          </a:xfrm>
          <a:custGeom>
            <a:avLst/>
            <a:gdLst/>
            <a:ahLst/>
            <a:cxnLst/>
            <a:rect l="l" t="t" r="r" b="b"/>
            <a:pathLst>
              <a:path w="7620" h="1270">
                <a:moveTo>
                  <a:pt x="406" y="0"/>
                </a:moveTo>
                <a:lnTo>
                  <a:pt x="0" y="1066"/>
                </a:lnTo>
                <a:lnTo>
                  <a:pt x="6553" y="1066"/>
                </a:lnTo>
                <a:lnTo>
                  <a:pt x="7150" y="0"/>
                </a:lnTo>
                <a:lnTo>
                  <a:pt x="406" y="0"/>
                </a:lnTo>
                <a:close/>
              </a:path>
            </a:pathLst>
          </a:custGeom>
          <a:solidFill>
            <a:srgbClr val="231F20"/>
          </a:solidFill>
        </p:spPr>
        <p:txBody>
          <a:bodyPr wrap="square" lIns="0" tIns="0" rIns="0" bIns="0" rtlCol="0"/>
          <a:lstStyle/>
          <a:p>
            <a:endParaRPr/>
          </a:p>
        </p:txBody>
      </p:sp>
      <p:sp>
        <p:nvSpPr>
          <p:cNvPr id="340" name="object 340"/>
          <p:cNvSpPr/>
          <p:nvPr/>
        </p:nvSpPr>
        <p:spPr>
          <a:xfrm>
            <a:off x="6347409" y="5113856"/>
            <a:ext cx="9861" cy="981"/>
          </a:xfrm>
          <a:custGeom>
            <a:avLst/>
            <a:gdLst/>
            <a:ahLst/>
            <a:cxnLst/>
            <a:rect l="l" t="t" r="r" b="b"/>
            <a:pathLst>
              <a:path w="7620" h="1270">
                <a:moveTo>
                  <a:pt x="393" y="0"/>
                </a:moveTo>
                <a:lnTo>
                  <a:pt x="0" y="1054"/>
                </a:lnTo>
                <a:lnTo>
                  <a:pt x="6642" y="1054"/>
                </a:lnTo>
                <a:lnTo>
                  <a:pt x="7239" y="0"/>
                </a:lnTo>
                <a:lnTo>
                  <a:pt x="393" y="0"/>
                </a:lnTo>
                <a:close/>
              </a:path>
            </a:pathLst>
          </a:custGeom>
          <a:solidFill>
            <a:srgbClr val="231F20"/>
          </a:solidFill>
        </p:spPr>
        <p:txBody>
          <a:bodyPr wrap="square" lIns="0" tIns="0" rIns="0" bIns="0" rtlCol="0"/>
          <a:lstStyle/>
          <a:p>
            <a:endParaRPr/>
          </a:p>
        </p:txBody>
      </p:sp>
      <p:sp>
        <p:nvSpPr>
          <p:cNvPr id="341" name="object 341"/>
          <p:cNvSpPr/>
          <p:nvPr/>
        </p:nvSpPr>
        <p:spPr>
          <a:xfrm>
            <a:off x="6347672" y="5113444"/>
            <a:ext cx="9861" cy="981"/>
          </a:xfrm>
          <a:custGeom>
            <a:avLst/>
            <a:gdLst/>
            <a:ahLst/>
            <a:cxnLst/>
            <a:rect l="l" t="t" r="r" b="b"/>
            <a:pathLst>
              <a:path w="7620" h="1270">
                <a:moveTo>
                  <a:pt x="393" y="0"/>
                </a:moveTo>
                <a:lnTo>
                  <a:pt x="0" y="1066"/>
                </a:lnTo>
                <a:lnTo>
                  <a:pt x="6743" y="1066"/>
                </a:lnTo>
                <a:lnTo>
                  <a:pt x="7340" y="0"/>
                </a:lnTo>
                <a:lnTo>
                  <a:pt x="393" y="0"/>
                </a:lnTo>
                <a:close/>
              </a:path>
            </a:pathLst>
          </a:custGeom>
          <a:solidFill>
            <a:srgbClr val="231F20"/>
          </a:solidFill>
        </p:spPr>
        <p:txBody>
          <a:bodyPr wrap="square" lIns="0" tIns="0" rIns="0" bIns="0" rtlCol="0"/>
          <a:lstStyle/>
          <a:p>
            <a:endParaRPr/>
          </a:p>
        </p:txBody>
      </p:sp>
      <p:sp>
        <p:nvSpPr>
          <p:cNvPr id="342" name="object 342"/>
          <p:cNvSpPr/>
          <p:nvPr/>
        </p:nvSpPr>
        <p:spPr>
          <a:xfrm>
            <a:off x="6347918" y="5113032"/>
            <a:ext cx="9861" cy="981"/>
          </a:xfrm>
          <a:custGeom>
            <a:avLst/>
            <a:gdLst/>
            <a:ahLst/>
            <a:cxnLst/>
            <a:rect l="l" t="t" r="r" b="b"/>
            <a:pathLst>
              <a:path w="7620" h="1270">
                <a:moveTo>
                  <a:pt x="406" y="0"/>
                </a:moveTo>
                <a:lnTo>
                  <a:pt x="0" y="1079"/>
                </a:lnTo>
                <a:lnTo>
                  <a:pt x="6857" y="1079"/>
                </a:lnTo>
                <a:lnTo>
                  <a:pt x="7442" y="0"/>
                </a:lnTo>
                <a:lnTo>
                  <a:pt x="406" y="0"/>
                </a:lnTo>
                <a:close/>
              </a:path>
            </a:pathLst>
          </a:custGeom>
          <a:solidFill>
            <a:srgbClr val="231F20"/>
          </a:solidFill>
        </p:spPr>
        <p:txBody>
          <a:bodyPr wrap="square" lIns="0" tIns="0" rIns="0" bIns="0" rtlCol="0"/>
          <a:lstStyle/>
          <a:p>
            <a:endParaRPr/>
          </a:p>
        </p:txBody>
      </p:sp>
      <p:sp>
        <p:nvSpPr>
          <p:cNvPr id="343" name="object 343"/>
          <p:cNvSpPr/>
          <p:nvPr/>
        </p:nvSpPr>
        <p:spPr>
          <a:xfrm>
            <a:off x="6348180" y="5112620"/>
            <a:ext cx="9861" cy="981"/>
          </a:xfrm>
          <a:custGeom>
            <a:avLst/>
            <a:gdLst/>
            <a:ahLst/>
            <a:cxnLst/>
            <a:rect l="l" t="t" r="r" b="b"/>
            <a:pathLst>
              <a:path w="7620" h="1270">
                <a:moveTo>
                  <a:pt x="406" y="0"/>
                </a:moveTo>
                <a:lnTo>
                  <a:pt x="0" y="1066"/>
                </a:lnTo>
                <a:lnTo>
                  <a:pt x="6946" y="1066"/>
                </a:lnTo>
                <a:lnTo>
                  <a:pt x="7543" y="0"/>
                </a:lnTo>
                <a:lnTo>
                  <a:pt x="406" y="0"/>
                </a:lnTo>
                <a:close/>
              </a:path>
            </a:pathLst>
          </a:custGeom>
          <a:solidFill>
            <a:srgbClr val="231F20"/>
          </a:solidFill>
        </p:spPr>
        <p:txBody>
          <a:bodyPr wrap="square" lIns="0" tIns="0" rIns="0" bIns="0" rtlCol="0"/>
          <a:lstStyle/>
          <a:p>
            <a:endParaRPr/>
          </a:p>
        </p:txBody>
      </p:sp>
      <p:sp>
        <p:nvSpPr>
          <p:cNvPr id="344" name="object 344"/>
          <p:cNvSpPr/>
          <p:nvPr/>
        </p:nvSpPr>
        <p:spPr>
          <a:xfrm>
            <a:off x="6348460" y="5112217"/>
            <a:ext cx="10683" cy="981"/>
          </a:xfrm>
          <a:custGeom>
            <a:avLst/>
            <a:gdLst/>
            <a:ahLst/>
            <a:cxnLst/>
            <a:rect l="l" t="t" r="r" b="b"/>
            <a:pathLst>
              <a:path w="8254" h="1270">
                <a:moveTo>
                  <a:pt x="406" y="0"/>
                </a:moveTo>
                <a:lnTo>
                  <a:pt x="0" y="1054"/>
                </a:lnTo>
                <a:lnTo>
                  <a:pt x="7035" y="1054"/>
                </a:lnTo>
                <a:lnTo>
                  <a:pt x="7632" y="0"/>
                </a:lnTo>
                <a:lnTo>
                  <a:pt x="406" y="0"/>
                </a:lnTo>
                <a:close/>
              </a:path>
            </a:pathLst>
          </a:custGeom>
          <a:solidFill>
            <a:srgbClr val="231F20"/>
          </a:solidFill>
        </p:spPr>
        <p:txBody>
          <a:bodyPr wrap="square" lIns="0" tIns="0" rIns="0" bIns="0" rtlCol="0"/>
          <a:lstStyle/>
          <a:p>
            <a:endParaRPr/>
          </a:p>
        </p:txBody>
      </p:sp>
      <p:sp>
        <p:nvSpPr>
          <p:cNvPr id="345" name="object 345"/>
          <p:cNvSpPr/>
          <p:nvPr/>
        </p:nvSpPr>
        <p:spPr>
          <a:xfrm>
            <a:off x="6348724" y="5111815"/>
            <a:ext cx="10683" cy="981"/>
          </a:xfrm>
          <a:custGeom>
            <a:avLst/>
            <a:gdLst/>
            <a:ahLst/>
            <a:cxnLst/>
            <a:rect l="l" t="t" r="r" b="b"/>
            <a:pathLst>
              <a:path w="8254" h="1270">
                <a:moveTo>
                  <a:pt x="393" y="0"/>
                </a:moveTo>
                <a:lnTo>
                  <a:pt x="0" y="1054"/>
                </a:lnTo>
                <a:lnTo>
                  <a:pt x="7124" y="1054"/>
                </a:lnTo>
                <a:lnTo>
                  <a:pt x="7734" y="0"/>
                </a:lnTo>
                <a:lnTo>
                  <a:pt x="393" y="0"/>
                </a:lnTo>
                <a:close/>
              </a:path>
            </a:pathLst>
          </a:custGeom>
          <a:solidFill>
            <a:srgbClr val="231F20"/>
          </a:solidFill>
        </p:spPr>
        <p:txBody>
          <a:bodyPr wrap="square" lIns="0" tIns="0" rIns="0" bIns="0" rtlCol="0"/>
          <a:lstStyle/>
          <a:p>
            <a:endParaRPr/>
          </a:p>
        </p:txBody>
      </p:sp>
      <p:sp>
        <p:nvSpPr>
          <p:cNvPr id="346" name="object 346"/>
          <p:cNvSpPr/>
          <p:nvPr/>
        </p:nvSpPr>
        <p:spPr>
          <a:xfrm>
            <a:off x="6348987" y="5111393"/>
            <a:ext cx="10683" cy="981"/>
          </a:xfrm>
          <a:custGeom>
            <a:avLst/>
            <a:gdLst/>
            <a:ahLst/>
            <a:cxnLst/>
            <a:rect l="l" t="t" r="r" b="b"/>
            <a:pathLst>
              <a:path w="8254" h="1270">
                <a:moveTo>
                  <a:pt x="393" y="0"/>
                </a:moveTo>
                <a:lnTo>
                  <a:pt x="0" y="1066"/>
                </a:lnTo>
                <a:lnTo>
                  <a:pt x="7226" y="1066"/>
                </a:lnTo>
                <a:lnTo>
                  <a:pt x="7823" y="0"/>
                </a:lnTo>
                <a:lnTo>
                  <a:pt x="393" y="0"/>
                </a:lnTo>
                <a:close/>
              </a:path>
            </a:pathLst>
          </a:custGeom>
          <a:solidFill>
            <a:srgbClr val="231F20"/>
          </a:solidFill>
        </p:spPr>
        <p:txBody>
          <a:bodyPr wrap="square" lIns="0" tIns="0" rIns="0" bIns="0" rtlCol="0"/>
          <a:lstStyle/>
          <a:p>
            <a:endParaRPr/>
          </a:p>
        </p:txBody>
      </p:sp>
      <p:sp>
        <p:nvSpPr>
          <p:cNvPr id="347" name="object 347"/>
          <p:cNvSpPr/>
          <p:nvPr/>
        </p:nvSpPr>
        <p:spPr>
          <a:xfrm>
            <a:off x="6349233" y="5110981"/>
            <a:ext cx="10683" cy="981"/>
          </a:xfrm>
          <a:custGeom>
            <a:avLst/>
            <a:gdLst/>
            <a:ahLst/>
            <a:cxnLst/>
            <a:rect l="l" t="t" r="r" b="b"/>
            <a:pathLst>
              <a:path w="8254" h="1270">
                <a:moveTo>
                  <a:pt x="419" y="0"/>
                </a:moveTo>
                <a:lnTo>
                  <a:pt x="0" y="1079"/>
                </a:lnTo>
                <a:lnTo>
                  <a:pt x="7327" y="1079"/>
                </a:lnTo>
                <a:lnTo>
                  <a:pt x="7937" y="0"/>
                </a:lnTo>
                <a:lnTo>
                  <a:pt x="419" y="0"/>
                </a:lnTo>
                <a:close/>
              </a:path>
            </a:pathLst>
          </a:custGeom>
          <a:solidFill>
            <a:srgbClr val="231F20"/>
          </a:solidFill>
        </p:spPr>
        <p:txBody>
          <a:bodyPr wrap="square" lIns="0" tIns="0" rIns="0" bIns="0" rtlCol="0"/>
          <a:lstStyle/>
          <a:p>
            <a:endParaRPr/>
          </a:p>
        </p:txBody>
      </p:sp>
      <p:sp>
        <p:nvSpPr>
          <p:cNvPr id="348" name="object 348"/>
          <p:cNvSpPr/>
          <p:nvPr/>
        </p:nvSpPr>
        <p:spPr>
          <a:xfrm>
            <a:off x="6349497" y="5110579"/>
            <a:ext cx="10683" cy="981"/>
          </a:xfrm>
          <a:custGeom>
            <a:avLst/>
            <a:gdLst/>
            <a:ahLst/>
            <a:cxnLst/>
            <a:rect l="l" t="t" r="r" b="b"/>
            <a:pathLst>
              <a:path w="8254" h="1270">
                <a:moveTo>
                  <a:pt x="406" y="0"/>
                </a:moveTo>
                <a:lnTo>
                  <a:pt x="0" y="1079"/>
                </a:lnTo>
                <a:lnTo>
                  <a:pt x="7429" y="1079"/>
                </a:lnTo>
                <a:lnTo>
                  <a:pt x="8026" y="0"/>
                </a:lnTo>
                <a:lnTo>
                  <a:pt x="406" y="0"/>
                </a:lnTo>
                <a:close/>
              </a:path>
            </a:pathLst>
          </a:custGeom>
          <a:solidFill>
            <a:srgbClr val="231F20"/>
          </a:solidFill>
        </p:spPr>
        <p:txBody>
          <a:bodyPr wrap="square" lIns="0" tIns="0" rIns="0" bIns="0" rtlCol="0"/>
          <a:lstStyle/>
          <a:p>
            <a:endParaRPr/>
          </a:p>
        </p:txBody>
      </p:sp>
      <p:sp>
        <p:nvSpPr>
          <p:cNvPr id="349" name="object 349"/>
          <p:cNvSpPr/>
          <p:nvPr/>
        </p:nvSpPr>
        <p:spPr>
          <a:xfrm>
            <a:off x="6349777" y="5110166"/>
            <a:ext cx="10683" cy="981"/>
          </a:xfrm>
          <a:custGeom>
            <a:avLst/>
            <a:gdLst/>
            <a:ahLst/>
            <a:cxnLst/>
            <a:rect l="l" t="t" r="r" b="b"/>
            <a:pathLst>
              <a:path w="8254" h="1270">
                <a:moveTo>
                  <a:pt x="406" y="0"/>
                </a:moveTo>
                <a:lnTo>
                  <a:pt x="0" y="1054"/>
                </a:lnTo>
                <a:lnTo>
                  <a:pt x="7531" y="1054"/>
                </a:lnTo>
                <a:lnTo>
                  <a:pt x="8127" y="0"/>
                </a:lnTo>
                <a:lnTo>
                  <a:pt x="406" y="0"/>
                </a:lnTo>
                <a:close/>
              </a:path>
            </a:pathLst>
          </a:custGeom>
          <a:solidFill>
            <a:srgbClr val="231F20"/>
          </a:solidFill>
        </p:spPr>
        <p:txBody>
          <a:bodyPr wrap="square" lIns="0" tIns="0" rIns="0" bIns="0" rtlCol="0"/>
          <a:lstStyle/>
          <a:p>
            <a:endParaRPr/>
          </a:p>
        </p:txBody>
      </p:sp>
      <p:sp>
        <p:nvSpPr>
          <p:cNvPr id="350" name="object 350"/>
          <p:cNvSpPr/>
          <p:nvPr/>
        </p:nvSpPr>
        <p:spPr>
          <a:xfrm>
            <a:off x="6350039" y="5109764"/>
            <a:ext cx="10683" cy="981"/>
          </a:xfrm>
          <a:custGeom>
            <a:avLst/>
            <a:gdLst/>
            <a:ahLst/>
            <a:cxnLst/>
            <a:rect l="l" t="t" r="r" b="b"/>
            <a:pathLst>
              <a:path w="8254" h="1270">
                <a:moveTo>
                  <a:pt x="406" y="0"/>
                </a:moveTo>
                <a:lnTo>
                  <a:pt x="0" y="1054"/>
                </a:lnTo>
                <a:lnTo>
                  <a:pt x="7619" y="1054"/>
                </a:lnTo>
                <a:lnTo>
                  <a:pt x="8216" y="0"/>
                </a:lnTo>
                <a:lnTo>
                  <a:pt x="406" y="0"/>
                </a:lnTo>
                <a:close/>
              </a:path>
            </a:pathLst>
          </a:custGeom>
          <a:solidFill>
            <a:srgbClr val="231F20"/>
          </a:solidFill>
        </p:spPr>
        <p:txBody>
          <a:bodyPr wrap="square" lIns="0" tIns="0" rIns="0" bIns="0" rtlCol="0"/>
          <a:lstStyle/>
          <a:p>
            <a:endParaRPr/>
          </a:p>
        </p:txBody>
      </p:sp>
      <p:sp>
        <p:nvSpPr>
          <p:cNvPr id="351" name="object 351"/>
          <p:cNvSpPr/>
          <p:nvPr/>
        </p:nvSpPr>
        <p:spPr>
          <a:xfrm>
            <a:off x="6350301" y="5109342"/>
            <a:ext cx="11505" cy="981"/>
          </a:xfrm>
          <a:custGeom>
            <a:avLst/>
            <a:gdLst/>
            <a:ahLst/>
            <a:cxnLst/>
            <a:rect l="l" t="t" r="r" b="b"/>
            <a:pathLst>
              <a:path w="8889" h="1270">
                <a:moveTo>
                  <a:pt x="406" y="0"/>
                </a:moveTo>
                <a:lnTo>
                  <a:pt x="0" y="1066"/>
                </a:lnTo>
                <a:lnTo>
                  <a:pt x="7708" y="1066"/>
                </a:lnTo>
                <a:lnTo>
                  <a:pt x="8318" y="0"/>
                </a:lnTo>
                <a:lnTo>
                  <a:pt x="406" y="0"/>
                </a:lnTo>
                <a:close/>
              </a:path>
            </a:pathLst>
          </a:custGeom>
          <a:solidFill>
            <a:srgbClr val="231F20"/>
          </a:solidFill>
        </p:spPr>
        <p:txBody>
          <a:bodyPr wrap="square" lIns="0" tIns="0" rIns="0" bIns="0" rtlCol="0"/>
          <a:lstStyle/>
          <a:p>
            <a:endParaRPr/>
          </a:p>
        </p:txBody>
      </p:sp>
      <p:sp>
        <p:nvSpPr>
          <p:cNvPr id="352" name="object 352"/>
          <p:cNvSpPr/>
          <p:nvPr/>
        </p:nvSpPr>
        <p:spPr>
          <a:xfrm>
            <a:off x="6350564" y="5108940"/>
            <a:ext cx="11505" cy="981"/>
          </a:xfrm>
          <a:custGeom>
            <a:avLst/>
            <a:gdLst/>
            <a:ahLst/>
            <a:cxnLst/>
            <a:rect l="l" t="t" r="r" b="b"/>
            <a:pathLst>
              <a:path w="8889" h="1270">
                <a:moveTo>
                  <a:pt x="406" y="0"/>
                </a:moveTo>
                <a:lnTo>
                  <a:pt x="0" y="1066"/>
                </a:lnTo>
                <a:lnTo>
                  <a:pt x="7810" y="1066"/>
                </a:lnTo>
                <a:lnTo>
                  <a:pt x="8407" y="0"/>
                </a:lnTo>
                <a:lnTo>
                  <a:pt x="406" y="0"/>
                </a:lnTo>
                <a:close/>
              </a:path>
            </a:pathLst>
          </a:custGeom>
          <a:solidFill>
            <a:srgbClr val="231F20"/>
          </a:solidFill>
        </p:spPr>
        <p:txBody>
          <a:bodyPr wrap="square" lIns="0" tIns="0" rIns="0" bIns="0" rtlCol="0"/>
          <a:lstStyle/>
          <a:p>
            <a:endParaRPr/>
          </a:p>
        </p:txBody>
      </p:sp>
      <p:sp>
        <p:nvSpPr>
          <p:cNvPr id="353" name="object 353"/>
          <p:cNvSpPr/>
          <p:nvPr/>
        </p:nvSpPr>
        <p:spPr>
          <a:xfrm>
            <a:off x="6350811" y="5108517"/>
            <a:ext cx="11505" cy="981"/>
          </a:xfrm>
          <a:custGeom>
            <a:avLst/>
            <a:gdLst/>
            <a:ahLst/>
            <a:cxnLst/>
            <a:rect l="l" t="t" r="r" b="b"/>
            <a:pathLst>
              <a:path w="8889" h="1270">
                <a:moveTo>
                  <a:pt x="419" y="0"/>
                </a:moveTo>
                <a:lnTo>
                  <a:pt x="0" y="1079"/>
                </a:lnTo>
                <a:lnTo>
                  <a:pt x="7899" y="1079"/>
                </a:lnTo>
                <a:lnTo>
                  <a:pt x="8521" y="0"/>
                </a:lnTo>
                <a:lnTo>
                  <a:pt x="419" y="0"/>
                </a:lnTo>
                <a:close/>
              </a:path>
            </a:pathLst>
          </a:custGeom>
          <a:solidFill>
            <a:srgbClr val="231F20"/>
          </a:solidFill>
        </p:spPr>
        <p:txBody>
          <a:bodyPr wrap="square" lIns="0" tIns="0" rIns="0" bIns="0" rtlCol="0"/>
          <a:lstStyle/>
          <a:p>
            <a:endParaRPr/>
          </a:p>
        </p:txBody>
      </p:sp>
      <p:sp>
        <p:nvSpPr>
          <p:cNvPr id="354" name="object 354"/>
          <p:cNvSpPr/>
          <p:nvPr/>
        </p:nvSpPr>
        <p:spPr>
          <a:xfrm>
            <a:off x="6351106" y="5108115"/>
            <a:ext cx="11505" cy="981"/>
          </a:xfrm>
          <a:custGeom>
            <a:avLst/>
            <a:gdLst/>
            <a:ahLst/>
            <a:cxnLst/>
            <a:rect l="l" t="t" r="r" b="b"/>
            <a:pathLst>
              <a:path w="8889" h="1270">
                <a:moveTo>
                  <a:pt x="393" y="0"/>
                </a:moveTo>
                <a:lnTo>
                  <a:pt x="0" y="1066"/>
                </a:lnTo>
                <a:lnTo>
                  <a:pt x="8001" y="1066"/>
                </a:lnTo>
                <a:lnTo>
                  <a:pt x="8597" y="0"/>
                </a:lnTo>
                <a:lnTo>
                  <a:pt x="393" y="0"/>
                </a:lnTo>
                <a:close/>
              </a:path>
            </a:pathLst>
          </a:custGeom>
          <a:solidFill>
            <a:srgbClr val="231F20"/>
          </a:solidFill>
        </p:spPr>
        <p:txBody>
          <a:bodyPr wrap="square" lIns="0" tIns="0" rIns="0" bIns="0" rtlCol="0"/>
          <a:lstStyle/>
          <a:p>
            <a:endParaRPr/>
          </a:p>
        </p:txBody>
      </p:sp>
      <p:sp>
        <p:nvSpPr>
          <p:cNvPr id="355" name="object 355"/>
          <p:cNvSpPr/>
          <p:nvPr/>
        </p:nvSpPr>
        <p:spPr>
          <a:xfrm>
            <a:off x="6351369" y="5107703"/>
            <a:ext cx="11505" cy="981"/>
          </a:xfrm>
          <a:custGeom>
            <a:avLst/>
            <a:gdLst/>
            <a:ahLst/>
            <a:cxnLst/>
            <a:rect l="l" t="t" r="r" b="b"/>
            <a:pathLst>
              <a:path w="8889" h="1270">
                <a:moveTo>
                  <a:pt x="393" y="0"/>
                </a:moveTo>
                <a:lnTo>
                  <a:pt x="0" y="1054"/>
                </a:lnTo>
                <a:lnTo>
                  <a:pt x="8102" y="1054"/>
                </a:lnTo>
                <a:lnTo>
                  <a:pt x="8686" y="0"/>
                </a:lnTo>
                <a:lnTo>
                  <a:pt x="393" y="0"/>
                </a:lnTo>
                <a:close/>
              </a:path>
            </a:pathLst>
          </a:custGeom>
          <a:solidFill>
            <a:srgbClr val="231F20"/>
          </a:solidFill>
        </p:spPr>
        <p:txBody>
          <a:bodyPr wrap="square" lIns="0" tIns="0" rIns="0" bIns="0" rtlCol="0"/>
          <a:lstStyle/>
          <a:p>
            <a:endParaRPr/>
          </a:p>
        </p:txBody>
      </p:sp>
      <p:sp>
        <p:nvSpPr>
          <p:cNvPr id="356" name="object 356"/>
          <p:cNvSpPr/>
          <p:nvPr/>
        </p:nvSpPr>
        <p:spPr>
          <a:xfrm>
            <a:off x="6351633" y="5107301"/>
            <a:ext cx="11505" cy="981"/>
          </a:xfrm>
          <a:custGeom>
            <a:avLst/>
            <a:gdLst/>
            <a:ahLst/>
            <a:cxnLst/>
            <a:rect l="l" t="t" r="r" b="b"/>
            <a:pathLst>
              <a:path w="8889" h="1270">
                <a:moveTo>
                  <a:pt x="393" y="0"/>
                </a:moveTo>
                <a:lnTo>
                  <a:pt x="0" y="1066"/>
                </a:lnTo>
                <a:lnTo>
                  <a:pt x="8191" y="1066"/>
                </a:lnTo>
                <a:lnTo>
                  <a:pt x="8788" y="0"/>
                </a:lnTo>
                <a:lnTo>
                  <a:pt x="393" y="0"/>
                </a:lnTo>
                <a:close/>
              </a:path>
            </a:pathLst>
          </a:custGeom>
          <a:solidFill>
            <a:srgbClr val="231F20"/>
          </a:solidFill>
        </p:spPr>
        <p:txBody>
          <a:bodyPr wrap="square" lIns="0" tIns="0" rIns="0" bIns="0" rtlCol="0"/>
          <a:lstStyle/>
          <a:p>
            <a:endParaRPr/>
          </a:p>
        </p:txBody>
      </p:sp>
      <p:sp>
        <p:nvSpPr>
          <p:cNvPr id="357" name="object 357"/>
          <p:cNvSpPr/>
          <p:nvPr/>
        </p:nvSpPr>
        <p:spPr>
          <a:xfrm>
            <a:off x="6351880" y="5106879"/>
            <a:ext cx="12326" cy="981"/>
          </a:xfrm>
          <a:custGeom>
            <a:avLst/>
            <a:gdLst/>
            <a:ahLst/>
            <a:cxnLst/>
            <a:rect l="l" t="t" r="r" b="b"/>
            <a:pathLst>
              <a:path w="9525" h="1270">
                <a:moveTo>
                  <a:pt x="406" y="0"/>
                </a:moveTo>
                <a:lnTo>
                  <a:pt x="0" y="1066"/>
                </a:lnTo>
                <a:lnTo>
                  <a:pt x="8293" y="1066"/>
                </a:lnTo>
                <a:lnTo>
                  <a:pt x="8902" y="0"/>
                </a:lnTo>
                <a:lnTo>
                  <a:pt x="406" y="0"/>
                </a:lnTo>
                <a:close/>
              </a:path>
            </a:pathLst>
          </a:custGeom>
          <a:solidFill>
            <a:srgbClr val="231F20"/>
          </a:solidFill>
        </p:spPr>
        <p:txBody>
          <a:bodyPr wrap="square" lIns="0" tIns="0" rIns="0" bIns="0" rtlCol="0"/>
          <a:lstStyle/>
          <a:p>
            <a:endParaRPr/>
          </a:p>
        </p:txBody>
      </p:sp>
      <p:sp>
        <p:nvSpPr>
          <p:cNvPr id="358" name="object 358"/>
          <p:cNvSpPr/>
          <p:nvPr/>
        </p:nvSpPr>
        <p:spPr>
          <a:xfrm>
            <a:off x="6352159" y="5106486"/>
            <a:ext cx="12326" cy="981"/>
          </a:xfrm>
          <a:custGeom>
            <a:avLst/>
            <a:gdLst/>
            <a:ahLst/>
            <a:cxnLst/>
            <a:rect l="l" t="t" r="r" b="b"/>
            <a:pathLst>
              <a:path w="9525" h="1270">
                <a:moveTo>
                  <a:pt x="406" y="0"/>
                </a:moveTo>
                <a:lnTo>
                  <a:pt x="0" y="1054"/>
                </a:lnTo>
                <a:lnTo>
                  <a:pt x="8381" y="1054"/>
                </a:lnTo>
                <a:lnTo>
                  <a:pt x="8991" y="0"/>
                </a:lnTo>
                <a:lnTo>
                  <a:pt x="406" y="0"/>
                </a:lnTo>
                <a:close/>
              </a:path>
            </a:pathLst>
          </a:custGeom>
          <a:solidFill>
            <a:srgbClr val="231F20"/>
          </a:solidFill>
        </p:spPr>
        <p:txBody>
          <a:bodyPr wrap="square" lIns="0" tIns="0" rIns="0" bIns="0" rtlCol="0"/>
          <a:lstStyle/>
          <a:p>
            <a:endParaRPr/>
          </a:p>
        </p:txBody>
      </p:sp>
      <p:sp>
        <p:nvSpPr>
          <p:cNvPr id="359" name="object 359"/>
          <p:cNvSpPr/>
          <p:nvPr/>
        </p:nvSpPr>
        <p:spPr>
          <a:xfrm>
            <a:off x="6352422" y="5106075"/>
            <a:ext cx="12326" cy="981"/>
          </a:xfrm>
          <a:custGeom>
            <a:avLst/>
            <a:gdLst/>
            <a:ahLst/>
            <a:cxnLst/>
            <a:rect l="l" t="t" r="r" b="b"/>
            <a:pathLst>
              <a:path w="9525" h="1270">
                <a:moveTo>
                  <a:pt x="393" y="0"/>
                </a:moveTo>
                <a:lnTo>
                  <a:pt x="0" y="1054"/>
                </a:lnTo>
                <a:lnTo>
                  <a:pt x="8483" y="1054"/>
                </a:lnTo>
                <a:lnTo>
                  <a:pt x="9080" y="0"/>
                </a:lnTo>
                <a:lnTo>
                  <a:pt x="393" y="0"/>
                </a:lnTo>
                <a:close/>
              </a:path>
            </a:pathLst>
          </a:custGeom>
          <a:solidFill>
            <a:srgbClr val="231F20"/>
          </a:solidFill>
        </p:spPr>
        <p:txBody>
          <a:bodyPr wrap="square" lIns="0" tIns="0" rIns="0" bIns="0" rtlCol="0"/>
          <a:lstStyle/>
          <a:p>
            <a:endParaRPr/>
          </a:p>
        </p:txBody>
      </p:sp>
      <p:sp>
        <p:nvSpPr>
          <p:cNvPr id="360" name="object 360"/>
          <p:cNvSpPr/>
          <p:nvPr/>
        </p:nvSpPr>
        <p:spPr>
          <a:xfrm>
            <a:off x="6352669" y="5105652"/>
            <a:ext cx="12326" cy="981"/>
          </a:xfrm>
          <a:custGeom>
            <a:avLst/>
            <a:gdLst/>
            <a:ahLst/>
            <a:cxnLst/>
            <a:rect l="l" t="t" r="r" b="b"/>
            <a:pathLst>
              <a:path w="9525" h="1270">
                <a:moveTo>
                  <a:pt x="419" y="0"/>
                </a:moveTo>
                <a:lnTo>
                  <a:pt x="0" y="1079"/>
                </a:lnTo>
                <a:lnTo>
                  <a:pt x="8585" y="1079"/>
                </a:lnTo>
                <a:lnTo>
                  <a:pt x="9194" y="0"/>
                </a:lnTo>
                <a:lnTo>
                  <a:pt x="419" y="0"/>
                </a:lnTo>
                <a:close/>
              </a:path>
            </a:pathLst>
          </a:custGeom>
          <a:solidFill>
            <a:srgbClr val="231F20"/>
          </a:solidFill>
        </p:spPr>
        <p:txBody>
          <a:bodyPr wrap="square" lIns="0" tIns="0" rIns="0" bIns="0" rtlCol="0"/>
          <a:lstStyle/>
          <a:p>
            <a:endParaRPr/>
          </a:p>
        </p:txBody>
      </p:sp>
      <p:sp>
        <p:nvSpPr>
          <p:cNvPr id="361" name="object 361"/>
          <p:cNvSpPr/>
          <p:nvPr/>
        </p:nvSpPr>
        <p:spPr>
          <a:xfrm>
            <a:off x="6352932" y="5105249"/>
            <a:ext cx="12326" cy="981"/>
          </a:xfrm>
          <a:custGeom>
            <a:avLst/>
            <a:gdLst/>
            <a:ahLst/>
            <a:cxnLst/>
            <a:rect l="l" t="t" r="r" b="b"/>
            <a:pathLst>
              <a:path w="9525" h="1270">
                <a:moveTo>
                  <a:pt x="406" y="0"/>
                </a:moveTo>
                <a:lnTo>
                  <a:pt x="0" y="1066"/>
                </a:lnTo>
                <a:lnTo>
                  <a:pt x="8686" y="1066"/>
                </a:lnTo>
                <a:lnTo>
                  <a:pt x="9283" y="0"/>
                </a:lnTo>
                <a:lnTo>
                  <a:pt x="406" y="0"/>
                </a:lnTo>
                <a:close/>
              </a:path>
            </a:pathLst>
          </a:custGeom>
          <a:solidFill>
            <a:srgbClr val="231F20"/>
          </a:solidFill>
        </p:spPr>
        <p:txBody>
          <a:bodyPr wrap="square" lIns="0" tIns="0" rIns="0" bIns="0" rtlCol="0"/>
          <a:lstStyle/>
          <a:p>
            <a:endParaRPr/>
          </a:p>
        </p:txBody>
      </p:sp>
      <p:sp>
        <p:nvSpPr>
          <p:cNvPr id="362" name="object 362"/>
          <p:cNvSpPr/>
          <p:nvPr/>
        </p:nvSpPr>
        <p:spPr>
          <a:xfrm>
            <a:off x="6353195" y="5104837"/>
            <a:ext cx="12326" cy="981"/>
          </a:xfrm>
          <a:custGeom>
            <a:avLst/>
            <a:gdLst/>
            <a:ahLst/>
            <a:cxnLst/>
            <a:rect l="l" t="t" r="r" b="b"/>
            <a:pathLst>
              <a:path w="9525" h="1270">
                <a:moveTo>
                  <a:pt x="406" y="0"/>
                </a:moveTo>
                <a:lnTo>
                  <a:pt x="0" y="1054"/>
                </a:lnTo>
                <a:lnTo>
                  <a:pt x="8788" y="1054"/>
                </a:lnTo>
                <a:lnTo>
                  <a:pt x="9385" y="0"/>
                </a:lnTo>
                <a:lnTo>
                  <a:pt x="406" y="0"/>
                </a:lnTo>
                <a:close/>
              </a:path>
            </a:pathLst>
          </a:custGeom>
          <a:solidFill>
            <a:srgbClr val="231F20"/>
          </a:solidFill>
        </p:spPr>
        <p:txBody>
          <a:bodyPr wrap="square" lIns="0" tIns="0" rIns="0" bIns="0" rtlCol="0"/>
          <a:lstStyle/>
          <a:p>
            <a:endParaRPr/>
          </a:p>
        </p:txBody>
      </p:sp>
      <p:sp>
        <p:nvSpPr>
          <p:cNvPr id="363" name="object 363"/>
          <p:cNvSpPr/>
          <p:nvPr/>
        </p:nvSpPr>
        <p:spPr>
          <a:xfrm>
            <a:off x="6353474" y="5104426"/>
            <a:ext cx="12326" cy="981"/>
          </a:xfrm>
          <a:custGeom>
            <a:avLst/>
            <a:gdLst/>
            <a:ahLst/>
            <a:cxnLst/>
            <a:rect l="l" t="t" r="r" b="b"/>
            <a:pathLst>
              <a:path w="9525" h="1270">
                <a:moveTo>
                  <a:pt x="9461" y="0"/>
                </a:moveTo>
                <a:lnTo>
                  <a:pt x="368" y="0"/>
                </a:lnTo>
                <a:lnTo>
                  <a:pt x="342" y="139"/>
                </a:lnTo>
                <a:lnTo>
                  <a:pt x="0" y="1066"/>
                </a:lnTo>
                <a:lnTo>
                  <a:pt x="8877" y="1066"/>
                </a:lnTo>
                <a:lnTo>
                  <a:pt x="9461" y="0"/>
                </a:lnTo>
                <a:close/>
              </a:path>
            </a:pathLst>
          </a:custGeom>
          <a:solidFill>
            <a:srgbClr val="231F20"/>
          </a:solidFill>
        </p:spPr>
        <p:txBody>
          <a:bodyPr wrap="square" lIns="0" tIns="0" rIns="0" bIns="0" rtlCol="0"/>
          <a:lstStyle/>
          <a:p>
            <a:endParaRPr/>
          </a:p>
        </p:txBody>
      </p:sp>
      <p:sp>
        <p:nvSpPr>
          <p:cNvPr id="364" name="object 364"/>
          <p:cNvSpPr/>
          <p:nvPr/>
        </p:nvSpPr>
        <p:spPr>
          <a:xfrm>
            <a:off x="6353719" y="5104023"/>
            <a:ext cx="13148" cy="981"/>
          </a:xfrm>
          <a:custGeom>
            <a:avLst/>
            <a:gdLst/>
            <a:ahLst/>
            <a:cxnLst/>
            <a:rect l="l" t="t" r="r" b="b"/>
            <a:pathLst>
              <a:path w="10160" h="1270">
                <a:moveTo>
                  <a:pt x="9563" y="0"/>
                </a:moveTo>
                <a:lnTo>
                  <a:pt x="253" y="0"/>
                </a:lnTo>
                <a:lnTo>
                  <a:pt x="152" y="660"/>
                </a:lnTo>
                <a:lnTo>
                  <a:pt x="0" y="1066"/>
                </a:lnTo>
                <a:lnTo>
                  <a:pt x="8978" y="1066"/>
                </a:lnTo>
                <a:lnTo>
                  <a:pt x="9563" y="0"/>
                </a:lnTo>
                <a:close/>
              </a:path>
            </a:pathLst>
          </a:custGeom>
          <a:solidFill>
            <a:srgbClr val="231F20"/>
          </a:solidFill>
        </p:spPr>
        <p:txBody>
          <a:bodyPr wrap="square" lIns="0" tIns="0" rIns="0" bIns="0" rtlCol="0"/>
          <a:lstStyle/>
          <a:p>
            <a:endParaRPr/>
          </a:p>
        </p:txBody>
      </p:sp>
      <p:sp>
        <p:nvSpPr>
          <p:cNvPr id="365" name="object 365"/>
          <p:cNvSpPr/>
          <p:nvPr/>
        </p:nvSpPr>
        <p:spPr>
          <a:xfrm>
            <a:off x="6353950" y="5103610"/>
            <a:ext cx="13148" cy="981"/>
          </a:xfrm>
          <a:custGeom>
            <a:avLst/>
            <a:gdLst/>
            <a:ahLst/>
            <a:cxnLst/>
            <a:rect l="l" t="t" r="r" b="b"/>
            <a:pathLst>
              <a:path w="10160" h="1270">
                <a:moveTo>
                  <a:pt x="165" y="0"/>
                </a:moveTo>
                <a:lnTo>
                  <a:pt x="0" y="1066"/>
                </a:lnTo>
                <a:lnTo>
                  <a:pt x="9105" y="1066"/>
                </a:lnTo>
                <a:lnTo>
                  <a:pt x="9702" y="0"/>
                </a:lnTo>
                <a:lnTo>
                  <a:pt x="165" y="0"/>
                </a:lnTo>
                <a:close/>
              </a:path>
            </a:pathLst>
          </a:custGeom>
          <a:solidFill>
            <a:srgbClr val="231F20"/>
          </a:solidFill>
        </p:spPr>
        <p:txBody>
          <a:bodyPr wrap="square" lIns="0" tIns="0" rIns="0" bIns="0" rtlCol="0"/>
          <a:lstStyle/>
          <a:p>
            <a:endParaRPr/>
          </a:p>
        </p:txBody>
      </p:sp>
      <p:sp>
        <p:nvSpPr>
          <p:cNvPr id="366" name="object 366"/>
          <p:cNvSpPr/>
          <p:nvPr/>
        </p:nvSpPr>
        <p:spPr>
          <a:xfrm>
            <a:off x="6354048" y="5103199"/>
            <a:ext cx="13148" cy="981"/>
          </a:xfrm>
          <a:custGeom>
            <a:avLst/>
            <a:gdLst/>
            <a:ahLst/>
            <a:cxnLst/>
            <a:rect l="l" t="t" r="r" b="b"/>
            <a:pathLst>
              <a:path w="10160" h="1270">
                <a:moveTo>
                  <a:pt x="165" y="0"/>
                </a:moveTo>
                <a:lnTo>
                  <a:pt x="0" y="1066"/>
                </a:lnTo>
                <a:lnTo>
                  <a:pt x="9334" y="1066"/>
                </a:lnTo>
                <a:lnTo>
                  <a:pt x="9931" y="0"/>
                </a:lnTo>
                <a:lnTo>
                  <a:pt x="165" y="0"/>
                </a:lnTo>
                <a:close/>
              </a:path>
            </a:pathLst>
          </a:custGeom>
          <a:solidFill>
            <a:srgbClr val="231F20"/>
          </a:solidFill>
        </p:spPr>
        <p:txBody>
          <a:bodyPr wrap="square" lIns="0" tIns="0" rIns="0" bIns="0" rtlCol="0"/>
          <a:lstStyle/>
          <a:p>
            <a:endParaRPr/>
          </a:p>
        </p:txBody>
      </p:sp>
      <p:sp>
        <p:nvSpPr>
          <p:cNvPr id="367" name="object 367"/>
          <p:cNvSpPr/>
          <p:nvPr/>
        </p:nvSpPr>
        <p:spPr>
          <a:xfrm>
            <a:off x="6354148" y="5102796"/>
            <a:ext cx="13148" cy="981"/>
          </a:xfrm>
          <a:custGeom>
            <a:avLst/>
            <a:gdLst/>
            <a:ahLst/>
            <a:cxnLst/>
            <a:rect l="l" t="t" r="r" b="b"/>
            <a:pathLst>
              <a:path w="10160" h="1270">
                <a:moveTo>
                  <a:pt x="165" y="0"/>
                </a:moveTo>
                <a:lnTo>
                  <a:pt x="0" y="1066"/>
                </a:lnTo>
                <a:lnTo>
                  <a:pt x="9550" y="1066"/>
                </a:lnTo>
                <a:lnTo>
                  <a:pt x="10147" y="0"/>
                </a:lnTo>
                <a:lnTo>
                  <a:pt x="165" y="0"/>
                </a:lnTo>
                <a:close/>
              </a:path>
            </a:pathLst>
          </a:custGeom>
          <a:solidFill>
            <a:srgbClr val="231F20"/>
          </a:solidFill>
        </p:spPr>
        <p:txBody>
          <a:bodyPr wrap="square" lIns="0" tIns="0" rIns="0" bIns="0" rtlCol="0"/>
          <a:lstStyle/>
          <a:p>
            <a:endParaRPr/>
          </a:p>
        </p:txBody>
      </p:sp>
      <p:sp>
        <p:nvSpPr>
          <p:cNvPr id="368" name="object 368"/>
          <p:cNvSpPr/>
          <p:nvPr/>
        </p:nvSpPr>
        <p:spPr>
          <a:xfrm>
            <a:off x="6354262" y="5102374"/>
            <a:ext cx="13970" cy="981"/>
          </a:xfrm>
          <a:custGeom>
            <a:avLst/>
            <a:gdLst/>
            <a:ahLst/>
            <a:cxnLst/>
            <a:rect l="l" t="t" r="r" b="b"/>
            <a:pathLst>
              <a:path w="10795" h="1270">
                <a:moveTo>
                  <a:pt x="152" y="0"/>
                </a:moveTo>
                <a:lnTo>
                  <a:pt x="0" y="1066"/>
                </a:lnTo>
                <a:lnTo>
                  <a:pt x="9766" y="1066"/>
                </a:lnTo>
                <a:lnTo>
                  <a:pt x="10375" y="0"/>
                </a:lnTo>
                <a:lnTo>
                  <a:pt x="152" y="0"/>
                </a:lnTo>
                <a:close/>
              </a:path>
            </a:pathLst>
          </a:custGeom>
          <a:solidFill>
            <a:srgbClr val="231F20"/>
          </a:solidFill>
        </p:spPr>
        <p:txBody>
          <a:bodyPr wrap="square" lIns="0" tIns="0" rIns="0" bIns="0" rtlCol="0"/>
          <a:lstStyle/>
          <a:p>
            <a:endParaRPr/>
          </a:p>
        </p:txBody>
      </p:sp>
      <p:sp>
        <p:nvSpPr>
          <p:cNvPr id="369" name="object 369"/>
          <p:cNvSpPr/>
          <p:nvPr/>
        </p:nvSpPr>
        <p:spPr>
          <a:xfrm>
            <a:off x="6354362" y="5101972"/>
            <a:ext cx="13970" cy="981"/>
          </a:xfrm>
          <a:custGeom>
            <a:avLst/>
            <a:gdLst/>
            <a:ahLst/>
            <a:cxnLst/>
            <a:rect l="l" t="t" r="r" b="b"/>
            <a:pathLst>
              <a:path w="10795" h="1270">
                <a:moveTo>
                  <a:pt x="152" y="0"/>
                </a:moveTo>
                <a:lnTo>
                  <a:pt x="0" y="1066"/>
                </a:lnTo>
                <a:lnTo>
                  <a:pt x="9994" y="1066"/>
                </a:lnTo>
                <a:lnTo>
                  <a:pt x="10591" y="0"/>
                </a:lnTo>
                <a:lnTo>
                  <a:pt x="152" y="0"/>
                </a:lnTo>
                <a:close/>
              </a:path>
            </a:pathLst>
          </a:custGeom>
          <a:solidFill>
            <a:srgbClr val="231F20"/>
          </a:solidFill>
        </p:spPr>
        <p:txBody>
          <a:bodyPr wrap="square" lIns="0" tIns="0" rIns="0" bIns="0" rtlCol="0"/>
          <a:lstStyle/>
          <a:p>
            <a:endParaRPr/>
          </a:p>
        </p:txBody>
      </p:sp>
      <p:sp>
        <p:nvSpPr>
          <p:cNvPr id="370" name="object 370"/>
          <p:cNvSpPr/>
          <p:nvPr/>
        </p:nvSpPr>
        <p:spPr>
          <a:xfrm>
            <a:off x="6354459" y="5101560"/>
            <a:ext cx="14792" cy="981"/>
          </a:xfrm>
          <a:custGeom>
            <a:avLst/>
            <a:gdLst/>
            <a:ahLst/>
            <a:cxnLst/>
            <a:rect l="l" t="t" r="r" b="b"/>
            <a:pathLst>
              <a:path w="11429" h="1270">
                <a:moveTo>
                  <a:pt x="152" y="0"/>
                </a:moveTo>
                <a:lnTo>
                  <a:pt x="0" y="1066"/>
                </a:lnTo>
                <a:lnTo>
                  <a:pt x="10210" y="1066"/>
                </a:lnTo>
                <a:lnTo>
                  <a:pt x="10807" y="0"/>
                </a:lnTo>
                <a:lnTo>
                  <a:pt x="152" y="0"/>
                </a:lnTo>
                <a:close/>
              </a:path>
            </a:pathLst>
          </a:custGeom>
          <a:solidFill>
            <a:srgbClr val="231F20"/>
          </a:solidFill>
        </p:spPr>
        <p:txBody>
          <a:bodyPr wrap="square" lIns="0" tIns="0" rIns="0" bIns="0" rtlCol="0"/>
          <a:lstStyle/>
          <a:p>
            <a:endParaRPr/>
          </a:p>
        </p:txBody>
      </p:sp>
      <p:sp>
        <p:nvSpPr>
          <p:cNvPr id="371" name="object 371"/>
          <p:cNvSpPr/>
          <p:nvPr/>
        </p:nvSpPr>
        <p:spPr>
          <a:xfrm>
            <a:off x="6354558" y="5101157"/>
            <a:ext cx="14792" cy="981"/>
          </a:xfrm>
          <a:custGeom>
            <a:avLst/>
            <a:gdLst/>
            <a:ahLst/>
            <a:cxnLst/>
            <a:rect l="l" t="t" r="r" b="b"/>
            <a:pathLst>
              <a:path w="11429" h="1270">
                <a:moveTo>
                  <a:pt x="165" y="0"/>
                </a:moveTo>
                <a:lnTo>
                  <a:pt x="0" y="1054"/>
                </a:lnTo>
                <a:lnTo>
                  <a:pt x="10439" y="1054"/>
                </a:lnTo>
                <a:lnTo>
                  <a:pt x="11048" y="0"/>
                </a:lnTo>
                <a:lnTo>
                  <a:pt x="165" y="0"/>
                </a:lnTo>
                <a:close/>
              </a:path>
            </a:pathLst>
          </a:custGeom>
          <a:solidFill>
            <a:srgbClr val="231F20"/>
          </a:solidFill>
        </p:spPr>
        <p:txBody>
          <a:bodyPr wrap="square" lIns="0" tIns="0" rIns="0" bIns="0" rtlCol="0"/>
          <a:lstStyle/>
          <a:p>
            <a:endParaRPr/>
          </a:p>
        </p:txBody>
      </p:sp>
      <p:sp>
        <p:nvSpPr>
          <p:cNvPr id="372" name="object 372"/>
          <p:cNvSpPr/>
          <p:nvPr/>
        </p:nvSpPr>
        <p:spPr>
          <a:xfrm>
            <a:off x="6354656" y="5100745"/>
            <a:ext cx="14792" cy="981"/>
          </a:xfrm>
          <a:custGeom>
            <a:avLst/>
            <a:gdLst/>
            <a:ahLst/>
            <a:cxnLst/>
            <a:rect l="l" t="t" r="r" b="b"/>
            <a:pathLst>
              <a:path w="11429" h="1270">
                <a:moveTo>
                  <a:pt x="165" y="0"/>
                </a:moveTo>
                <a:lnTo>
                  <a:pt x="0" y="1054"/>
                </a:lnTo>
                <a:lnTo>
                  <a:pt x="10667" y="1054"/>
                </a:lnTo>
                <a:lnTo>
                  <a:pt x="11264" y="0"/>
                </a:lnTo>
                <a:lnTo>
                  <a:pt x="165" y="0"/>
                </a:lnTo>
                <a:close/>
              </a:path>
            </a:pathLst>
          </a:custGeom>
          <a:solidFill>
            <a:srgbClr val="231F20"/>
          </a:solidFill>
        </p:spPr>
        <p:txBody>
          <a:bodyPr wrap="square" lIns="0" tIns="0" rIns="0" bIns="0" rtlCol="0"/>
          <a:lstStyle/>
          <a:p>
            <a:endParaRPr/>
          </a:p>
        </p:txBody>
      </p:sp>
      <p:sp>
        <p:nvSpPr>
          <p:cNvPr id="373" name="object 373"/>
          <p:cNvSpPr/>
          <p:nvPr/>
        </p:nvSpPr>
        <p:spPr>
          <a:xfrm>
            <a:off x="6354756" y="5100333"/>
            <a:ext cx="15614" cy="981"/>
          </a:xfrm>
          <a:custGeom>
            <a:avLst/>
            <a:gdLst/>
            <a:ahLst/>
            <a:cxnLst/>
            <a:rect l="l" t="t" r="r" b="b"/>
            <a:pathLst>
              <a:path w="12064" h="1270">
                <a:moveTo>
                  <a:pt x="165" y="0"/>
                </a:moveTo>
                <a:lnTo>
                  <a:pt x="0" y="1079"/>
                </a:lnTo>
                <a:lnTo>
                  <a:pt x="10871" y="1079"/>
                </a:lnTo>
                <a:lnTo>
                  <a:pt x="11480" y="0"/>
                </a:lnTo>
                <a:lnTo>
                  <a:pt x="165" y="0"/>
                </a:lnTo>
                <a:close/>
              </a:path>
            </a:pathLst>
          </a:custGeom>
          <a:solidFill>
            <a:srgbClr val="231F20"/>
          </a:solidFill>
        </p:spPr>
        <p:txBody>
          <a:bodyPr wrap="square" lIns="0" tIns="0" rIns="0" bIns="0" rtlCol="0"/>
          <a:lstStyle/>
          <a:p>
            <a:endParaRPr/>
          </a:p>
        </p:txBody>
      </p:sp>
      <p:sp>
        <p:nvSpPr>
          <p:cNvPr id="374" name="object 374"/>
          <p:cNvSpPr/>
          <p:nvPr/>
        </p:nvSpPr>
        <p:spPr>
          <a:xfrm>
            <a:off x="6354854" y="5099911"/>
            <a:ext cx="15614" cy="981"/>
          </a:xfrm>
          <a:custGeom>
            <a:avLst/>
            <a:gdLst/>
            <a:ahLst/>
            <a:cxnLst/>
            <a:rect l="l" t="t" r="r" b="b"/>
            <a:pathLst>
              <a:path w="12064" h="1270">
                <a:moveTo>
                  <a:pt x="165" y="0"/>
                </a:moveTo>
                <a:lnTo>
                  <a:pt x="0" y="1079"/>
                </a:lnTo>
                <a:lnTo>
                  <a:pt x="11099" y="1079"/>
                </a:lnTo>
                <a:lnTo>
                  <a:pt x="11709" y="0"/>
                </a:lnTo>
                <a:lnTo>
                  <a:pt x="165" y="0"/>
                </a:lnTo>
                <a:close/>
              </a:path>
            </a:pathLst>
          </a:custGeom>
          <a:solidFill>
            <a:srgbClr val="231F20"/>
          </a:solidFill>
        </p:spPr>
        <p:txBody>
          <a:bodyPr wrap="square" lIns="0" tIns="0" rIns="0" bIns="0" rtlCol="0"/>
          <a:lstStyle/>
          <a:p>
            <a:endParaRPr/>
          </a:p>
        </p:txBody>
      </p:sp>
      <p:sp>
        <p:nvSpPr>
          <p:cNvPr id="375" name="object 375"/>
          <p:cNvSpPr/>
          <p:nvPr/>
        </p:nvSpPr>
        <p:spPr>
          <a:xfrm>
            <a:off x="6354970" y="5099509"/>
            <a:ext cx="15614" cy="981"/>
          </a:xfrm>
          <a:custGeom>
            <a:avLst/>
            <a:gdLst/>
            <a:ahLst/>
            <a:cxnLst/>
            <a:rect l="l" t="t" r="r" b="b"/>
            <a:pathLst>
              <a:path w="12064" h="1270">
                <a:moveTo>
                  <a:pt x="165" y="0"/>
                </a:moveTo>
                <a:lnTo>
                  <a:pt x="0" y="1066"/>
                </a:lnTo>
                <a:lnTo>
                  <a:pt x="11328" y="1066"/>
                </a:lnTo>
                <a:lnTo>
                  <a:pt x="11925" y="0"/>
                </a:lnTo>
                <a:lnTo>
                  <a:pt x="165" y="0"/>
                </a:lnTo>
                <a:close/>
              </a:path>
            </a:pathLst>
          </a:custGeom>
          <a:solidFill>
            <a:srgbClr val="231F20"/>
          </a:solidFill>
        </p:spPr>
        <p:txBody>
          <a:bodyPr wrap="square" lIns="0" tIns="0" rIns="0" bIns="0" rtlCol="0"/>
          <a:lstStyle/>
          <a:p>
            <a:endParaRPr/>
          </a:p>
        </p:txBody>
      </p:sp>
      <p:sp>
        <p:nvSpPr>
          <p:cNvPr id="376" name="object 376"/>
          <p:cNvSpPr/>
          <p:nvPr/>
        </p:nvSpPr>
        <p:spPr>
          <a:xfrm>
            <a:off x="6355068" y="5099097"/>
            <a:ext cx="16435" cy="981"/>
          </a:xfrm>
          <a:custGeom>
            <a:avLst/>
            <a:gdLst/>
            <a:ahLst/>
            <a:cxnLst/>
            <a:rect l="l" t="t" r="r" b="b"/>
            <a:pathLst>
              <a:path w="12700" h="1270">
                <a:moveTo>
                  <a:pt x="152" y="0"/>
                </a:moveTo>
                <a:lnTo>
                  <a:pt x="0" y="1066"/>
                </a:lnTo>
                <a:lnTo>
                  <a:pt x="11544" y="1066"/>
                </a:lnTo>
                <a:lnTo>
                  <a:pt x="12141" y="0"/>
                </a:lnTo>
                <a:lnTo>
                  <a:pt x="152" y="0"/>
                </a:lnTo>
                <a:close/>
              </a:path>
            </a:pathLst>
          </a:custGeom>
          <a:solidFill>
            <a:srgbClr val="231F20"/>
          </a:solidFill>
        </p:spPr>
        <p:txBody>
          <a:bodyPr wrap="square" lIns="0" tIns="0" rIns="0" bIns="0" rtlCol="0"/>
          <a:lstStyle/>
          <a:p>
            <a:endParaRPr/>
          </a:p>
        </p:txBody>
      </p:sp>
      <p:sp>
        <p:nvSpPr>
          <p:cNvPr id="377" name="object 377"/>
          <p:cNvSpPr/>
          <p:nvPr/>
        </p:nvSpPr>
        <p:spPr>
          <a:xfrm>
            <a:off x="6355166" y="5098694"/>
            <a:ext cx="16435" cy="981"/>
          </a:xfrm>
          <a:custGeom>
            <a:avLst/>
            <a:gdLst/>
            <a:ahLst/>
            <a:cxnLst/>
            <a:rect l="l" t="t" r="r" b="b"/>
            <a:pathLst>
              <a:path w="12700" h="1270">
                <a:moveTo>
                  <a:pt x="152" y="0"/>
                </a:moveTo>
                <a:lnTo>
                  <a:pt x="0" y="1054"/>
                </a:lnTo>
                <a:lnTo>
                  <a:pt x="11760" y="1054"/>
                </a:lnTo>
                <a:lnTo>
                  <a:pt x="12357" y="0"/>
                </a:lnTo>
                <a:lnTo>
                  <a:pt x="152" y="0"/>
                </a:lnTo>
                <a:close/>
              </a:path>
            </a:pathLst>
          </a:custGeom>
          <a:solidFill>
            <a:srgbClr val="231F20"/>
          </a:solidFill>
        </p:spPr>
        <p:txBody>
          <a:bodyPr wrap="square" lIns="0" tIns="0" rIns="0" bIns="0" rtlCol="0"/>
          <a:lstStyle/>
          <a:p>
            <a:endParaRPr/>
          </a:p>
        </p:txBody>
      </p:sp>
      <p:sp>
        <p:nvSpPr>
          <p:cNvPr id="378" name="object 378"/>
          <p:cNvSpPr/>
          <p:nvPr/>
        </p:nvSpPr>
        <p:spPr>
          <a:xfrm>
            <a:off x="6355281" y="5098282"/>
            <a:ext cx="16435" cy="981"/>
          </a:xfrm>
          <a:custGeom>
            <a:avLst/>
            <a:gdLst/>
            <a:ahLst/>
            <a:cxnLst/>
            <a:rect l="l" t="t" r="r" b="b"/>
            <a:pathLst>
              <a:path w="12700" h="1270">
                <a:moveTo>
                  <a:pt x="12369" y="0"/>
                </a:moveTo>
                <a:lnTo>
                  <a:pt x="152" y="0"/>
                </a:lnTo>
                <a:lnTo>
                  <a:pt x="0" y="1079"/>
                </a:lnTo>
                <a:lnTo>
                  <a:pt x="11988" y="1079"/>
                </a:lnTo>
                <a:lnTo>
                  <a:pt x="12319" y="444"/>
                </a:lnTo>
                <a:lnTo>
                  <a:pt x="12369" y="0"/>
                </a:lnTo>
                <a:close/>
              </a:path>
            </a:pathLst>
          </a:custGeom>
          <a:solidFill>
            <a:srgbClr val="231F20"/>
          </a:solidFill>
        </p:spPr>
        <p:txBody>
          <a:bodyPr wrap="square" lIns="0" tIns="0" rIns="0" bIns="0" rtlCol="0"/>
          <a:lstStyle/>
          <a:p>
            <a:endParaRPr/>
          </a:p>
        </p:txBody>
      </p:sp>
      <p:sp>
        <p:nvSpPr>
          <p:cNvPr id="379" name="object 379"/>
          <p:cNvSpPr/>
          <p:nvPr/>
        </p:nvSpPr>
        <p:spPr>
          <a:xfrm>
            <a:off x="6355364" y="5097870"/>
            <a:ext cx="16435" cy="981"/>
          </a:xfrm>
          <a:custGeom>
            <a:avLst/>
            <a:gdLst/>
            <a:ahLst/>
            <a:cxnLst/>
            <a:rect l="l" t="t" r="r" b="b"/>
            <a:pathLst>
              <a:path w="12700" h="1270">
                <a:moveTo>
                  <a:pt x="12369" y="0"/>
                </a:moveTo>
                <a:lnTo>
                  <a:pt x="165" y="0"/>
                </a:lnTo>
                <a:lnTo>
                  <a:pt x="0" y="1066"/>
                </a:lnTo>
                <a:lnTo>
                  <a:pt x="12217" y="1066"/>
                </a:lnTo>
                <a:lnTo>
                  <a:pt x="12369" y="0"/>
                </a:lnTo>
                <a:close/>
              </a:path>
            </a:pathLst>
          </a:custGeom>
          <a:solidFill>
            <a:srgbClr val="231F20"/>
          </a:solidFill>
        </p:spPr>
        <p:txBody>
          <a:bodyPr wrap="square" lIns="0" tIns="0" rIns="0" bIns="0" rtlCol="0"/>
          <a:lstStyle/>
          <a:p>
            <a:endParaRPr/>
          </a:p>
        </p:txBody>
      </p:sp>
      <p:sp>
        <p:nvSpPr>
          <p:cNvPr id="380" name="object 380"/>
          <p:cNvSpPr/>
          <p:nvPr/>
        </p:nvSpPr>
        <p:spPr>
          <a:xfrm>
            <a:off x="6355462" y="5097467"/>
            <a:ext cx="16435" cy="981"/>
          </a:xfrm>
          <a:custGeom>
            <a:avLst/>
            <a:gdLst/>
            <a:ahLst/>
            <a:cxnLst/>
            <a:rect l="l" t="t" r="r" b="b"/>
            <a:pathLst>
              <a:path w="12700" h="1270">
                <a:moveTo>
                  <a:pt x="165" y="0"/>
                </a:moveTo>
                <a:lnTo>
                  <a:pt x="0" y="1066"/>
                </a:lnTo>
                <a:lnTo>
                  <a:pt x="12230" y="1066"/>
                </a:lnTo>
                <a:lnTo>
                  <a:pt x="12344" y="0"/>
                </a:lnTo>
                <a:lnTo>
                  <a:pt x="165" y="0"/>
                </a:lnTo>
                <a:close/>
              </a:path>
            </a:pathLst>
          </a:custGeom>
          <a:solidFill>
            <a:srgbClr val="231F20"/>
          </a:solidFill>
        </p:spPr>
        <p:txBody>
          <a:bodyPr wrap="square" lIns="0" tIns="0" rIns="0" bIns="0" rtlCol="0"/>
          <a:lstStyle/>
          <a:p>
            <a:endParaRPr/>
          </a:p>
        </p:txBody>
      </p:sp>
      <p:sp>
        <p:nvSpPr>
          <p:cNvPr id="381" name="object 381"/>
          <p:cNvSpPr/>
          <p:nvPr/>
        </p:nvSpPr>
        <p:spPr>
          <a:xfrm>
            <a:off x="6355578" y="5097055"/>
            <a:ext cx="16435" cy="981"/>
          </a:xfrm>
          <a:custGeom>
            <a:avLst/>
            <a:gdLst/>
            <a:ahLst/>
            <a:cxnLst/>
            <a:rect l="l" t="t" r="r" b="b"/>
            <a:pathLst>
              <a:path w="12700" h="1270">
                <a:moveTo>
                  <a:pt x="165" y="0"/>
                </a:moveTo>
                <a:lnTo>
                  <a:pt x="0" y="1066"/>
                </a:lnTo>
                <a:lnTo>
                  <a:pt x="12217" y="1066"/>
                </a:lnTo>
                <a:lnTo>
                  <a:pt x="12331" y="0"/>
                </a:lnTo>
                <a:lnTo>
                  <a:pt x="165" y="0"/>
                </a:lnTo>
                <a:close/>
              </a:path>
            </a:pathLst>
          </a:custGeom>
          <a:solidFill>
            <a:srgbClr val="231F20"/>
          </a:solidFill>
        </p:spPr>
        <p:txBody>
          <a:bodyPr wrap="square" lIns="0" tIns="0" rIns="0" bIns="0" rtlCol="0"/>
          <a:lstStyle/>
          <a:p>
            <a:endParaRPr/>
          </a:p>
        </p:txBody>
      </p:sp>
      <p:sp>
        <p:nvSpPr>
          <p:cNvPr id="382" name="object 382"/>
          <p:cNvSpPr/>
          <p:nvPr/>
        </p:nvSpPr>
        <p:spPr>
          <a:xfrm>
            <a:off x="6355676" y="5096643"/>
            <a:ext cx="16435" cy="981"/>
          </a:xfrm>
          <a:custGeom>
            <a:avLst/>
            <a:gdLst/>
            <a:ahLst/>
            <a:cxnLst/>
            <a:rect l="l" t="t" r="r" b="b"/>
            <a:pathLst>
              <a:path w="12700" h="1270">
                <a:moveTo>
                  <a:pt x="165" y="0"/>
                </a:moveTo>
                <a:lnTo>
                  <a:pt x="0" y="1066"/>
                </a:lnTo>
                <a:lnTo>
                  <a:pt x="12191" y="1066"/>
                </a:lnTo>
                <a:lnTo>
                  <a:pt x="12293" y="0"/>
                </a:lnTo>
                <a:lnTo>
                  <a:pt x="165" y="0"/>
                </a:lnTo>
                <a:close/>
              </a:path>
            </a:pathLst>
          </a:custGeom>
          <a:solidFill>
            <a:srgbClr val="231F20"/>
          </a:solidFill>
        </p:spPr>
        <p:txBody>
          <a:bodyPr wrap="square" lIns="0" tIns="0" rIns="0" bIns="0" rtlCol="0"/>
          <a:lstStyle/>
          <a:p>
            <a:endParaRPr/>
          </a:p>
        </p:txBody>
      </p:sp>
      <p:sp>
        <p:nvSpPr>
          <p:cNvPr id="383" name="object 383"/>
          <p:cNvSpPr/>
          <p:nvPr/>
        </p:nvSpPr>
        <p:spPr>
          <a:xfrm>
            <a:off x="6355774" y="5096232"/>
            <a:ext cx="16435" cy="981"/>
          </a:xfrm>
          <a:custGeom>
            <a:avLst/>
            <a:gdLst/>
            <a:ahLst/>
            <a:cxnLst/>
            <a:rect l="l" t="t" r="r" b="b"/>
            <a:pathLst>
              <a:path w="12700" h="1270">
                <a:moveTo>
                  <a:pt x="152" y="0"/>
                </a:moveTo>
                <a:lnTo>
                  <a:pt x="0" y="1066"/>
                </a:lnTo>
                <a:lnTo>
                  <a:pt x="12153" y="1066"/>
                </a:lnTo>
                <a:lnTo>
                  <a:pt x="12280" y="0"/>
                </a:lnTo>
                <a:lnTo>
                  <a:pt x="152" y="0"/>
                </a:lnTo>
                <a:close/>
              </a:path>
            </a:pathLst>
          </a:custGeom>
          <a:solidFill>
            <a:srgbClr val="231F20"/>
          </a:solidFill>
        </p:spPr>
        <p:txBody>
          <a:bodyPr wrap="square" lIns="0" tIns="0" rIns="0" bIns="0" rtlCol="0"/>
          <a:lstStyle/>
          <a:p>
            <a:endParaRPr/>
          </a:p>
        </p:txBody>
      </p:sp>
      <p:sp>
        <p:nvSpPr>
          <p:cNvPr id="384" name="object 384"/>
          <p:cNvSpPr/>
          <p:nvPr/>
        </p:nvSpPr>
        <p:spPr>
          <a:xfrm>
            <a:off x="6355889" y="5095829"/>
            <a:ext cx="16435" cy="981"/>
          </a:xfrm>
          <a:custGeom>
            <a:avLst/>
            <a:gdLst/>
            <a:ahLst/>
            <a:cxnLst/>
            <a:rect l="l" t="t" r="r" b="b"/>
            <a:pathLst>
              <a:path w="12700" h="1270">
                <a:moveTo>
                  <a:pt x="152" y="0"/>
                </a:moveTo>
                <a:lnTo>
                  <a:pt x="0" y="1066"/>
                </a:lnTo>
                <a:lnTo>
                  <a:pt x="12141" y="1066"/>
                </a:lnTo>
                <a:lnTo>
                  <a:pt x="12255" y="0"/>
                </a:lnTo>
                <a:lnTo>
                  <a:pt x="152" y="0"/>
                </a:lnTo>
                <a:close/>
              </a:path>
            </a:pathLst>
          </a:custGeom>
          <a:solidFill>
            <a:srgbClr val="231F20"/>
          </a:solidFill>
        </p:spPr>
        <p:txBody>
          <a:bodyPr wrap="square" lIns="0" tIns="0" rIns="0" bIns="0" rtlCol="0"/>
          <a:lstStyle/>
          <a:p>
            <a:endParaRPr/>
          </a:p>
        </p:txBody>
      </p:sp>
      <p:sp>
        <p:nvSpPr>
          <p:cNvPr id="385" name="object 385"/>
          <p:cNvSpPr/>
          <p:nvPr/>
        </p:nvSpPr>
        <p:spPr>
          <a:xfrm>
            <a:off x="6355971" y="5095416"/>
            <a:ext cx="16435" cy="981"/>
          </a:xfrm>
          <a:custGeom>
            <a:avLst/>
            <a:gdLst/>
            <a:ahLst/>
            <a:cxnLst/>
            <a:rect l="l" t="t" r="r" b="b"/>
            <a:pathLst>
              <a:path w="12700" h="1270">
                <a:moveTo>
                  <a:pt x="165" y="0"/>
                </a:moveTo>
                <a:lnTo>
                  <a:pt x="0" y="1054"/>
                </a:lnTo>
                <a:lnTo>
                  <a:pt x="12128" y="1054"/>
                </a:lnTo>
                <a:lnTo>
                  <a:pt x="12242" y="0"/>
                </a:lnTo>
                <a:lnTo>
                  <a:pt x="165" y="0"/>
                </a:lnTo>
                <a:close/>
              </a:path>
            </a:pathLst>
          </a:custGeom>
          <a:solidFill>
            <a:srgbClr val="231F20"/>
          </a:solidFill>
        </p:spPr>
        <p:txBody>
          <a:bodyPr wrap="square" lIns="0" tIns="0" rIns="0" bIns="0" rtlCol="0"/>
          <a:lstStyle/>
          <a:p>
            <a:endParaRPr/>
          </a:p>
        </p:txBody>
      </p:sp>
      <p:sp>
        <p:nvSpPr>
          <p:cNvPr id="386" name="object 386"/>
          <p:cNvSpPr/>
          <p:nvPr/>
        </p:nvSpPr>
        <p:spPr>
          <a:xfrm>
            <a:off x="6356086" y="5095005"/>
            <a:ext cx="16435" cy="981"/>
          </a:xfrm>
          <a:custGeom>
            <a:avLst/>
            <a:gdLst/>
            <a:ahLst/>
            <a:cxnLst/>
            <a:rect l="l" t="t" r="r" b="b"/>
            <a:pathLst>
              <a:path w="12700" h="1270">
                <a:moveTo>
                  <a:pt x="152" y="0"/>
                </a:moveTo>
                <a:lnTo>
                  <a:pt x="0" y="1066"/>
                </a:lnTo>
                <a:lnTo>
                  <a:pt x="12103" y="1066"/>
                </a:lnTo>
                <a:lnTo>
                  <a:pt x="12204" y="0"/>
                </a:lnTo>
                <a:lnTo>
                  <a:pt x="152" y="0"/>
                </a:lnTo>
                <a:close/>
              </a:path>
            </a:pathLst>
          </a:custGeom>
          <a:solidFill>
            <a:srgbClr val="231F20"/>
          </a:solidFill>
        </p:spPr>
        <p:txBody>
          <a:bodyPr wrap="square" lIns="0" tIns="0" rIns="0" bIns="0" rtlCol="0"/>
          <a:lstStyle/>
          <a:p>
            <a:endParaRPr/>
          </a:p>
        </p:txBody>
      </p:sp>
      <p:sp>
        <p:nvSpPr>
          <p:cNvPr id="387" name="object 387"/>
          <p:cNvSpPr/>
          <p:nvPr/>
        </p:nvSpPr>
        <p:spPr>
          <a:xfrm>
            <a:off x="6356185" y="5094592"/>
            <a:ext cx="16435" cy="981"/>
          </a:xfrm>
          <a:custGeom>
            <a:avLst/>
            <a:gdLst/>
            <a:ahLst/>
            <a:cxnLst/>
            <a:rect l="l" t="t" r="r" b="b"/>
            <a:pathLst>
              <a:path w="12700" h="1270">
                <a:moveTo>
                  <a:pt x="165" y="0"/>
                </a:moveTo>
                <a:lnTo>
                  <a:pt x="0" y="1079"/>
                </a:lnTo>
                <a:lnTo>
                  <a:pt x="12077" y="1079"/>
                </a:lnTo>
                <a:lnTo>
                  <a:pt x="12191" y="0"/>
                </a:lnTo>
                <a:lnTo>
                  <a:pt x="165" y="0"/>
                </a:lnTo>
                <a:close/>
              </a:path>
            </a:pathLst>
          </a:custGeom>
          <a:solidFill>
            <a:srgbClr val="231F20"/>
          </a:solidFill>
        </p:spPr>
        <p:txBody>
          <a:bodyPr wrap="square" lIns="0" tIns="0" rIns="0" bIns="0" rtlCol="0"/>
          <a:lstStyle/>
          <a:p>
            <a:endParaRPr/>
          </a:p>
        </p:txBody>
      </p:sp>
      <p:sp>
        <p:nvSpPr>
          <p:cNvPr id="388" name="object 388"/>
          <p:cNvSpPr/>
          <p:nvPr/>
        </p:nvSpPr>
        <p:spPr>
          <a:xfrm>
            <a:off x="6356284" y="5094180"/>
            <a:ext cx="16435" cy="981"/>
          </a:xfrm>
          <a:custGeom>
            <a:avLst/>
            <a:gdLst/>
            <a:ahLst/>
            <a:cxnLst/>
            <a:rect l="l" t="t" r="r" b="b"/>
            <a:pathLst>
              <a:path w="12700" h="1270">
                <a:moveTo>
                  <a:pt x="165" y="0"/>
                </a:moveTo>
                <a:lnTo>
                  <a:pt x="0" y="1066"/>
                </a:lnTo>
                <a:lnTo>
                  <a:pt x="12052" y="1066"/>
                </a:lnTo>
                <a:lnTo>
                  <a:pt x="12179" y="0"/>
                </a:lnTo>
                <a:lnTo>
                  <a:pt x="165" y="0"/>
                </a:lnTo>
                <a:close/>
              </a:path>
            </a:pathLst>
          </a:custGeom>
          <a:solidFill>
            <a:srgbClr val="231F20"/>
          </a:solidFill>
        </p:spPr>
        <p:txBody>
          <a:bodyPr wrap="square" lIns="0" tIns="0" rIns="0" bIns="0" rtlCol="0"/>
          <a:lstStyle/>
          <a:p>
            <a:endParaRPr/>
          </a:p>
        </p:txBody>
      </p:sp>
      <p:sp>
        <p:nvSpPr>
          <p:cNvPr id="389" name="object 389"/>
          <p:cNvSpPr/>
          <p:nvPr/>
        </p:nvSpPr>
        <p:spPr>
          <a:xfrm>
            <a:off x="6356383" y="5093778"/>
            <a:ext cx="16435" cy="981"/>
          </a:xfrm>
          <a:custGeom>
            <a:avLst/>
            <a:gdLst/>
            <a:ahLst/>
            <a:cxnLst/>
            <a:rect l="l" t="t" r="r" b="b"/>
            <a:pathLst>
              <a:path w="12700" h="1270">
                <a:moveTo>
                  <a:pt x="165" y="0"/>
                </a:moveTo>
                <a:lnTo>
                  <a:pt x="0" y="1066"/>
                </a:lnTo>
                <a:lnTo>
                  <a:pt x="12039" y="1066"/>
                </a:lnTo>
                <a:lnTo>
                  <a:pt x="12153" y="0"/>
                </a:lnTo>
                <a:lnTo>
                  <a:pt x="165" y="0"/>
                </a:lnTo>
                <a:close/>
              </a:path>
            </a:pathLst>
          </a:custGeom>
          <a:solidFill>
            <a:srgbClr val="231F20"/>
          </a:solidFill>
        </p:spPr>
        <p:txBody>
          <a:bodyPr wrap="square" lIns="0" tIns="0" rIns="0" bIns="0" rtlCol="0"/>
          <a:lstStyle/>
          <a:p>
            <a:endParaRPr/>
          </a:p>
        </p:txBody>
      </p:sp>
      <p:sp>
        <p:nvSpPr>
          <p:cNvPr id="390" name="object 390"/>
          <p:cNvSpPr/>
          <p:nvPr/>
        </p:nvSpPr>
        <p:spPr>
          <a:xfrm>
            <a:off x="6356481" y="5093365"/>
            <a:ext cx="16435" cy="981"/>
          </a:xfrm>
          <a:custGeom>
            <a:avLst/>
            <a:gdLst/>
            <a:ahLst/>
            <a:cxnLst/>
            <a:rect l="l" t="t" r="r" b="b"/>
            <a:pathLst>
              <a:path w="12700" h="1270">
                <a:moveTo>
                  <a:pt x="152" y="0"/>
                </a:moveTo>
                <a:lnTo>
                  <a:pt x="0" y="1054"/>
                </a:lnTo>
                <a:lnTo>
                  <a:pt x="12014" y="1054"/>
                </a:lnTo>
                <a:lnTo>
                  <a:pt x="12115" y="0"/>
                </a:lnTo>
                <a:lnTo>
                  <a:pt x="152" y="0"/>
                </a:lnTo>
                <a:close/>
              </a:path>
            </a:pathLst>
          </a:custGeom>
          <a:solidFill>
            <a:srgbClr val="231F20"/>
          </a:solidFill>
        </p:spPr>
        <p:txBody>
          <a:bodyPr wrap="square" lIns="0" tIns="0" rIns="0" bIns="0" rtlCol="0"/>
          <a:lstStyle/>
          <a:p>
            <a:endParaRPr/>
          </a:p>
        </p:txBody>
      </p:sp>
      <p:sp>
        <p:nvSpPr>
          <p:cNvPr id="391" name="object 391"/>
          <p:cNvSpPr/>
          <p:nvPr/>
        </p:nvSpPr>
        <p:spPr>
          <a:xfrm>
            <a:off x="6356596" y="5092953"/>
            <a:ext cx="16435" cy="981"/>
          </a:xfrm>
          <a:custGeom>
            <a:avLst/>
            <a:gdLst/>
            <a:ahLst/>
            <a:cxnLst/>
            <a:rect l="l" t="t" r="r" b="b"/>
            <a:pathLst>
              <a:path w="12700" h="1270">
                <a:moveTo>
                  <a:pt x="152" y="0"/>
                </a:moveTo>
                <a:lnTo>
                  <a:pt x="0" y="1066"/>
                </a:lnTo>
                <a:lnTo>
                  <a:pt x="11976" y="1066"/>
                </a:lnTo>
                <a:lnTo>
                  <a:pt x="12090" y="0"/>
                </a:lnTo>
                <a:lnTo>
                  <a:pt x="152" y="0"/>
                </a:lnTo>
                <a:close/>
              </a:path>
            </a:pathLst>
          </a:custGeom>
          <a:solidFill>
            <a:srgbClr val="231F20"/>
          </a:solidFill>
        </p:spPr>
        <p:txBody>
          <a:bodyPr wrap="square" lIns="0" tIns="0" rIns="0" bIns="0" rtlCol="0"/>
          <a:lstStyle/>
          <a:p>
            <a:endParaRPr/>
          </a:p>
        </p:txBody>
      </p:sp>
      <p:sp>
        <p:nvSpPr>
          <p:cNvPr id="392" name="object 392"/>
          <p:cNvSpPr/>
          <p:nvPr/>
        </p:nvSpPr>
        <p:spPr>
          <a:xfrm>
            <a:off x="6356694" y="5092551"/>
            <a:ext cx="16435" cy="981"/>
          </a:xfrm>
          <a:custGeom>
            <a:avLst/>
            <a:gdLst/>
            <a:ahLst/>
            <a:cxnLst/>
            <a:rect l="l" t="t" r="r" b="b"/>
            <a:pathLst>
              <a:path w="12700" h="1270">
                <a:moveTo>
                  <a:pt x="152" y="0"/>
                </a:moveTo>
                <a:lnTo>
                  <a:pt x="0" y="1066"/>
                </a:lnTo>
                <a:lnTo>
                  <a:pt x="11963" y="1066"/>
                </a:lnTo>
                <a:lnTo>
                  <a:pt x="12077" y="0"/>
                </a:lnTo>
                <a:lnTo>
                  <a:pt x="152" y="0"/>
                </a:lnTo>
                <a:close/>
              </a:path>
            </a:pathLst>
          </a:custGeom>
          <a:solidFill>
            <a:srgbClr val="231F20"/>
          </a:solidFill>
        </p:spPr>
        <p:txBody>
          <a:bodyPr wrap="square" lIns="0" tIns="0" rIns="0" bIns="0" rtlCol="0"/>
          <a:lstStyle/>
          <a:p>
            <a:endParaRPr/>
          </a:p>
        </p:txBody>
      </p:sp>
      <p:sp>
        <p:nvSpPr>
          <p:cNvPr id="393" name="object 393"/>
          <p:cNvSpPr/>
          <p:nvPr/>
        </p:nvSpPr>
        <p:spPr>
          <a:xfrm>
            <a:off x="6356794" y="5092129"/>
            <a:ext cx="15614" cy="981"/>
          </a:xfrm>
          <a:custGeom>
            <a:avLst/>
            <a:gdLst/>
            <a:ahLst/>
            <a:cxnLst/>
            <a:rect l="l" t="t" r="r" b="b"/>
            <a:pathLst>
              <a:path w="12064" h="1270">
                <a:moveTo>
                  <a:pt x="152" y="0"/>
                </a:moveTo>
                <a:lnTo>
                  <a:pt x="0" y="1079"/>
                </a:lnTo>
                <a:lnTo>
                  <a:pt x="11950" y="1079"/>
                </a:lnTo>
                <a:lnTo>
                  <a:pt x="12065" y="0"/>
                </a:lnTo>
                <a:lnTo>
                  <a:pt x="152" y="0"/>
                </a:lnTo>
                <a:close/>
              </a:path>
            </a:pathLst>
          </a:custGeom>
          <a:solidFill>
            <a:srgbClr val="231F20"/>
          </a:solidFill>
        </p:spPr>
        <p:txBody>
          <a:bodyPr wrap="square" lIns="0" tIns="0" rIns="0" bIns="0" rtlCol="0"/>
          <a:lstStyle/>
          <a:p>
            <a:endParaRPr/>
          </a:p>
        </p:txBody>
      </p:sp>
      <p:sp>
        <p:nvSpPr>
          <p:cNvPr id="394" name="object 394"/>
          <p:cNvSpPr/>
          <p:nvPr/>
        </p:nvSpPr>
        <p:spPr>
          <a:xfrm>
            <a:off x="6356891" y="5091727"/>
            <a:ext cx="15614" cy="981"/>
          </a:xfrm>
          <a:custGeom>
            <a:avLst/>
            <a:gdLst/>
            <a:ahLst/>
            <a:cxnLst/>
            <a:rect l="l" t="t" r="r" b="b"/>
            <a:pathLst>
              <a:path w="12064" h="1270">
                <a:moveTo>
                  <a:pt x="165" y="0"/>
                </a:moveTo>
                <a:lnTo>
                  <a:pt x="0" y="1066"/>
                </a:lnTo>
                <a:lnTo>
                  <a:pt x="11937" y="1066"/>
                </a:lnTo>
                <a:lnTo>
                  <a:pt x="12039" y="0"/>
                </a:lnTo>
                <a:lnTo>
                  <a:pt x="165" y="0"/>
                </a:lnTo>
                <a:close/>
              </a:path>
            </a:pathLst>
          </a:custGeom>
          <a:solidFill>
            <a:srgbClr val="231F20"/>
          </a:solidFill>
        </p:spPr>
        <p:txBody>
          <a:bodyPr wrap="square" lIns="0" tIns="0" rIns="0" bIns="0" rtlCol="0"/>
          <a:lstStyle/>
          <a:p>
            <a:endParaRPr/>
          </a:p>
        </p:txBody>
      </p:sp>
      <p:sp>
        <p:nvSpPr>
          <p:cNvPr id="395" name="object 395"/>
          <p:cNvSpPr/>
          <p:nvPr/>
        </p:nvSpPr>
        <p:spPr>
          <a:xfrm>
            <a:off x="6356991" y="5091325"/>
            <a:ext cx="15614" cy="981"/>
          </a:xfrm>
          <a:custGeom>
            <a:avLst/>
            <a:gdLst/>
            <a:ahLst/>
            <a:cxnLst/>
            <a:rect l="l" t="t" r="r" b="b"/>
            <a:pathLst>
              <a:path w="12064" h="1270">
                <a:moveTo>
                  <a:pt x="165" y="0"/>
                </a:moveTo>
                <a:lnTo>
                  <a:pt x="0" y="1054"/>
                </a:lnTo>
                <a:lnTo>
                  <a:pt x="11912" y="1054"/>
                </a:lnTo>
                <a:lnTo>
                  <a:pt x="12014" y="0"/>
                </a:lnTo>
                <a:lnTo>
                  <a:pt x="165" y="0"/>
                </a:lnTo>
                <a:close/>
              </a:path>
            </a:pathLst>
          </a:custGeom>
          <a:solidFill>
            <a:srgbClr val="231F20"/>
          </a:solidFill>
        </p:spPr>
        <p:txBody>
          <a:bodyPr wrap="square" lIns="0" tIns="0" rIns="0" bIns="0" rtlCol="0"/>
          <a:lstStyle/>
          <a:p>
            <a:endParaRPr/>
          </a:p>
        </p:txBody>
      </p:sp>
      <p:sp>
        <p:nvSpPr>
          <p:cNvPr id="396" name="object 396"/>
          <p:cNvSpPr/>
          <p:nvPr/>
        </p:nvSpPr>
        <p:spPr>
          <a:xfrm>
            <a:off x="6357089" y="5090902"/>
            <a:ext cx="15614" cy="981"/>
          </a:xfrm>
          <a:custGeom>
            <a:avLst/>
            <a:gdLst/>
            <a:ahLst/>
            <a:cxnLst/>
            <a:rect l="l" t="t" r="r" b="b"/>
            <a:pathLst>
              <a:path w="12064" h="1270">
                <a:moveTo>
                  <a:pt x="165" y="0"/>
                </a:moveTo>
                <a:lnTo>
                  <a:pt x="0" y="1066"/>
                </a:lnTo>
                <a:lnTo>
                  <a:pt x="11887" y="1066"/>
                </a:lnTo>
                <a:lnTo>
                  <a:pt x="12001" y="0"/>
                </a:lnTo>
                <a:lnTo>
                  <a:pt x="165" y="0"/>
                </a:lnTo>
                <a:close/>
              </a:path>
            </a:pathLst>
          </a:custGeom>
          <a:solidFill>
            <a:srgbClr val="231F20"/>
          </a:solidFill>
        </p:spPr>
        <p:txBody>
          <a:bodyPr wrap="square" lIns="0" tIns="0" rIns="0" bIns="0" rtlCol="0"/>
          <a:lstStyle/>
          <a:p>
            <a:endParaRPr/>
          </a:p>
        </p:txBody>
      </p:sp>
      <p:sp>
        <p:nvSpPr>
          <p:cNvPr id="397" name="object 397"/>
          <p:cNvSpPr/>
          <p:nvPr/>
        </p:nvSpPr>
        <p:spPr>
          <a:xfrm>
            <a:off x="6357205" y="5090500"/>
            <a:ext cx="15614" cy="981"/>
          </a:xfrm>
          <a:custGeom>
            <a:avLst/>
            <a:gdLst/>
            <a:ahLst/>
            <a:cxnLst/>
            <a:rect l="l" t="t" r="r" b="b"/>
            <a:pathLst>
              <a:path w="12064" h="1270">
                <a:moveTo>
                  <a:pt x="165" y="0"/>
                </a:moveTo>
                <a:lnTo>
                  <a:pt x="0" y="1066"/>
                </a:lnTo>
                <a:lnTo>
                  <a:pt x="11861" y="1066"/>
                </a:lnTo>
                <a:lnTo>
                  <a:pt x="11976" y="0"/>
                </a:lnTo>
                <a:lnTo>
                  <a:pt x="165" y="0"/>
                </a:lnTo>
                <a:close/>
              </a:path>
            </a:pathLst>
          </a:custGeom>
          <a:solidFill>
            <a:srgbClr val="231F20"/>
          </a:solidFill>
        </p:spPr>
        <p:txBody>
          <a:bodyPr wrap="square" lIns="0" tIns="0" rIns="0" bIns="0" rtlCol="0"/>
          <a:lstStyle/>
          <a:p>
            <a:endParaRPr/>
          </a:p>
        </p:txBody>
      </p:sp>
      <p:sp>
        <p:nvSpPr>
          <p:cNvPr id="398" name="object 398"/>
          <p:cNvSpPr/>
          <p:nvPr/>
        </p:nvSpPr>
        <p:spPr>
          <a:xfrm>
            <a:off x="6357303" y="5090088"/>
            <a:ext cx="15614" cy="981"/>
          </a:xfrm>
          <a:custGeom>
            <a:avLst/>
            <a:gdLst/>
            <a:ahLst/>
            <a:cxnLst/>
            <a:rect l="l" t="t" r="r" b="b"/>
            <a:pathLst>
              <a:path w="12064" h="1270">
                <a:moveTo>
                  <a:pt x="152" y="0"/>
                </a:moveTo>
                <a:lnTo>
                  <a:pt x="0" y="1054"/>
                </a:lnTo>
                <a:lnTo>
                  <a:pt x="11836" y="1054"/>
                </a:lnTo>
                <a:lnTo>
                  <a:pt x="11950" y="0"/>
                </a:lnTo>
                <a:lnTo>
                  <a:pt x="152" y="0"/>
                </a:lnTo>
                <a:close/>
              </a:path>
            </a:pathLst>
          </a:custGeom>
          <a:solidFill>
            <a:srgbClr val="231F20"/>
          </a:solidFill>
        </p:spPr>
        <p:txBody>
          <a:bodyPr wrap="square" lIns="0" tIns="0" rIns="0" bIns="0" rtlCol="0"/>
          <a:lstStyle/>
          <a:p>
            <a:endParaRPr/>
          </a:p>
        </p:txBody>
      </p:sp>
      <p:sp>
        <p:nvSpPr>
          <p:cNvPr id="399" name="object 399"/>
          <p:cNvSpPr/>
          <p:nvPr/>
        </p:nvSpPr>
        <p:spPr>
          <a:xfrm>
            <a:off x="6357401" y="5089685"/>
            <a:ext cx="15614" cy="981"/>
          </a:xfrm>
          <a:custGeom>
            <a:avLst/>
            <a:gdLst/>
            <a:ahLst/>
            <a:cxnLst/>
            <a:rect l="l" t="t" r="r" b="b"/>
            <a:pathLst>
              <a:path w="12064" h="1270">
                <a:moveTo>
                  <a:pt x="152" y="0"/>
                </a:moveTo>
                <a:lnTo>
                  <a:pt x="0" y="1054"/>
                </a:lnTo>
                <a:lnTo>
                  <a:pt x="11823" y="1054"/>
                </a:lnTo>
                <a:lnTo>
                  <a:pt x="11925" y="0"/>
                </a:lnTo>
                <a:lnTo>
                  <a:pt x="152" y="0"/>
                </a:lnTo>
                <a:close/>
              </a:path>
            </a:pathLst>
          </a:custGeom>
          <a:solidFill>
            <a:srgbClr val="231F20"/>
          </a:solidFill>
        </p:spPr>
        <p:txBody>
          <a:bodyPr wrap="square" lIns="0" tIns="0" rIns="0" bIns="0" rtlCol="0"/>
          <a:lstStyle/>
          <a:p>
            <a:endParaRPr/>
          </a:p>
        </p:txBody>
      </p:sp>
      <p:sp>
        <p:nvSpPr>
          <p:cNvPr id="400" name="object 400"/>
          <p:cNvSpPr/>
          <p:nvPr/>
        </p:nvSpPr>
        <p:spPr>
          <a:xfrm>
            <a:off x="6357516" y="5089263"/>
            <a:ext cx="15614" cy="981"/>
          </a:xfrm>
          <a:custGeom>
            <a:avLst/>
            <a:gdLst/>
            <a:ahLst/>
            <a:cxnLst/>
            <a:rect l="l" t="t" r="r" b="b"/>
            <a:pathLst>
              <a:path w="12064" h="1270">
                <a:moveTo>
                  <a:pt x="152" y="0"/>
                </a:moveTo>
                <a:lnTo>
                  <a:pt x="0" y="1079"/>
                </a:lnTo>
                <a:lnTo>
                  <a:pt x="11785" y="1079"/>
                </a:lnTo>
                <a:lnTo>
                  <a:pt x="11899" y="0"/>
                </a:lnTo>
                <a:lnTo>
                  <a:pt x="152" y="0"/>
                </a:lnTo>
                <a:close/>
              </a:path>
            </a:pathLst>
          </a:custGeom>
          <a:solidFill>
            <a:srgbClr val="231F20"/>
          </a:solidFill>
        </p:spPr>
        <p:txBody>
          <a:bodyPr wrap="square" lIns="0" tIns="0" rIns="0" bIns="0" rtlCol="0"/>
          <a:lstStyle/>
          <a:p>
            <a:endParaRPr/>
          </a:p>
        </p:txBody>
      </p:sp>
      <p:sp>
        <p:nvSpPr>
          <p:cNvPr id="401" name="object 401"/>
          <p:cNvSpPr/>
          <p:nvPr/>
        </p:nvSpPr>
        <p:spPr>
          <a:xfrm>
            <a:off x="6357615" y="5088851"/>
            <a:ext cx="15614" cy="981"/>
          </a:xfrm>
          <a:custGeom>
            <a:avLst/>
            <a:gdLst/>
            <a:ahLst/>
            <a:cxnLst/>
            <a:rect l="l" t="t" r="r" b="b"/>
            <a:pathLst>
              <a:path w="12064" h="1270">
                <a:moveTo>
                  <a:pt x="152" y="0"/>
                </a:moveTo>
                <a:lnTo>
                  <a:pt x="0" y="1079"/>
                </a:lnTo>
                <a:lnTo>
                  <a:pt x="11760" y="1079"/>
                </a:lnTo>
                <a:lnTo>
                  <a:pt x="11874" y="0"/>
                </a:lnTo>
                <a:lnTo>
                  <a:pt x="152" y="0"/>
                </a:lnTo>
                <a:close/>
              </a:path>
            </a:pathLst>
          </a:custGeom>
          <a:solidFill>
            <a:srgbClr val="231F20"/>
          </a:solidFill>
        </p:spPr>
        <p:txBody>
          <a:bodyPr wrap="square" lIns="0" tIns="0" rIns="0" bIns="0" rtlCol="0"/>
          <a:lstStyle/>
          <a:p>
            <a:endParaRPr/>
          </a:p>
        </p:txBody>
      </p:sp>
      <p:sp>
        <p:nvSpPr>
          <p:cNvPr id="402" name="object 402"/>
          <p:cNvSpPr/>
          <p:nvPr/>
        </p:nvSpPr>
        <p:spPr>
          <a:xfrm>
            <a:off x="6357698" y="5088439"/>
            <a:ext cx="15614" cy="981"/>
          </a:xfrm>
          <a:custGeom>
            <a:avLst/>
            <a:gdLst/>
            <a:ahLst/>
            <a:cxnLst/>
            <a:rect l="l" t="t" r="r" b="b"/>
            <a:pathLst>
              <a:path w="12064" h="1270">
                <a:moveTo>
                  <a:pt x="165" y="0"/>
                </a:moveTo>
                <a:lnTo>
                  <a:pt x="0" y="1079"/>
                </a:lnTo>
                <a:lnTo>
                  <a:pt x="11760" y="1079"/>
                </a:lnTo>
                <a:lnTo>
                  <a:pt x="11887" y="0"/>
                </a:lnTo>
                <a:lnTo>
                  <a:pt x="165" y="0"/>
                </a:lnTo>
                <a:close/>
              </a:path>
            </a:pathLst>
          </a:custGeom>
          <a:solidFill>
            <a:srgbClr val="231F20"/>
          </a:solidFill>
        </p:spPr>
        <p:txBody>
          <a:bodyPr wrap="square" lIns="0" tIns="0" rIns="0" bIns="0" rtlCol="0"/>
          <a:lstStyle/>
          <a:p>
            <a:endParaRPr/>
          </a:p>
        </p:txBody>
      </p:sp>
      <p:sp>
        <p:nvSpPr>
          <p:cNvPr id="403" name="object 403"/>
          <p:cNvSpPr/>
          <p:nvPr/>
        </p:nvSpPr>
        <p:spPr>
          <a:xfrm>
            <a:off x="6357796" y="5088046"/>
            <a:ext cx="15614" cy="981"/>
          </a:xfrm>
          <a:custGeom>
            <a:avLst/>
            <a:gdLst/>
            <a:ahLst/>
            <a:cxnLst/>
            <a:rect l="l" t="t" r="r" b="b"/>
            <a:pathLst>
              <a:path w="12064" h="1270">
                <a:moveTo>
                  <a:pt x="165" y="0"/>
                </a:moveTo>
                <a:lnTo>
                  <a:pt x="0" y="1054"/>
                </a:lnTo>
                <a:lnTo>
                  <a:pt x="11734" y="1054"/>
                </a:lnTo>
                <a:lnTo>
                  <a:pt x="11849" y="0"/>
                </a:lnTo>
                <a:lnTo>
                  <a:pt x="165" y="0"/>
                </a:lnTo>
                <a:close/>
              </a:path>
            </a:pathLst>
          </a:custGeom>
          <a:solidFill>
            <a:srgbClr val="231F20"/>
          </a:solidFill>
        </p:spPr>
        <p:txBody>
          <a:bodyPr wrap="square" lIns="0" tIns="0" rIns="0" bIns="0" rtlCol="0"/>
          <a:lstStyle/>
          <a:p>
            <a:endParaRPr/>
          </a:p>
        </p:txBody>
      </p:sp>
      <p:sp>
        <p:nvSpPr>
          <p:cNvPr id="404" name="object 404"/>
          <p:cNvSpPr/>
          <p:nvPr/>
        </p:nvSpPr>
        <p:spPr>
          <a:xfrm>
            <a:off x="6357911" y="5087624"/>
            <a:ext cx="15614" cy="981"/>
          </a:xfrm>
          <a:custGeom>
            <a:avLst/>
            <a:gdLst/>
            <a:ahLst/>
            <a:cxnLst/>
            <a:rect l="l" t="t" r="r" b="b"/>
            <a:pathLst>
              <a:path w="12064" h="1270">
                <a:moveTo>
                  <a:pt x="165" y="0"/>
                </a:moveTo>
                <a:lnTo>
                  <a:pt x="0" y="1066"/>
                </a:lnTo>
                <a:lnTo>
                  <a:pt x="11709" y="1066"/>
                </a:lnTo>
                <a:lnTo>
                  <a:pt x="11823" y="0"/>
                </a:lnTo>
                <a:lnTo>
                  <a:pt x="165" y="0"/>
                </a:lnTo>
                <a:close/>
              </a:path>
            </a:pathLst>
          </a:custGeom>
          <a:solidFill>
            <a:srgbClr val="231F20"/>
          </a:solidFill>
        </p:spPr>
        <p:txBody>
          <a:bodyPr wrap="square" lIns="0" tIns="0" rIns="0" bIns="0" rtlCol="0"/>
          <a:lstStyle/>
          <a:p>
            <a:endParaRPr/>
          </a:p>
        </p:txBody>
      </p:sp>
      <p:sp>
        <p:nvSpPr>
          <p:cNvPr id="405" name="object 405"/>
          <p:cNvSpPr/>
          <p:nvPr/>
        </p:nvSpPr>
        <p:spPr>
          <a:xfrm>
            <a:off x="6358009" y="5087222"/>
            <a:ext cx="15614" cy="981"/>
          </a:xfrm>
          <a:custGeom>
            <a:avLst/>
            <a:gdLst/>
            <a:ahLst/>
            <a:cxnLst/>
            <a:rect l="l" t="t" r="r" b="b"/>
            <a:pathLst>
              <a:path w="12064" h="1270">
                <a:moveTo>
                  <a:pt x="152" y="0"/>
                </a:moveTo>
                <a:lnTo>
                  <a:pt x="0" y="1066"/>
                </a:lnTo>
                <a:lnTo>
                  <a:pt x="11684" y="1066"/>
                </a:lnTo>
                <a:lnTo>
                  <a:pt x="11798" y="0"/>
                </a:lnTo>
                <a:lnTo>
                  <a:pt x="152" y="0"/>
                </a:lnTo>
                <a:close/>
              </a:path>
            </a:pathLst>
          </a:custGeom>
          <a:solidFill>
            <a:srgbClr val="231F20"/>
          </a:solidFill>
        </p:spPr>
        <p:txBody>
          <a:bodyPr wrap="square" lIns="0" tIns="0" rIns="0" bIns="0" rtlCol="0"/>
          <a:lstStyle/>
          <a:p>
            <a:endParaRPr/>
          </a:p>
        </p:txBody>
      </p:sp>
      <p:sp>
        <p:nvSpPr>
          <p:cNvPr id="406" name="object 406"/>
          <p:cNvSpPr/>
          <p:nvPr/>
        </p:nvSpPr>
        <p:spPr>
          <a:xfrm>
            <a:off x="6358125" y="5086810"/>
            <a:ext cx="15614" cy="981"/>
          </a:xfrm>
          <a:custGeom>
            <a:avLst/>
            <a:gdLst/>
            <a:ahLst/>
            <a:cxnLst/>
            <a:rect l="l" t="t" r="r" b="b"/>
            <a:pathLst>
              <a:path w="12064" h="1270">
                <a:moveTo>
                  <a:pt x="152" y="0"/>
                </a:moveTo>
                <a:lnTo>
                  <a:pt x="0" y="1079"/>
                </a:lnTo>
                <a:lnTo>
                  <a:pt x="11658" y="1079"/>
                </a:lnTo>
                <a:lnTo>
                  <a:pt x="11772" y="0"/>
                </a:lnTo>
                <a:lnTo>
                  <a:pt x="152" y="0"/>
                </a:lnTo>
                <a:close/>
              </a:path>
            </a:pathLst>
          </a:custGeom>
          <a:solidFill>
            <a:srgbClr val="231F20"/>
          </a:solidFill>
        </p:spPr>
        <p:txBody>
          <a:bodyPr wrap="square" lIns="0" tIns="0" rIns="0" bIns="0" rtlCol="0"/>
          <a:lstStyle/>
          <a:p>
            <a:endParaRPr/>
          </a:p>
        </p:txBody>
      </p:sp>
      <p:sp>
        <p:nvSpPr>
          <p:cNvPr id="407" name="object 407"/>
          <p:cNvSpPr/>
          <p:nvPr/>
        </p:nvSpPr>
        <p:spPr>
          <a:xfrm>
            <a:off x="6358223" y="5086398"/>
            <a:ext cx="15614" cy="981"/>
          </a:xfrm>
          <a:custGeom>
            <a:avLst/>
            <a:gdLst/>
            <a:ahLst/>
            <a:cxnLst/>
            <a:rect l="l" t="t" r="r" b="b"/>
            <a:pathLst>
              <a:path w="12064" h="1270">
                <a:moveTo>
                  <a:pt x="152" y="0"/>
                </a:moveTo>
                <a:lnTo>
                  <a:pt x="0" y="1066"/>
                </a:lnTo>
                <a:lnTo>
                  <a:pt x="11645" y="1066"/>
                </a:lnTo>
                <a:lnTo>
                  <a:pt x="11760" y="0"/>
                </a:lnTo>
                <a:lnTo>
                  <a:pt x="152" y="0"/>
                </a:lnTo>
                <a:close/>
              </a:path>
            </a:pathLst>
          </a:custGeom>
          <a:solidFill>
            <a:srgbClr val="231F20"/>
          </a:solidFill>
        </p:spPr>
        <p:txBody>
          <a:bodyPr wrap="square" lIns="0" tIns="0" rIns="0" bIns="0" rtlCol="0"/>
          <a:lstStyle/>
          <a:p>
            <a:endParaRPr/>
          </a:p>
        </p:txBody>
      </p:sp>
      <p:sp>
        <p:nvSpPr>
          <p:cNvPr id="408" name="object 408"/>
          <p:cNvSpPr/>
          <p:nvPr/>
        </p:nvSpPr>
        <p:spPr>
          <a:xfrm>
            <a:off x="6358321" y="5085995"/>
            <a:ext cx="15614" cy="981"/>
          </a:xfrm>
          <a:custGeom>
            <a:avLst/>
            <a:gdLst/>
            <a:ahLst/>
            <a:cxnLst/>
            <a:rect l="l" t="t" r="r" b="b"/>
            <a:pathLst>
              <a:path w="12064" h="1270">
                <a:moveTo>
                  <a:pt x="152" y="0"/>
                </a:moveTo>
                <a:lnTo>
                  <a:pt x="0" y="1054"/>
                </a:lnTo>
                <a:lnTo>
                  <a:pt x="11620" y="1054"/>
                </a:lnTo>
                <a:lnTo>
                  <a:pt x="11734" y="0"/>
                </a:lnTo>
                <a:lnTo>
                  <a:pt x="152" y="0"/>
                </a:lnTo>
                <a:close/>
              </a:path>
            </a:pathLst>
          </a:custGeom>
          <a:solidFill>
            <a:srgbClr val="231F20"/>
          </a:solidFill>
        </p:spPr>
        <p:txBody>
          <a:bodyPr wrap="square" lIns="0" tIns="0" rIns="0" bIns="0" rtlCol="0"/>
          <a:lstStyle/>
          <a:p>
            <a:endParaRPr/>
          </a:p>
        </p:txBody>
      </p:sp>
      <p:sp>
        <p:nvSpPr>
          <p:cNvPr id="409" name="object 409"/>
          <p:cNvSpPr/>
          <p:nvPr/>
        </p:nvSpPr>
        <p:spPr>
          <a:xfrm>
            <a:off x="6358404" y="5085583"/>
            <a:ext cx="15614" cy="981"/>
          </a:xfrm>
          <a:custGeom>
            <a:avLst/>
            <a:gdLst/>
            <a:ahLst/>
            <a:cxnLst/>
            <a:rect l="l" t="t" r="r" b="b"/>
            <a:pathLst>
              <a:path w="12064" h="1270">
                <a:moveTo>
                  <a:pt x="165" y="0"/>
                </a:moveTo>
                <a:lnTo>
                  <a:pt x="0" y="1066"/>
                </a:lnTo>
                <a:lnTo>
                  <a:pt x="11607" y="1066"/>
                </a:lnTo>
                <a:lnTo>
                  <a:pt x="11722" y="0"/>
                </a:lnTo>
                <a:lnTo>
                  <a:pt x="165" y="0"/>
                </a:lnTo>
                <a:close/>
              </a:path>
            </a:pathLst>
          </a:custGeom>
          <a:solidFill>
            <a:srgbClr val="231F20"/>
          </a:solidFill>
        </p:spPr>
        <p:txBody>
          <a:bodyPr wrap="square" lIns="0" tIns="0" rIns="0" bIns="0" rtlCol="0"/>
          <a:lstStyle/>
          <a:p>
            <a:endParaRPr/>
          </a:p>
        </p:txBody>
      </p:sp>
      <p:sp>
        <p:nvSpPr>
          <p:cNvPr id="410" name="object 410"/>
          <p:cNvSpPr/>
          <p:nvPr/>
        </p:nvSpPr>
        <p:spPr>
          <a:xfrm>
            <a:off x="6358519" y="5085171"/>
            <a:ext cx="15614" cy="981"/>
          </a:xfrm>
          <a:custGeom>
            <a:avLst/>
            <a:gdLst/>
            <a:ahLst/>
            <a:cxnLst/>
            <a:rect l="l" t="t" r="r" b="b"/>
            <a:pathLst>
              <a:path w="12064" h="1270">
                <a:moveTo>
                  <a:pt x="165" y="0"/>
                </a:moveTo>
                <a:lnTo>
                  <a:pt x="0" y="1066"/>
                </a:lnTo>
                <a:lnTo>
                  <a:pt x="11582" y="1066"/>
                </a:lnTo>
                <a:lnTo>
                  <a:pt x="11696" y="0"/>
                </a:lnTo>
                <a:lnTo>
                  <a:pt x="165" y="0"/>
                </a:lnTo>
                <a:close/>
              </a:path>
            </a:pathLst>
          </a:custGeom>
          <a:solidFill>
            <a:srgbClr val="231F20"/>
          </a:solidFill>
        </p:spPr>
        <p:txBody>
          <a:bodyPr wrap="square" lIns="0" tIns="0" rIns="0" bIns="0" rtlCol="0"/>
          <a:lstStyle/>
          <a:p>
            <a:endParaRPr/>
          </a:p>
        </p:txBody>
      </p:sp>
      <p:sp>
        <p:nvSpPr>
          <p:cNvPr id="411" name="object 411"/>
          <p:cNvSpPr/>
          <p:nvPr/>
        </p:nvSpPr>
        <p:spPr>
          <a:xfrm>
            <a:off x="6358618" y="5084759"/>
            <a:ext cx="15614" cy="981"/>
          </a:xfrm>
          <a:custGeom>
            <a:avLst/>
            <a:gdLst/>
            <a:ahLst/>
            <a:cxnLst/>
            <a:rect l="l" t="t" r="r" b="b"/>
            <a:pathLst>
              <a:path w="12064" h="1270">
                <a:moveTo>
                  <a:pt x="165" y="0"/>
                </a:moveTo>
                <a:lnTo>
                  <a:pt x="0" y="1066"/>
                </a:lnTo>
                <a:lnTo>
                  <a:pt x="11556" y="1066"/>
                </a:lnTo>
                <a:lnTo>
                  <a:pt x="11671" y="0"/>
                </a:lnTo>
                <a:lnTo>
                  <a:pt x="165" y="0"/>
                </a:lnTo>
                <a:close/>
              </a:path>
            </a:pathLst>
          </a:custGeom>
          <a:solidFill>
            <a:srgbClr val="231F20"/>
          </a:solidFill>
        </p:spPr>
        <p:txBody>
          <a:bodyPr wrap="square" lIns="0" tIns="0" rIns="0" bIns="0" rtlCol="0"/>
          <a:lstStyle/>
          <a:p>
            <a:endParaRPr/>
          </a:p>
        </p:txBody>
      </p:sp>
      <p:sp>
        <p:nvSpPr>
          <p:cNvPr id="412" name="object 412"/>
          <p:cNvSpPr/>
          <p:nvPr/>
        </p:nvSpPr>
        <p:spPr>
          <a:xfrm>
            <a:off x="6358716" y="5084347"/>
            <a:ext cx="15614" cy="981"/>
          </a:xfrm>
          <a:custGeom>
            <a:avLst/>
            <a:gdLst/>
            <a:ahLst/>
            <a:cxnLst/>
            <a:rect l="l" t="t" r="r" b="b"/>
            <a:pathLst>
              <a:path w="12064" h="1270">
                <a:moveTo>
                  <a:pt x="165" y="0"/>
                </a:moveTo>
                <a:lnTo>
                  <a:pt x="0" y="1066"/>
                </a:lnTo>
                <a:lnTo>
                  <a:pt x="11531" y="1066"/>
                </a:lnTo>
                <a:lnTo>
                  <a:pt x="11658" y="0"/>
                </a:lnTo>
                <a:lnTo>
                  <a:pt x="165" y="0"/>
                </a:lnTo>
                <a:close/>
              </a:path>
            </a:pathLst>
          </a:custGeom>
          <a:solidFill>
            <a:srgbClr val="231F20"/>
          </a:solidFill>
        </p:spPr>
        <p:txBody>
          <a:bodyPr wrap="square" lIns="0" tIns="0" rIns="0" bIns="0" rtlCol="0"/>
          <a:lstStyle/>
          <a:p>
            <a:endParaRPr/>
          </a:p>
        </p:txBody>
      </p:sp>
      <p:sp>
        <p:nvSpPr>
          <p:cNvPr id="413" name="object 413"/>
          <p:cNvSpPr/>
          <p:nvPr/>
        </p:nvSpPr>
        <p:spPr>
          <a:xfrm>
            <a:off x="6358831" y="5083934"/>
            <a:ext cx="15614" cy="981"/>
          </a:xfrm>
          <a:custGeom>
            <a:avLst/>
            <a:gdLst/>
            <a:ahLst/>
            <a:cxnLst/>
            <a:rect l="l" t="t" r="r" b="b"/>
            <a:pathLst>
              <a:path w="12064" h="1270">
                <a:moveTo>
                  <a:pt x="152" y="0"/>
                </a:moveTo>
                <a:lnTo>
                  <a:pt x="0" y="1066"/>
                </a:lnTo>
                <a:lnTo>
                  <a:pt x="11518" y="1066"/>
                </a:lnTo>
                <a:lnTo>
                  <a:pt x="11633" y="0"/>
                </a:lnTo>
                <a:lnTo>
                  <a:pt x="152" y="0"/>
                </a:lnTo>
                <a:close/>
              </a:path>
            </a:pathLst>
          </a:custGeom>
          <a:solidFill>
            <a:srgbClr val="231F20"/>
          </a:solidFill>
        </p:spPr>
        <p:txBody>
          <a:bodyPr wrap="square" lIns="0" tIns="0" rIns="0" bIns="0" rtlCol="0"/>
          <a:lstStyle/>
          <a:p>
            <a:endParaRPr/>
          </a:p>
        </p:txBody>
      </p:sp>
      <p:sp>
        <p:nvSpPr>
          <p:cNvPr id="414" name="object 414"/>
          <p:cNvSpPr/>
          <p:nvPr/>
        </p:nvSpPr>
        <p:spPr>
          <a:xfrm>
            <a:off x="6358931" y="5083533"/>
            <a:ext cx="15614" cy="981"/>
          </a:xfrm>
          <a:custGeom>
            <a:avLst/>
            <a:gdLst/>
            <a:ahLst/>
            <a:cxnLst/>
            <a:rect l="l" t="t" r="r" b="b"/>
            <a:pathLst>
              <a:path w="12064" h="1270">
                <a:moveTo>
                  <a:pt x="152" y="0"/>
                </a:moveTo>
                <a:lnTo>
                  <a:pt x="0" y="1079"/>
                </a:lnTo>
                <a:lnTo>
                  <a:pt x="11493" y="1079"/>
                </a:lnTo>
                <a:lnTo>
                  <a:pt x="11607" y="0"/>
                </a:lnTo>
                <a:lnTo>
                  <a:pt x="152" y="0"/>
                </a:lnTo>
                <a:close/>
              </a:path>
            </a:pathLst>
          </a:custGeom>
          <a:solidFill>
            <a:srgbClr val="231F20"/>
          </a:solidFill>
        </p:spPr>
        <p:txBody>
          <a:bodyPr wrap="square" lIns="0" tIns="0" rIns="0" bIns="0" rtlCol="0"/>
          <a:lstStyle/>
          <a:p>
            <a:endParaRPr/>
          </a:p>
        </p:txBody>
      </p:sp>
      <p:sp>
        <p:nvSpPr>
          <p:cNvPr id="415" name="object 415"/>
          <p:cNvSpPr/>
          <p:nvPr/>
        </p:nvSpPr>
        <p:spPr>
          <a:xfrm>
            <a:off x="6359029" y="5083110"/>
            <a:ext cx="15614" cy="981"/>
          </a:xfrm>
          <a:custGeom>
            <a:avLst/>
            <a:gdLst/>
            <a:ahLst/>
            <a:cxnLst/>
            <a:rect l="l" t="t" r="r" b="b"/>
            <a:pathLst>
              <a:path w="12064" h="1270">
                <a:moveTo>
                  <a:pt x="152" y="0"/>
                </a:moveTo>
                <a:lnTo>
                  <a:pt x="0" y="1066"/>
                </a:lnTo>
                <a:lnTo>
                  <a:pt x="11468" y="1066"/>
                </a:lnTo>
                <a:lnTo>
                  <a:pt x="11569" y="0"/>
                </a:lnTo>
                <a:lnTo>
                  <a:pt x="152" y="0"/>
                </a:lnTo>
                <a:close/>
              </a:path>
            </a:pathLst>
          </a:custGeom>
          <a:solidFill>
            <a:srgbClr val="231F20"/>
          </a:solidFill>
        </p:spPr>
        <p:txBody>
          <a:bodyPr wrap="square" lIns="0" tIns="0" rIns="0" bIns="0" rtlCol="0"/>
          <a:lstStyle/>
          <a:p>
            <a:endParaRPr/>
          </a:p>
        </p:txBody>
      </p:sp>
      <p:sp>
        <p:nvSpPr>
          <p:cNvPr id="416" name="object 416"/>
          <p:cNvSpPr/>
          <p:nvPr/>
        </p:nvSpPr>
        <p:spPr>
          <a:xfrm>
            <a:off x="6359128" y="5082717"/>
            <a:ext cx="15614" cy="981"/>
          </a:xfrm>
          <a:custGeom>
            <a:avLst/>
            <a:gdLst/>
            <a:ahLst/>
            <a:cxnLst/>
            <a:rect l="l" t="t" r="r" b="b"/>
            <a:pathLst>
              <a:path w="12064" h="1270">
                <a:moveTo>
                  <a:pt x="165" y="0"/>
                </a:moveTo>
                <a:lnTo>
                  <a:pt x="0" y="1054"/>
                </a:lnTo>
                <a:lnTo>
                  <a:pt x="11455" y="1054"/>
                </a:lnTo>
                <a:lnTo>
                  <a:pt x="11556" y="0"/>
                </a:lnTo>
                <a:lnTo>
                  <a:pt x="165" y="0"/>
                </a:lnTo>
                <a:close/>
              </a:path>
            </a:pathLst>
          </a:custGeom>
          <a:solidFill>
            <a:srgbClr val="231F20"/>
          </a:solidFill>
        </p:spPr>
        <p:txBody>
          <a:bodyPr wrap="square" lIns="0" tIns="0" rIns="0" bIns="0" rtlCol="0"/>
          <a:lstStyle/>
          <a:p>
            <a:endParaRPr/>
          </a:p>
        </p:txBody>
      </p:sp>
      <p:sp>
        <p:nvSpPr>
          <p:cNvPr id="417" name="object 417"/>
          <p:cNvSpPr/>
          <p:nvPr/>
        </p:nvSpPr>
        <p:spPr>
          <a:xfrm>
            <a:off x="6359226" y="5082306"/>
            <a:ext cx="15614" cy="981"/>
          </a:xfrm>
          <a:custGeom>
            <a:avLst/>
            <a:gdLst/>
            <a:ahLst/>
            <a:cxnLst/>
            <a:rect l="l" t="t" r="r" b="b"/>
            <a:pathLst>
              <a:path w="12064" h="1270">
                <a:moveTo>
                  <a:pt x="165" y="0"/>
                </a:moveTo>
                <a:lnTo>
                  <a:pt x="0" y="1066"/>
                </a:lnTo>
                <a:lnTo>
                  <a:pt x="11429" y="1066"/>
                </a:lnTo>
                <a:lnTo>
                  <a:pt x="11544" y="0"/>
                </a:lnTo>
                <a:lnTo>
                  <a:pt x="165" y="0"/>
                </a:lnTo>
                <a:close/>
              </a:path>
            </a:pathLst>
          </a:custGeom>
          <a:solidFill>
            <a:srgbClr val="231F20"/>
          </a:solidFill>
        </p:spPr>
        <p:txBody>
          <a:bodyPr wrap="square" lIns="0" tIns="0" rIns="0" bIns="0" rtlCol="0"/>
          <a:lstStyle/>
          <a:p>
            <a:endParaRPr/>
          </a:p>
        </p:txBody>
      </p:sp>
      <p:sp>
        <p:nvSpPr>
          <p:cNvPr id="418" name="object 418"/>
          <p:cNvSpPr/>
          <p:nvPr/>
        </p:nvSpPr>
        <p:spPr>
          <a:xfrm>
            <a:off x="6359324" y="5081894"/>
            <a:ext cx="15614" cy="981"/>
          </a:xfrm>
          <a:custGeom>
            <a:avLst/>
            <a:gdLst/>
            <a:ahLst/>
            <a:cxnLst/>
            <a:rect l="l" t="t" r="r" b="b"/>
            <a:pathLst>
              <a:path w="12064" h="1270">
                <a:moveTo>
                  <a:pt x="165" y="0"/>
                </a:moveTo>
                <a:lnTo>
                  <a:pt x="0" y="1066"/>
                </a:lnTo>
                <a:lnTo>
                  <a:pt x="11417" y="1066"/>
                </a:lnTo>
                <a:lnTo>
                  <a:pt x="11531" y="0"/>
                </a:lnTo>
                <a:lnTo>
                  <a:pt x="165" y="0"/>
                </a:lnTo>
                <a:close/>
              </a:path>
            </a:pathLst>
          </a:custGeom>
          <a:solidFill>
            <a:srgbClr val="231F20"/>
          </a:solidFill>
        </p:spPr>
        <p:txBody>
          <a:bodyPr wrap="square" lIns="0" tIns="0" rIns="0" bIns="0" rtlCol="0"/>
          <a:lstStyle/>
          <a:p>
            <a:endParaRPr/>
          </a:p>
        </p:txBody>
      </p:sp>
      <p:sp>
        <p:nvSpPr>
          <p:cNvPr id="419" name="object 419"/>
          <p:cNvSpPr/>
          <p:nvPr/>
        </p:nvSpPr>
        <p:spPr>
          <a:xfrm>
            <a:off x="6359424" y="5081481"/>
            <a:ext cx="15614" cy="981"/>
          </a:xfrm>
          <a:custGeom>
            <a:avLst/>
            <a:gdLst/>
            <a:ahLst/>
            <a:cxnLst/>
            <a:rect l="l" t="t" r="r" b="b"/>
            <a:pathLst>
              <a:path w="12064" h="1270">
                <a:moveTo>
                  <a:pt x="165" y="0"/>
                </a:moveTo>
                <a:lnTo>
                  <a:pt x="0" y="1066"/>
                </a:lnTo>
                <a:lnTo>
                  <a:pt x="11391" y="1066"/>
                </a:lnTo>
                <a:lnTo>
                  <a:pt x="11493" y="0"/>
                </a:lnTo>
                <a:lnTo>
                  <a:pt x="165" y="0"/>
                </a:lnTo>
                <a:close/>
              </a:path>
            </a:pathLst>
          </a:custGeom>
          <a:solidFill>
            <a:srgbClr val="231F20"/>
          </a:solidFill>
        </p:spPr>
        <p:txBody>
          <a:bodyPr wrap="square" lIns="0" tIns="0" rIns="0" bIns="0" rtlCol="0"/>
          <a:lstStyle/>
          <a:p>
            <a:endParaRPr/>
          </a:p>
        </p:txBody>
      </p:sp>
      <p:sp>
        <p:nvSpPr>
          <p:cNvPr id="420" name="object 420"/>
          <p:cNvSpPr/>
          <p:nvPr/>
        </p:nvSpPr>
        <p:spPr>
          <a:xfrm>
            <a:off x="6359538" y="5081068"/>
            <a:ext cx="15614" cy="981"/>
          </a:xfrm>
          <a:custGeom>
            <a:avLst/>
            <a:gdLst/>
            <a:ahLst/>
            <a:cxnLst/>
            <a:rect l="l" t="t" r="r" b="b"/>
            <a:pathLst>
              <a:path w="12064" h="1270">
                <a:moveTo>
                  <a:pt x="165" y="0"/>
                </a:moveTo>
                <a:lnTo>
                  <a:pt x="0" y="1079"/>
                </a:lnTo>
                <a:lnTo>
                  <a:pt x="11353" y="1079"/>
                </a:lnTo>
                <a:lnTo>
                  <a:pt x="11468" y="0"/>
                </a:lnTo>
                <a:lnTo>
                  <a:pt x="165" y="0"/>
                </a:lnTo>
                <a:close/>
              </a:path>
            </a:pathLst>
          </a:custGeom>
          <a:solidFill>
            <a:srgbClr val="231F20"/>
          </a:solidFill>
        </p:spPr>
        <p:txBody>
          <a:bodyPr wrap="square" lIns="0" tIns="0" rIns="0" bIns="0" rtlCol="0"/>
          <a:lstStyle/>
          <a:p>
            <a:endParaRPr/>
          </a:p>
        </p:txBody>
      </p:sp>
      <p:sp>
        <p:nvSpPr>
          <p:cNvPr id="421" name="object 421"/>
          <p:cNvSpPr/>
          <p:nvPr/>
        </p:nvSpPr>
        <p:spPr>
          <a:xfrm>
            <a:off x="6359637" y="5080657"/>
            <a:ext cx="15614" cy="981"/>
          </a:xfrm>
          <a:custGeom>
            <a:avLst/>
            <a:gdLst/>
            <a:ahLst/>
            <a:cxnLst/>
            <a:rect l="l" t="t" r="r" b="b"/>
            <a:pathLst>
              <a:path w="12064" h="1270">
                <a:moveTo>
                  <a:pt x="152" y="0"/>
                </a:moveTo>
                <a:lnTo>
                  <a:pt x="0" y="1079"/>
                </a:lnTo>
                <a:lnTo>
                  <a:pt x="11328" y="1079"/>
                </a:lnTo>
                <a:lnTo>
                  <a:pt x="11455" y="0"/>
                </a:lnTo>
                <a:lnTo>
                  <a:pt x="152" y="0"/>
                </a:lnTo>
                <a:close/>
              </a:path>
            </a:pathLst>
          </a:custGeom>
          <a:solidFill>
            <a:srgbClr val="231F20"/>
          </a:solidFill>
        </p:spPr>
        <p:txBody>
          <a:bodyPr wrap="square" lIns="0" tIns="0" rIns="0" bIns="0" rtlCol="0"/>
          <a:lstStyle/>
          <a:p>
            <a:endParaRPr/>
          </a:p>
        </p:txBody>
      </p:sp>
      <p:sp>
        <p:nvSpPr>
          <p:cNvPr id="422" name="object 422"/>
          <p:cNvSpPr/>
          <p:nvPr/>
        </p:nvSpPr>
        <p:spPr>
          <a:xfrm>
            <a:off x="6359735" y="5080254"/>
            <a:ext cx="14792" cy="981"/>
          </a:xfrm>
          <a:custGeom>
            <a:avLst/>
            <a:gdLst/>
            <a:ahLst/>
            <a:cxnLst/>
            <a:rect l="l" t="t" r="r" b="b"/>
            <a:pathLst>
              <a:path w="11429" h="1270">
                <a:moveTo>
                  <a:pt x="152" y="0"/>
                </a:moveTo>
                <a:lnTo>
                  <a:pt x="0" y="1054"/>
                </a:lnTo>
                <a:lnTo>
                  <a:pt x="11315" y="1054"/>
                </a:lnTo>
                <a:lnTo>
                  <a:pt x="11430" y="0"/>
                </a:lnTo>
                <a:lnTo>
                  <a:pt x="152" y="0"/>
                </a:lnTo>
                <a:close/>
              </a:path>
            </a:pathLst>
          </a:custGeom>
          <a:solidFill>
            <a:srgbClr val="231F20"/>
          </a:solidFill>
        </p:spPr>
        <p:txBody>
          <a:bodyPr wrap="square" lIns="0" tIns="0" rIns="0" bIns="0" rtlCol="0"/>
          <a:lstStyle/>
          <a:p>
            <a:endParaRPr/>
          </a:p>
        </p:txBody>
      </p:sp>
      <p:sp>
        <p:nvSpPr>
          <p:cNvPr id="423" name="object 423"/>
          <p:cNvSpPr/>
          <p:nvPr/>
        </p:nvSpPr>
        <p:spPr>
          <a:xfrm>
            <a:off x="6359834" y="5079842"/>
            <a:ext cx="14792" cy="981"/>
          </a:xfrm>
          <a:custGeom>
            <a:avLst/>
            <a:gdLst/>
            <a:ahLst/>
            <a:cxnLst/>
            <a:rect l="l" t="t" r="r" b="b"/>
            <a:pathLst>
              <a:path w="11429" h="1270">
                <a:moveTo>
                  <a:pt x="165" y="0"/>
                </a:moveTo>
                <a:lnTo>
                  <a:pt x="0" y="1066"/>
                </a:lnTo>
                <a:lnTo>
                  <a:pt x="11315" y="1066"/>
                </a:lnTo>
                <a:lnTo>
                  <a:pt x="11417" y="0"/>
                </a:lnTo>
                <a:lnTo>
                  <a:pt x="165" y="0"/>
                </a:lnTo>
                <a:close/>
              </a:path>
            </a:pathLst>
          </a:custGeom>
          <a:solidFill>
            <a:srgbClr val="231F20"/>
          </a:solidFill>
        </p:spPr>
        <p:txBody>
          <a:bodyPr wrap="square" lIns="0" tIns="0" rIns="0" bIns="0" rtlCol="0"/>
          <a:lstStyle/>
          <a:p>
            <a:endParaRPr/>
          </a:p>
        </p:txBody>
      </p:sp>
      <p:sp>
        <p:nvSpPr>
          <p:cNvPr id="424" name="object 424"/>
          <p:cNvSpPr/>
          <p:nvPr/>
        </p:nvSpPr>
        <p:spPr>
          <a:xfrm>
            <a:off x="6359932" y="5079430"/>
            <a:ext cx="14792" cy="981"/>
          </a:xfrm>
          <a:custGeom>
            <a:avLst/>
            <a:gdLst/>
            <a:ahLst/>
            <a:cxnLst/>
            <a:rect l="l" t="t" r="r" b="b"/>
            <a:pathLst>
              <a:path w="11429" h="1270">
                <a:moveTo>
                  <a:pt x="165" y="0"/>
                </a:moveTo>
                <a:lnTo>
                  <a:pt x="0" y="1066"/>
                </a:lnTo>
                <a:lnTo>
                  <a:pt x="11277" y="1066"/>
                </a:lnTo>
                <a:lnTo>
                  <a:pt x="11391" y="0"/>
                </a:lnTo>
                <a:lnTo>
                  <a:pt x="165" y="0"/>
                </a:lnTo>
                <a:close/>
              </a:path>
            </a:pathLst>
          </a:custGeom>
          <a:solidFill>
            <a:srgbClr val="231F20"/>
          </a:solidFill>
        </p:spPr>
        <p:txBody>
          <a:bodyPr wrap="square" lIns="0" tIns="0" rIns="0" bIns="0" rtlCol="0"/>
          <a:lstStyle/>
          <a:p>
            <a:endParaRPr/>
          </a:p>
        </p:txBody>
      </p:sp>
      <p:sp>
        <p:nvSpPr>
          <p:cNvPr id="425" name="object 425"/>
          <p:cNvSpPr/>
          <p:nvPr/>
        </p:nvSpPr>
        <p:spPr>
          <a:xfrm>
            <a:off x="6360030" y="5079028"/>
            <a:ext cx="14792" cy="981"/>
          </a:xfrm>
          <a:custGeom>
            <a:avLst/>
            <a:gdLst/>
            <a:ahLst/>
            <a:cxnLst/>
            <a:rect l="l" t="t" r="r" b="b"/>
            <a:pathLst>
              <a:path w="11429" h="1270">
                <a:moveTo>
                  <a:pt x="165" y="0"/>
                </a:moveTo>
                <a:lnTo>
                  <a:pt x="0" y="1066"/>
                </a:lnTo>
                <a:lnTo>
                  <a:pt x="11252" y="1066"/>
                </a:lnTo>
                <a:lnTo>
                  <a:pt x="11366" y="0"/>
                </a:lnTo>
                <a:lnTo>
                  <a:pt x="165" y="0"/>
                </a:lnTo>
                <a:close/>
              </a:path>
            </a:pathLst>
          </a:custGeom>
          <a:solidFill>
            <a:srgbClr val="231F20"/>
          </a:solidFill>
        </p:spPr>
        <p:txBody>
          <a:bodyPr wrap="square" lIns="0" tIns="0" rIns="0" bIns="0" rtlCol="0"/>
          <a:lstStyle/>
          <a:p>
            <a:endParaRPr/>
          </a:p>
        </p:txBody>
      </p:sp>
      <p:sp>
        <p:nvSpPr>
          <p:cNvPr id="426" name="object 426"/>
          <p:cNvSpPr/>
          <p:nvPr/>
        </p:nvSpPr>
        <p:spPr>
          <a:xfrm>
            <a:off x="6360146" y="5078606"/>
            <a:ext cx="14792" cy="981"/>
          </a:xfrm>
          <a:custGeom>
            <a:avLst/>
            <a:gdLst/>
            <a:ahLst/>
            <a:cxnLst/>
            <a:rect l="l" t="t" r="r" b="b"/>
            <a:pathLst>
              <a:path w="11429" h="1270">
                <a:moveTo>
                  <a:pt x="165" y="0"/>
                </a:moveTo>
                <a:lnTo>
                  <a:pt x="0" y="1066"/>
                </a:lnTo>
                <a:lnTo>
                  <a:pt x="11226" y="1066"/>
                </a:lnTo>
                <a:lnTo>
                  <a:pt x="11353" y="0"/>
                </a:lnTo>
                <a:lnTo>
                  <a:pt x="165" y="0"/>
                </a:lnTo>
                <a:close/>
              </a:path>
            </a:pathLst>
          </a:custGeom>
          <a:solidFill>
            <a:srgbClr val="231F20"/>
          </a:solidFill>
        </p:spPr>
        <p:txBody>
          <a:bodyPr wrap="square" lIns="0" tIns="0" rIns="0" bIns="0" rtlCol="0"/>
          <a:lstStyle/>
          <a:p>
            <a:endParaRPr/>
          </a:p>
        </p:txBody>
      </p:sp>
      <p:sp>
        <p:nvSpPr>
          <p:cNvPr id="427" name="object 427"/>
          <p:cNvSpPr/>
          <p:nvPr/>
        </p:nvSpPr>
        <p:spPr>
          <a:xfrm>
            <a:off x="6360244" y="5078203"/>
            <a:ext cx="14792" cy="981"/>
          </a:xfrm>
          <a:custGeom>
            <a:avLst/>
            <a:gdLst/>
            <a:ahLst/>
            <a:cxnLst/>
            <a:rect l="l" t="t" r="r" b="b"/>
            <a:pathLst>
              <a:path w="11429" h="1270">
                <a:moveTo>
                  <a:pt x="165" y="0"/>
                </a:moveTo>
                <a:lnTo>
                  <a:pt x="0" y="1079"/>
                </a:lnTo>
                <a:lnTo>
                  <a:pt x="11214" y="1079"/>
                </a:lnTo>
                <a:lnTo>
                  <a:pt x="11315" y="0"/>
                </a:lnTo>
                <a:lnTo>
                  <a:pt x="165" y="0"/>
                </a:lnTo>
                <a:close/>
              </a:path>
            </a:pathLst>
          </a:custGeom>
          <a:solidFill>
            <a:srgbClr val="231F20"/>
          </a:solidFill>
        </p:spPr>
        <p:txBody>
          <a:bodyPr wrap="square" lIns="0" tIns="0" rIns="0" bIns="0" rtlCol="0"/>
          <a:lstStyle/>
          <a:p>
            <a:endParaRPr/>
          </a:p>
        </p:txBody>
      </p:sp>
      <p:sp>
        <p:nvSpPr>
          <p:cNvPr id="428" name="object 428"/>
          <p:cNvSpPr/>
          <p:nvPr/>
        </p:nvSpPr>
        <p:spPr>
          <a:xfrm>
            <a:off x="6360344" y="5077791"/>
            <a:ext cx="14792" cy="981"/>
          </a:xfrm>
          <a:custGeom>
            <a:avLst/>
            <a:gdLst/>
            <a:ahLst/>
            <a:cxnLst/>
            <a:rect l="l" t="t" r="r" b="b"/>
            <a:pathLst>
              <a:path w="11429" h="1270">
                <a:moveTo>
                  <a:pt x="152" y="0"/>
                </a:moveTo>
                <a:lnTo>
                  <a:pt x="0" y="1066"/>
                </a:lnTo>
                <a:lnTo>
                  <a:pt x="11176" y="1066"/>
                </a:lnTo>
                <a:lnTo>
                  <a:pt x="11303" y="0"/>
                </a:lnTo>
                <a:lnTo>
                  <a:pt x="152" y="0"/>
                </a:lnTo>
                <a:close/>
              </a:path>
            </a:pathLst>
          </a:custGeom>
          <a:solidFill>
            <a:srgbClr val="231F20"/>
          </a:solidFill>
        </p:spPr>
        <p:txBody>
          <a:bodyPr wrap="square" lIns="0" tIns="0" rIns="0" bIns="0" rtlCol="0"/>
          <a:lstStyle/>
          <a:p>
            <a:endParaRPr/>
          </a:p>
        </p:txBody>
      </p:sp>
      <p:sp>
        <p:nvSpPr>
          <p:cNvPr id="429" name="object 429"/>
          <p:cNvSpPr/>
          <p:nvPr/>
        </p:nvSpPr>
        <p:spPr>
          <a:xfrm>
            <a:off x="6360459" y="5077379"/>
            <a:ext cx="14792" cy="981"/>
          </a:xfrm>
          <a:custGeom>
            <a:avLst/>
            <a:gdLst/>
            <a:ahLst/>
            <a:cxnLst/>
            <a:rect l="l" t="t" r="r" b="b"/>
            <a:pathLst>
              <a:path w="11429" h="1270">
                <a:moveTo>
                  <a:pt x="152" y="0"/>
                </a:moveTo>
                <a:lnTo>
                  <a:pt x="0" y="1066"/>
                </a:lnTo>
                <a:lnTo>
                  <a:pt x="11163" y="1066"/>
                </a:lnTo>
                <a:lnTo>
                  <a:pt x="11277" y="0"/>
                </a:lnTo>
                <a:lnTo>
                  <a:pt x="152" y="0"/>
                </a:lnTo>
                <a:close/>
              </a:path>
            </a:pathLst>
          </a:custGeom>
          <a:solidFill>
            <a:srgbClr val="231F20"/>
          </a:solidFill>
        </p:spPr>
        <p:txBody>
          <a:bodyPr wrap="square" lIns="0" tIns="0" rIns="0" bIns="0" rtlCol="0"/>
          <a:lstStyle/>
          <a:p>
            <a:endParaRPr/>
          </a:p>
        </p:txBody>
      </p:sp>
      <p:sp>
        <p:nvSpPr>
          <p:cNvPr id="430" name="object 430"/>
          <p:cNvSpPr/>
          <p:nvPr/>
        </p:nvSpPr>
        <p:spPr>
          <a:xfrm>
            <a:off x="6360557" y="5076977"/>
            <a:ext cx="14792" cy="981"/>
          </a:xfrm>
          <a:custGeom>
            <a:avLst/>
            <a:gdLst/>
            <a:ahLst/>
            <a:cxnLst/>
            <a:rect l="l" t="t" r="r" b="b"/>
            <a:pathLst>
              <a:path w="11429" h="1270">
                <a:moveTo>
                  <a:pt x="152" y="0"/>
                </a:moveTo>
                <a:lnTo>
                  <a:pt x="0" y="1054"/>
                </a:lnTo>
                <a:lnTo>
                  <a:pt x="11137" y="1054"/>
                </a:lnTo>
                <a:lnTo>
                  <a:pt x="11252" y="0"/>
                </a:lnTo>
                <a:lnTo>
                  <a:pt x="152" y="0"/>
                </a:lnTo>
                <a:close/>
              </a:path>
            </a:pathLst>
          </a:custGeom>
          <a:solidFill>
            <a:srgbClr val="231F20"/>
          </a:solidFill>
        </p:spPr>
        <p:txBody>
          <a:bodyPr wrap="square" lIns="0" tIns="0" rIns="0" bIns="0" rtlCol="0"/>
          <a:lstStyle/>
          <a:p>
            <a:endParaRPr/>
          </a:p>
        </p:txBody>
      </p:sp>
      <p:sp>
        <p:nvSpPr>
          <p:cNvPr id="431" name="object 431"/>
          <p:cNvSpPr/>
          <p:nvPr/>
        </p:nvSpPr>
        <p:spPr>
          <a:xfrm>
            <a:off x="6360639" y="5076574"/>
            <a:ext cx="14792" cy="981"/>
          </a:xfrm>
          <a:custGeom>
            <a:avLst/>
            <a:gdLst/>
            <a:ahLst/>
            <a:cxnLst/>
            <a:rect l="l" t="t" r="r" b="b"/>
            <a:pathLst>
              <a:path w="11429" h="1270">
                <a:moveTo>
                  <a:pt x="165" y="0"/>
                </a:moveTo>
                <a:lnTo>
                  <a:pt x="0" y="1054"/>
                </a:lnTo>
                <a:lnTo>
                  <a:pt x="11125" y="1054"/>
                </a:lnTo>
                <a:lnTo>
                  <a:pt x="11252" y="0"/>
                </a:lnTo>
                <a:lnTo>
                  <a:pt x="165" y="0"/>
                </a:lnTo>
                <a:close/>
              </a:path>
            </a:pathLst>
          </a:custGeom>
          <a:solidFill>
            <a:srgbClr val="231F20"/>
          </a:solidFill>
        </p:spPr>
        <p:txBody>
          <a:bodyPr wrap="square" lIns="0" tIns="0" rIns="0" bIns="0" rtlCol="0"/>
          <a:lstStyle/>
          <a:p>
            <a:endParaRPr/>
          </a:p>
        </p:txBody>
      </p:sp>
      <p:sp>
        <p:nvSpPr>
          <p:cNvPr id="432" name="object 432"/>
          <p:cNvSpPr/>
          <p:nvPr/>
        </p:nvSpPr>
        <p:spPr>
          <a:xfrm>
            <a:off x="6360754" y="5076152"/>
            <a:ext cx="14792" cy="981"/>
          </a:xfrm>
          <a:custGeom>
            <a:avLst/>
            <a:gdLst/>
            <a:ahLst/>
            <a:cxnLst/>
            <a:rect l="l" t="t" r="r" b="b"/>
            <a:pathLst>
              <a:path w="11429" h="1270">
                <a:moveTo>
                  <a:pt x="165" y="0"/>
                </a:moveTo>
                <a:lnTo>
                  <a:pt x="0" y="1066"/>
                </a:lnTo>
                <a:lnTo>
                  <a:pt x="11112" y="1066"/>
                </a:lnTo>
                <a:lnTo>
                  <a:pt x="11214" y="0"/>
                </a:lnTo>
                <a:lnTo>
                  <a:pt x="165" y="0"/>
                </a:lnTo>
                <a:close/>
              </a:path>
            </a:pathLst>
          </a:custGeom>
          <a:solidFill>
            <a:srgbClr val="231F20"/>
          </a:solidFill>
        </p:spPr>
        <p:txBody>
          <a:bodyPr wrap="square" lIns="0" tIns="0" rIns="0" bIns="0" rtlCol="0"/>
          <a:lstStyle/>
          <a:p>
            <a:endParaRPr/>
          </a:p>
        </p:txBody>
      </p:sp>
      <p:sp>
        <p:nvSpPr>
          <p:cNvPr id="433" name="object 433"/>
          <p:cNvSpPr/>
          <p:nvPr/>
        </p:nvSpPr>
        <p:spPr>
          <a:xfrm>
            <a:off x="6360852" y="5075740"/>
            <a:ext cx="14792" cy="981"/>
          </a:xfrm>
          <a:custGeom>
            <a:avLst/>
            <a:gdLst/>
            <a:ahLst/>
            <a:cxnLst/>
            <a:rect l="l" t="t" r="r" b="b"/>
            <a:pathLst>
              <a:path w="11429" h="1270">
                <a:moveTo>
                  <a:pt x="165" y="0"/>
                </a:moveTo>
                <a:lnTo>
                  <a:pt x="0" y="1079"/>
                </a:lnTo>
                <a:lnTo>
                  <a:pt x="11074" y="1079"/>
                </a:lnTo>
                <a:lnTo>
                  <a:pt x="11188" y="0"/>
                </a:lnTo>
                <a:lnTo>
                  <a:pt x="165" y="0"/>
                </a:lnTo>
                <a:close/>
              </a:path>
            </a:pathLst>
          </a:custGeom>
          <a:solidFill>
            <a:srgbClr val="231F20"/>
          </a:solidFill>
        </p:spPr>
        <p:txBody>
          <a:bodyPr wrap="square" lIns="0" tIns="0" rIns="0" bIns="0" rtlCol="0"/>
          <a:lstStyle/>
          <a:p>
            <a:endParaRPr/>
          </a:p>
        </p:txBody>
      </p:sp>
      <p:sp>
        <p:nvSpPr>
          <p:cNvPr id="434" name="object 434"/>
          <p:cNvSpPr/>
          <p:nvPr/>
        </p:nvSpPr>
        <p:spPr>
          <a:xfrm>
            <a:off x="6360950" y="5075338"/>
            <a:ext cx="14792" cy="981"/>
          </a:xfrm>
          <a:custGeom>
            <a:avLst/>
            <a:gdLst/>
            <a:ahLst/>
            <a:cxnLst/>
            <a:rect l="l" t="t" r="r" b="b"/>
            <a:pathLst>
              <a:path w="11429" h="1270">
                <a:moveTo>
                  <a:pt x="165" y="0"/>
                </a:moveTo>
                <a:lnTo>
                  <a:pt x="0" y="1066"/>
                </a:lnTo>
                <a:lnTo>
                  <a:pt x="11061" y="1066"/>
                </a:lnTo>
                <a:lnTo>
                  <a:pt x="11175" y="0"/>
                </a:lnTo>
                <a:lnTo>
                  <a:pt x="165" y="0"/>
                </a:lnTo>
                <a:close/>
              </a:path>
            </a:pathLst>
          </a:custGeom>
          <a:solidFill>
            <a:srgbClr val="231F20"/>
          </a:solidFill>
        </p:spPr>
        <p:txBody>
          <a:bodyPr wrap="square" lIns="0" tIns="0" rIns="0" bIns="0" rtlCol="0"/>
          <a:lstStyle/>
          <a:p>
            <a:endParaRPr/>
          </a:p>
        </p:txBody>
      </p:sp>
      <p:sp>
        <p:nvSpPr>
          <p:cNvPr id="435" name="object 435"/>
          <p:cNvSpPr/>
          <p:nvPr/>
        </p:nvSpPr>
        <p:spPr>
          <a:xfrm>
            <a:off x="6361066" y="5074926"/>
            <a:ext cx="14792" cy="981"/>
          </a:xfrm>
          <a:custGeom>
            <a:avLst/>
            <a:gdLst/>
            <a:ahLst/>
            <a:cxnLst/>
            <a:rect l="l" t="t" r="r" b="b"/>
            <a:pathLst>
              <a:path w="11429" h="1270">
                <a:moveTo>
                  <a:pt x="152" y="0"/>
                </a:moveTo>
                <a:lnTo>
                  <a:pt x="0" y="1054"/>
                </a:lnTo>
                <a:lnTo>
                  <a:pt x="11036" y="1054"/>
                </a:lnTo>
                <a:lnTo>
                  <a:pt x="11150" y="0"/>
                </a:lnTo>
                <a:lnTo>
                  <a:pt x="152" y="0"/>
                </a:lnTo>
                <a:close/>
              </a:path>
            </a:pathLst>
          </a:custGeom>
          <a:solidFill>
            <a:srgbClr val="231F20"/>
          </a:solidFill>
        </p:spPr>
        <p:txBody>
          <a:bodyPr wrap="square" lIns="0" tIns="0" rIns="0" bIns="0" rtlCol="0"/>
          <a:lstStyle/>
          <a:p>
            <a:endParaRPr/>
          </a:p>
        </p:txBody>
      </p:sp>
      <p:sp>
        <p:nvSpPr>
          <p:cNvPr id="436" name="object 436"/>
          <p:cNvSpPr/>
          <p:nvPr/>
        </p:nvSpPr>
        <p:spPr>
          <a:xfrm>
            <a:off x="6361165" y="5074523"/>
            <a:ext cx="14792" cy="981"/>
          </a:xfrm>
          <a:custGeom>
            <a:avLst/>
            <a:gdLst/>
            <a:ahLst/>
            <a:cxnLst/>
            <a:rect l="l" t="t" r="r" b="b"/>
            <a:pathLst>
              <a:path w="11429" h="1270">
                <a:moveTo>
                  <a:pt x="152" y="0"/>
                </a:moveTo>
                <a:lnTo>
                  <a:pt x="0" y="1066"/>
                </a:lnTo>
                <a:lnTo>
                  <a:pt x="11010" y="1066"/>
                </a:lnTo>
                <a:lnTo>
                  <a:pt x="11125" y="0"/>
                </a:lnTo>
                <a:lnTo>
                  <a:pt x="152" y="0"/>
                </a:lnTo>
                <a:close/>
              </a:path>
            </a:pathLst>
          </a:custGeom>
          <a:solidFill>
            <a:srgbClr val="231F20"/>
          </a:solidFill>
        </p:spPr>
        <p:txBody>
          <a:bodyPr wrap="square" lIns="0" tIns="0" rIns="0" bIns="0" rtlCol="0"/>
          <a:lstStyle/>
          <a:p>
            <a:endParaRPr/>
          </a:p>
        </p:txBody>
      </p:sp>
      <p:sp>
        <p:nvSpPr>
          <p:cNvPr id="437" name="object 437"/>
          <p:cNvSpPr/>
          <p:nvPr/>
        </p:nvSpPr>
        <p:spPr>
          <a:xfrm>
            <a:off x="6361264" y="5074101"/>
            <a:ext cx="14792" cy="981"/>
          </a:xfrm>
          <a:custGeom>
            <a:avLst/>
            <a:gdLst/>
            <a:ahLst/>
            <a:cxnLst/>
            <a:rect l="l" t="t" r="r" b="b"/>
            <a:pathLst>
              <a:path w="11429" h="1270">
                <a:moveTo>
                  <a:pt x="152" y="0"/>
                </a:moveTo>
                <a:lnTo>
                  <a:pt x="0" y="1066"/>
                </a:lnTo>
                <a:lnTo>
                  <a:pt x="10985" y="1066"/>
                </a:lnTo>
                <a:lnTo>
                  <a:pt x="11099" y="0"/>
                </a:lnTo>
                <a:lnTo>
                  <a:pt x="152" y="0"/>
                </a:lnTo>
                <a:close/>
              </a:path>
            </a:pathLst>
          </a:custGeom>
          <a:solidFill>
            <a:srgbClr val="231F20"/>
          </a:solidFill>
        </p:spPr>
        <p:txBody>
          <a:bodyPr wrap="square" lIns="0" tIns="0" rIns="0" bIns="0" rtlCol="0"/>
          <a:lstStyle/>
          <a:p>
            <a:endParaRPr/>
          </a:p>
        </p:txBody>
      </p:sp>
      <p:sp>
        <p:nvSpPr>
          <p:cNvPr id="438" name="object 438"/>
          <p:cNvSpPr/>
          <p:nvPr/>
        </p:nvSpPr>
        <p:spPr>
          <a:xfrm>
            <a:off x="6361345" y="5073699"/>
            <a:ext cx="14792" cy="981"/>
          </a:xfrm>
          <a:custGeom>
            <a:avLst/>
            <a:gdLst/>
            <a:ahLst/>
            <a:cxnLst/>
            <a:rect l="l" t="t" r="r" b="b"/>
            <a:pathLst>
              <a:path w="11429" h="1270">
                <a:moveTo>
                  <a:pt x="165" y="0"/>
                </a:moveTo>
                <a:lnTo>
                  <a:pt x="0" y="1066"/>
                </a:lnTo>
                <a:lnTo>
                  <a:pt x="10972" y="1066"/>
                </a:lnTo>
                <a:lnTo>
                  <a:pt x="11087" y="0"/>
                </a:lnTo>
                <a:lnTo>
                  <a:pt x="165" y="0"/>
                </a:lnTo>
                <a:close/>
              </a:path>
            </a:pathLst>
          </a:custGeom>
          <a:solidFill>
            <a:srgbClr val="231F20"/>
          </a:solidFill>
        </p:spPr>
        <p:txBody>
          <a:bodyPr wrap="square" lIns="0" tIns="0" rIns="0" bIns="0" rtlCol="0"/>
          <a:lstStyle/>
          <a:p>
            <a:endParaRPr/>
          </a:p>
        </p:txBody>
      </p:sp>
      <p:sp>
        <p:nvSpPr>
          <p:cNvPr id="439" name="object 439"/>
          <p:cNvSpPr/>
          <p:nvPr/>
        </p:nvSpPr>
        <p:spPr>
          <a:xfrm>
            <a:off x="6361460" y="5073287"/>
            <a:ext cx="14792" cy="981"/>
          </a:xfrm>
          <a:custGeom>
            <a:avLst/>
            <a:gdLst/>
            <a:ahLst/>
            <a:cxnLst/>
            <a:rect l="l" t="t" r="r" b="b"/>
            <a:pathLst>
              <a:path w="11429" h="1270">
                <a:moveTo>
                  <a:pt x="165" y="0"/>
                </a:moveTo>
                <a:lnTo>
                  <a:pt x="0" y="1066"/>
                </a:lnTo>
                <a:lnTo>
                  <a:pt x="10960" y="1066"/>
                </a:lnTo>
                <a:lnTo>
                  <a:pt x="11074" y="0"/>
                </a:lnTo>
                <a:lnTo>
                  <a:pt x="165" y="0"/>
                </a:lnTo>
                <a:close/>
              </a:path>
            </a:pathLst>
          </a:custGeom>
          <a:solidFill>
            <a:srgbClr val="231F20"/>
          </a:solidFill>
        </p:spPr>
        <p:txBody>
          <a:bodyPr wrap="square" lIns="0" tIns="0" rIns="0" bIns="0" rtlCol="0"/>
          <a:lstStyle/>
          <a:p>
            <a:endParaRPr/>
          </a:p>
        </p:txBody>
      </p:sp>
      <p:sp>
        <p:nvSpPr>
          <p:cNvPr id="440" name="object 440"/>
          <p:cNvSpPr/>
          <p:nvPr/>
        </p:nvSpPr>
        <p:spPr>
          <a:xfrm>
            <a:off x="6361559" y="5072874"/>
            <a:ext cx="14792" cy="981"/>
          </a:xfrm>
          <a:custGeom>
            <a:avLst/>
            <a:gdLst/>
            <a:ahLst/>
            <a:cxnLst/>
            <a:rect l="l" t="t" r="r" b="b"/>
            <a:pathLst>
              <a:path w="11429" h="1270">
                <a:moveTo>
                  <a:pt x="165" y="0"/>
                </a:moveTo>
                <a:lnTo>
                  <a:pt x="0" y="1079"/>
                </a:lnTo>
                <a:lnTo>
                  <a:pt x="10934" y="1079"/>
                </a:lnTo>
                <a:lnTo>
                  <a:pt x="11048" y="0"/>
                </a:lnTo>
                <a:lnTo>
                  <a:pt x="165" y="0"/>
                </a:lnTo>
                <a:close/>
              </a:path>
            </a:pathLst>
          </a:custGeom>
          <a:solidFill>
            <a:srgbClr val="231F20"/>
          </a:solidFill>
        </p:spPr>
        <p:txBody>
          <a:bodyPr wrap="square" lIns="0" tIns="0" rIns="0" bIns="0" rtlCol="0"/>
          <a:lstStyle/>
          <a:p>
            <a:endParaRPr/>
          </a:p>
        </p:txBody>
      </p:sp>
      <p:sp>
        <p:nvSpPr>
          <p:cNvPr id="441" name="object 441"/>
          <p:cNvSpPr/>
          <p:nvPr/>
        </p:nvSpPr>
        <p:spPr>
          <a:xfrm>
            <a:off x="6361658" y="5072463"/>
            <a:ext cx="14792" cy="981"/>
          </a:xfrm>
          <a:custGeom>
            <a:avLst/>
            <a:gdLst/>
            <a:ahLst/>
            <a:cxnLst/>
            <a:rect l="l" t="t" r="r" b="b"/>
            <a:pathLst>
              <a:path w="11429" h="1270">
                <a:moveTo>
                  <a:pt x="165" y="0"/>
                </a:moveTo>
                <a:lnTo>
                  <a:pt x="0" y="1066"/>
                </a:lnTo>
                <a:lnTo>
                  <a:pt x="10909" y="1066"/>
                </a:lnTo>
                <a:lnTo>
                  <a:pt x="11023" y="0"/>
                </a:lnTo>
                <a:lnTo>
                  <a:pt x="165" y="0"/>
                </a:lnTo>
                <a:close/>
              </a:path>
            </a:pathLst>
          </a:custGeom>
          <a:solidFill>
            <a:srgbClr val="231F20"/>
          </a:solidFill>
        </p:spPr>
        <p:txBody>
          <a:bodyPr wrap="square" lIns="0" tIns="0" rIns="0" bIns="0" rtlCol="0"/>
          <a:lstStyle/>
          <a:p>
            <a:endParaRPr/>
          </a:p>
        </p:txBody>
      </p:sp>
      <p:sp>
        <p:nvSpPr>
          <p:cNvPr id="442" name="object 442"/>
          <p:cNvSpPr/>
          <p:nvPr/>
        </p:nvSpPr>
        <p:spPr>
          <a:xfrm>
            <a:off x="6361772" y="5072060"/>
            <a:ext cx="14792" cy="981"/>
          </a:xfrm>
          <a:custGeom>
            <a:avLst/>
            <a:gdLst/>
            <a:ahLst/>
            <a:cxnLst/>
            <a:rect l="l" t="t" r="r" b="b"/>
            <a:pathLst>
              <a:path w="11429" h="1270">
                <a:moveTo>
                  <a:pt x="165" y="0"/>
                </a:moveTo>
                <a:lnTo>
                  <a:pt x="0" y="1066"/>
                </a:lnTo>
                <a:lnTo>
                  <a:pt x="10883" y="1066"/>
                </a:lnTo>
                <a:lnTo>
                  <a:pt x="10998" y="0"/>
                </a:lnTo>
                <a:lnTo>
                  <a:pt x="165" y="0"/>
                </a:lnTo>
                <a:close/>
              </a:path>
            </a:pathLst>
          </a:custGeom>
          <a:solidFill>
            <a:srgbClr val="231F20"/>
          </a:solidFill>
        </p:spPr>
        <p:txBody>
          <a:bodyPr wrap="square" lIns="0" tIns="0" rIns="0" bIns="0" rtlCol="0"/>
          <a:lstStyle/>
          <a:p>
            <a:endParaRPr/>
          </a:p>
        </p:txBody>
      </p:sp>
      <p:sp>
        <p:nvSpPr>
          <p:cNvPr id="443" name="object 443"/>
          <p:cNvSpPr/>
          <p:nvPr/>
        </p:nvSpPr>
        <p:spPr>
          <a:xfrm>
            <a:off x="6361872" y="5071648"/>
            <a:ext cx="14792" cy="981"/>
          </a:xfrm>
          <a:custGeom>
            <a:avLst/>
            <a:gdLst/>
            <a:ahLst/>
            <a:cxnLst/>
            <a:rect l="l" t="t" r="r" b="b"/>
            <a:pathLst>
              <a:path w="11429" h="1270">
                <a:moveTo>
                  <a:pt x="152" y="0"/>
                </a:moveTo>
                <a:lnTo>
                  <a:pt x="0" y="1054"/>
                </a:lnTo>
                <a:lnTo>
                  <a:pt x="10858" y="1054"/>
                </a:lnTo>
                <a:lnTo>
                  <a:pt x="10972" y="0"/>
                </a:lnTo>
                <a:lnTo>
                  <a:pt x="152" y="0"/>
                </a:lnTo>
                <a:close/>
              </a:path>
            </a:pathLst>
          </a:custGeom>
          <a:solidFill>
            <a:srgbClr val="231F20"/>
          </a:solidFill>
        </p:spPr>
        <p:txBody>
          <a:bodyPr wrap="square" lIns="0" tIns="0" rIns="0" bIns="0" rtlCol="0"/>
          <a:lstStyle/>
          <a:p>
            <a:endParaRPr/>
          </a:p>
        </p:txBody>
      </p:sp>
      <p:sp>
        <p:nvSpPr>
          <p:cNvPr id="444" name="object 444"/>
          <p:cNvSpPr/>
          <p:nvPr/>
        </p:nvSpPr>
        <p:spPr>
          <a:xfrm>
            <a:off x="6361970" y="5071245"/>
            <a:ext cx="14792" cy="981"/>
          </a:xfrm>
          <a:custGeom>
            <a:avLst/>
            <a:gdLst/>
            <a:ahLst/>
            <a:cxnLst/>
            <a:rect l="l" t="t" r="r" b="b"/>
            <a:pathLst>
              <a:path w="11429" h="1270">
                <a:moveTo>
                  <a:pt x="152" y="0"/>
                </a:moveTo>
                <a:lnTo>
                  <a:pt x="0" y="1054"/>
                </a:lnTo>
                <a:lnTo>
                  <a:pt x="10833" y="1054"/>
                </a:lnTo>
                <a:lnTo>
                  <a:pt x="10947" y="0"/>
                </a:lnTo>
                <a:lnTo>
                  <a:pt x="152" y="0"/>
                </a:lnTo>
                <a:close/>
              </a:path>
            </a:pathLst>
          </a:custGeom>
          <a:solidFill>
            <a:srgbClr val="231F20"/>
          </a:solidFill>
        </p:spPr>
        <p:txBody>
          <a:bodyPr wrap="square" lIns="0" tIns="0" rIns="0" bIns="0" rtlCol="0"/>
          <a:lstStyle/>
          <a:p>
            <a:endParaRPr/>
          </a:p>
        </p:txBody>
      </p:sp>
      <p:sp>
        <p:nvSpPr>
          <p:cNvPr id="445" name="object 445"/>
          <p:cNvSpPr/>
          <p:nvPr/>
        </p:nvSpPr>
        <p:spPr>
          <a:xfrm>
            <a:off x="6362085" y="5070834"/>
            <a:ext cx="14792" cy="981"/>
          </a:xfrm>
          <a:custGeom>
            <a:avLst/>
            <a:gdLst/>
            <a:ahLst/>
            <a:cxnLst/>
            <a:rect l="l" t="t" r="r" b="b"/>
            <a:pathLst>
              <a:path w="11429" h="1270">
                <a:moveTo>
                  <a:pt x="152" y="0"/>
                </a:moveTo>
                <a:lnTo>
                  <a:pt x="0" y="1066"/>
                </a:lnTo>
                <a:lnTo>
                  <a:pt x="10807" y="1066"/>
                </a:lnTo>
                <a:lnTo>
                  <a:pt x="10934" y="0"/>
                </a:lnTo>
                <a:lnTo>
                  <a:pt x="152" y="0"/>
                </a:lnTo>
                <a:close/>
              </a:path>
            </a:pathLst>
          </a:custGeom>
          <a:solidFill>
            <a:srgbClr val="231F20"/>
          </a:solidFill>
        </p:spPr>
        <p:txBody>
          <a:bodyPr wrap="square" lIns="0" tIns="0" rIns="0" bIns="0" rtlCol="0"/>
          <a:lstStyle/>
          <a:p>
            <a:endParaRPr/>
          </a:p>
        </p:txBody>
      </p:sp>
      <p:sp>
        <p:nvSpPr>
          <p:cNvPr id="446" name="object 446"/>
          <p:cNvSpPr/>
          <p:nvPr/>
        </p:nvSpPr>
        <p:spPr>
          <a:xfrm>
            <a:off x="6362184" y="5070411"/>
            <a:ext cx="14792" cy="981"/>
          </a:xfrm>
          <a:custGeom>
            <a:avLst/>
            <a:gdLst/>
            <a:ahLst/>
            <a:cxnLst/>
            <a:rect l="l" t="t" r="r" b="b"/>
            <a:pathLst>
              <a:path w="11429" h="1270">
                <a:moveTo>
                  <a:pt x="152" y="0"/>
                </a:moveTo>
                <a:lnTo>
                  <a:pt x="0" y="1079"/>
                </a:lnTo>
                <a:lnTo>
                  <a:pt x="10795" y="1079"/>
                </a:lnTo>
                <a:lnTo>
                  <a:pt x="10909" y="0"/>
                </a:lnTo>
                <a:lnTo>
                  <a:pt x="152" y="0"/>
                </a:lnTo>
                <a:close/>
              </a:path>
            </a:pathLst>
          </a:custGeom>
          <a:solidFill>
            <a:srgbClr val="231F20"/>
          </a:solidFill>
        </p:spPr>
        <p:txBody>
          <a:bodyPr wrap="square" lIns="0" tIns="0" rIns="0" bIns="0" rtlCol="0"/>
          <a:lstStyle/>
          <a:p>
            <a:endParaRPr/>
          </a:p>
        </p:txBody>
      </p:sp>
      <p:sp>
        <p:nvSpPr>
          <p:cNvPr id="447" name="object 447"/>
          <p:cNvSpPr/>
          <p:nvPr/>
        </p:nvSpPr>
        <p:spPr>
          <a:xfrm>
            <a:off x="6362265" y="5070009"/>
            <a:ext cx="14792" cy="981"/>
          </a:xfrm>
          <a:custGeom>
            <a:avLst/>
            <a:gdLst/>
            <a:ahLst/>
            <a:cxnLst/>
            <a:rect l="l" t="t" r="r" b="b"/>
            <a:pathLst>
              <a:path w="11429" h="1270">
                <a:moveTo>
                  <a:pt x="165" y="0"/>
                </a:moveTo>
                <a:lnTo>
                  <a:pt x="0" y="1066"/>
                </a:lnTo>
                <a:lnTo>
                  <a:pt x="10782" y="1066"/>
                </a:lnTo>
                <a:lnTo>
                  <a:pt x="10896" y="0"/>
                </a:lnTo>
                <a:lnTo>
                  <a:pt x="165" y="0"/>
                </a:lnTo>
                <a:close/>
              </a:path>
            </a:pathLst>
          </a:custGeom>
          <a:solidFill>
            <a:srgbClr val="231F20"/>
          </a:solidFill>
        </p:spPr>
        <p:txBody>
          <a:bodyPr wrap="square" lIns="0" tIns="0" rIns="0" bIns="0" rtlCol="0"/>
          <a:lstStyle/>
          <a:p>
            <a:endParaRPr/>
          </a:p>
        </p:txBody>
      </p:sp>
      <p:sp>
        <p:nvSpPr>
          <p:cNvPr id="448" name="object 448"/>
          <p:cNvSpPr/>
          <p:nvPr/>
        </p:nvSpPr>
        <p:spPr>
          <a:xfrm>
            <a:off x="6362380" y="5069596"/>
            <a:ext cx="14792" cy="981"/>
          </a:xfrm>
          <a:custGeom>
            <a:avLst/>
            <a:gdLst/>
            <a:ahLst/>
            <a:cxnLst/>
            <a:rect l="l" t="t" r="r" b="b"/>
            <a:pathLst>
              <a:path w="11429" h="1270">
                <a:moveTo>
                  <a:pt x="165" y="0"/>
                </a:moveTo>
                <a:lnTo>
                  <a:pt x="0" y="1054"/>
                </a:lnTo>
                <a:lnTo>
                  <a:pt x="10756" y="1054"/>
                </a:lnTo>
                <a:lnTo>
                  <a:pt x="10858" y="0"/>
                </a:lnTo>
                <a:lnTo>
                  <a:pt x="165" y="0"/>
                </a:lnTo>
                <a:close/>
              </a:path>
            </a:pathLst>
          </a:custGeom>
          <a:solidFill>
            <a:srgbClr val="231F20"/>
          </a:solidFill>
        </p:spPr>
        <p:txBody>
          <a:bodyPr wrap="square" lIns="0" tIns="0" rIns="0" bIns="0" rtlCol="0"/>
          <a:lstStyle/>
          <a:p>
            <a:endParaRPr/>
          </a:p>
        </p:txBody>
      </p:sp>
      <p:sp>
        <p:nvSpPr>
          <p:cNvPr id="449" name="object 449"/>
          <p:cNvSpPr/>
          <p:nvPr/>
        </p:nvSpPr>
        <p:spPr>
          <a:xfrm>
            <a:off x="6362479" y="5069185"/>
            <a:ext cx="14792" cy="981"/>
          </a:xfrm>
          <a:custGeom>
            <a:avLst/>
            <a:gdLst/>
            <a:ahLst/>
            <a:cxnLst/>
            <a:rect l="l" t="t" r="r" b="b"/>
            <a:pathLst>
              <a:path w="11429" h="1270">
                <a:moveTo>
                  <a:pt x="165" y="0"/>
                </a:moveTo>
                <a:lnTo>
                  <a:pt x="0" y="1066"/>
                </a:lnTo>
                <a:lnTo>
                  <a:pt x="10731" y="1066"/>
                </a:lnTo>
                <a:lnTo>
                  <a:pt x="10845" y="0"/>
                </a:lnTo>
                <a:lnTo>
                  <a:pt x="165" y="0"/>
                </a:lnTo>
                <a:close/>
              </a:path>
            </a:pathLst>
          </a:custGeom>
          <a:solidFill>
            <a:srgbClr val="231F20"/>
          </a:solidFill>
        </p:spPr>
        <p:txBody>
          <a:bodyPr wrap="square" lIns="0" tIns="0" rIns="0" bIns="0" rtlCol="0"/>
          <a:lstStyle/>
          <a:p>
            <a:endParaRPr/>
          </a:p>
        </p:txBody>
      </p:sp>
      <p:sp>
        <p:nvSpPr>
          <p:cNvPr id="450" name="object 450"/>
          <p:cNvSpPr/>
          <p:nvPr/>
        </p:nvSpPr>
        <p:spPr>
          <a:xfrm>
            <a:off x="6362578" y="5068783"/>
            <a:ext cx="14792" cy="981"/>
          </a:xfrm>
          <a:custGeom>
            <a:avLst/>
            <a:gdLst/>
            <a:ahLst/>
            <a:cxnLst/>
            <a:rect l="l" t="t" r="r" b="b"/>
            <a:pathLst>
              <a:path w="11429" h="1270">
                <a:moveTo>
                  <a:pt x="165" y="0"/>
                </a:moveTo>
                <a:lnTo>
                  <a:pt x="0" y="1066"/>
                </a:lnTo>
                <a:lnTo>
                  <a:pt x="10718" y="1066"/>
                </a:lnTo>
                <a:lnTo>
                  <a:pt x="10833" y="0"/>
                </a:lnTo>
                <a:lnTo>
                  <a:pt x="165" y="0"/>
                </a:lnTo>
                <a:close/>
              </a:path>
            </a:pathLst>
          </a:custGeom>
          <a:solidFill>
            <a:srgbClr val="231F20"/>
          </a:solidFill>
        </p:spPr>
        <p:txBody>
          <a:bodyPr wrap="square" lIns="0" tIns="0" rIns="0" bIns="0" rtlCol="0"/>
          <a:lstStyle/>
          <a:p>
            <a:endParaRPr/>
          </a:p>
        </p:txBody>
      </p:sp>
      <p:sp>
        <p:nvSpPr>
          <p:cNvPr id="451" name="object 451"/>
          <p:cNvSpPr/>
          <p:nvPr/>
        </p:nvSpPr>
        <p:spPr>
          <a:xfrm>
            <a:off x="6362694" y="5068370"/>
            <a:ext cx="14792" cy="981"/>
          </a:xfrm>
          <a:custGeom>
            <a:avLst/>
            <a:gdLst/>
            <a:ahLst/>
            <a:cxnLst/>
            <a:rect l="l" t="t" r="r" b="b"/>
            <a:pathLst>
              <a:path w="11429" h="1270">
                <a:moveTo>
                  <a:pt x="152" y="0"/>
                </a:moveTo>
                <a:lnTo>
                  <a:pt x="0" y="1066"/>
                </a:lnTo>
                <a:lnTo>
                  <a:pt x="10693" y="1066"/>
                </a:lnTo>
                <a:lnTo>
                  <a:pt x="10807" y="0"/>
                </a:lnTo>
                <a:lnTo>
                  <a:pt x="152" y="0"/>
                </a:lnTo>
                <a:close/>
              </a:path>
            </a:pathLst>
          </a:custGeom>
          <a:solidFill>
            <a:srgbClr val="231F20"/>
          </a:solidFill>
        </p:spPr>
        <p:txBody>
          <a:bodyPr wrap="square" lIns="0" tIns="0" rIns="0" bIns="0" rtlCol="0"/>
          <a:lstStyle/>
          <a:p>
            <a:endParaRPr/>
          </a:p>
        </p:txBody>
      </p:sp>
      <p:sp>
        <p:nvSpPr>
          <p:cNvPr id="452" name="object 452"/>
          <p:cNvSpPr/>
          <p:nvPr/>
        </p:nvSpPr>
        <p:spPr>
          <a:xfrm>
            <a:off x="6362793" y="5067968"/>
            <a:ext cx="13970" cy="981"/>
          </a:xfrm>
          <a:custGeom>
            <a:avLst/>
            <a:gdLst/>
            <a:ahLst/>
            <a:cxnLst/>
            <a:rect l="l" t="t" r="r" b="b"/>
            <a:pathLst>
              <a:path w="10795" h="1270">
                <a:moveTo>
                  <a:pt x="152" y="0"/>
                </a:moveTo>
                <a:lnTo>
                  <a:pt x="0" y="1054"/>
                </a:lnTo>
                <a:lnTo>
                  <a:pt x="10668" y="1054"/>
                </a:lnTo>
                <a:lnTo>
                  <a:pt x="10782" y="0"/>
                </a:lnTo>
                <a:lnTo>
                  <a:pt x="152" y="0"/>
                </a:lnTo>
                <a:close/>
              </a:path>
            </a:pathLst>
          </a:custGeom>
          <a:solidFill>
            <a:srgbClr val="231F20"/>
          </a:solidFill>
        </p:spPr>
        <p:txBody>
          <a:bodyPr wrap="square" lIns="0" tIns="0" rIns="0" bIns="0" rtlCol="0"/>
          <a:lstStyle/>
          <a:p>
            <a:endParaRPr/>
          </a:p>
        </p:txBody>
      </p:sp>
      <p:sp>
        <p:nvSpPr>
          <p:cNvPr id="453" name="object 453"/>
          <p:cNvSpPr/>
          <p:nvPr/>
        </p:nvSpPr>
        <p:spPr>
          <a:xfrm>
            <a:off x="6362891" y="5067556"/>
            <a:ext cx="13970" cy="981"/>
          </a:xfrm>
          <a:custGeom>
            <a:avLst/>
            <a:gdLst/>
            <a:ahLst/>
            <a:cxnLst/>
            <a:rect l="l" t="t" r="r" b="b"/>
            <a:pathLst>
              <a:path w="10795" h="1270">
                <a:moveTo>
                  <a:pt x="152" y="0"/>
                </a:moveTo>
                <a:lnTo>
                  <a:pt x="0" y="1066"/>
                </a:lnTo>
                <a:lnTo>
                  <a:pt x="10629" y="1066"/>
                </a:lnTo>
                <a:lnTo>
                  <a:pt x="10744" y="0"/>
                </a:lnTo>
                <a:lnTo>
                  <a:pt x="152" y="0"/>
                </a:lnTo>
                <a:close/>
              </a:path>
            </a:pathLst>
          </a:custGeom>
          <a:solidFill>
            <a:srgbClr val="231F20"/>
          </a:solidFill>
        </p:spPr>
        <p:txBody>
          <a:bodyPr wrap="square" lIns="0" tIns="0" rIns="0" bIns="0" rtlCol="0"/>
          <a:lstStyle/>
          <a:p>
            <a:endParaRPr/>
          </a:p>
        </p:txBody>
      </p:sp>
      <p:sp>
        <p:nvSpPr>
          <p:cNvPr id="454" name="object 454"/>
          <p:cNvSpPr/>
          <p:nvPr/>
        </p:nvSpPr>
        <p:spPr>
          <a:xfrm>
            <a:off x="6362974" y="5067134"/>
            <a:ext cx="13970" cy="981"/>
          </a:xfrm>
          <a:custGeom>
            <a:avLst/>
            <a:gdLst/>
            <a:ahLst/>
            <a:cxnLst/>
            <a:rect l="l" t="t" r="r" b="b"/>
            <a:pathLst>
              <a:path w="10795" h="1270">
                <a:moveTo>
                  <a:pt x="165" y="0"/>
                </a:moveTo>
                <a:lnTo>
                  <a:pt x="0" y="1079"/>
                </a:lnTo>
                <a:lnTo>
                  <a:pt x="10617" y="1079"/>
                </a:lnTo>
                <a:lnTo>
                  <a:pt x="10744" y="0"/>
                </a:lnTo>
                <a:lnTo>
                  <a:pt x="165" y="0"/>
                </a:lnTo>
                <a:close/>
              </a:path>
            </a:pathLst>
          </a:custGeom>
          <a:solidFill>
            <a:srgbClr val="231F20"/>
          </a:solidFill>
        </p:spPr>
        <p:txBody>
          <a:bodyPr wrap="square" lIns="0" tIns="0" rIns="0" bIns="0" rtlCol="0"/>
          <a:lstStyle/>
          <a:p>
            <a:endParaRPr/>
          </a:p>
        </p:txBody>
      </p:sp>
      <p:sp>
        <p:nvSpPr>
          <p:cNvPr id="455" name="object 455"/>
          <p:cNvSpPr/>
          <p:nvPr/>
        </p:nvSpPr>
        <p:spPr>
          <a:xfrm>
            <a:off x="6363089" y="5066731"/>
            <a:ext cx="13970" cy="981"/>
          </a:xfrm>
          <a:custGeom>
            <a:avLst/>
            <a:gdLst/>
            <a:ahLst/>
            <a:cxnLst/>
            <a:rect l="l" t="t" r="r" b="b"/>
            <a:pathLst>
              <a:path w="10795" h="1270">
                <a:moveTo>
                  <a:pt x="165" y="0"/>
                </a:moveTo>
                <a:lnTo>
                  <a:pt x="0" y="1066"/>
                </a:lnTo>
                <a:lnTo>
                  <a:pt x="10617" y="1066"/>
                </a:lnTo>
                <a:lnTo>
                  <a:pt x="10731" y="0"/>
                </a:lnTo>
                <a:lnTo>
                  <a:pt x="165" y="0"/>
                </a:lnTo>
                <a:close/>
              </a:path>
            </a:pathLst>
          </a:custGeom>
          <a:solidFill>
            <a:srgbClr val="231F20"/>
          </a:solidFill>
        </p:spPr>
        <p:txBody>
          <a:bodyPr wrap="square" lIns="0" tIns="0" rIns="0" bIns="0" rtlCol="0"/>
          <a:lstStyle/>
          <a:p>
            <a:endParaRPr/>
          </a:p>
        </p:txBody>
      </p:sp>
      <p:sp>
        <p:nvSpPr>
          <p:cNvPr id="456" name="object 456"/>
          <p:cNvSpPr/>
          <p:nvPr/>
        </p:nvSpPr>
        <p:spPr>
          <a:xfrm>
            <a:off x="6363187" y="5066329"/>
            <a:ext cx="13970" cy="981"/>
          </a:xfrm>
          <a:custGeom>
            <a:avLst/>
            <a:gdLst/>
            <a:ahLst/>
            <a:cxnLst/>
            <a:rect l="l" t="t" r="r" b="b"/>
            <a:pathLst>
              <a:path w="10795" h="1270">
                <a:moveTo>
                  <a:pt x="165" y="0"/>
                </a:moveTo>
                <a:lnTo>
                  <a:pt x="0" y="1054"/>
                </a:lnTo>
                <a:lnTo>
                  <a:pt x="10591" y="1054"/>
                </a:lnTo>
                <a:lnTo>
                  <a:pt x="10706" y="0"/>
                </a:lnTo>
                <a:lnTo>
                  <a:pt x="165" y="0"/>
                </a:lnTo>
                <a:close/>
              </a:path>
            </a:pathLst>
          </a:custGeom>
          <a:solidFill>
            <a:srgbClr val="231F20"/>
          </a:solidFill>
        </p:spPr>
        <p:txBody>
          <a:bodyPr wrap="square" lIns="0" tIns="0" rIns="0" bIns="0" rtlCol="0"/>
          <a:lstStyle/>
          <a:p>
            <a:endParaRPr/>
          </a:p>
        </p:txBody>
      </p:sp>
      <p:sp>
        <p:nvSpPr>
          <p:cNvPr id="457" name="object 457"/>
          <p:cNvSpPr/>
          <p:nvPr/>
        </p:nvSpPr>
        <p:spPr>
          <a:xfrm>
            <a:off x="6363286" y="5065917"/>
            <a:ext cx="13970" cy="981"/>
          </a:xfrm>
          <a:custGeom>
            <a:avLst/>
            <a:gdLst/>
            <a:ahLst/>
            <a:cxnLst/>
            <a:rect l="l" t="t" r="r" b="b"/>
            <a:pathLst>
              <a:path w="10795" h="1270">
                <a:moveTo>
                  <a:pt x="152" y="0"/>
                </a:moveTo>
                <a:lnTo>
                  <a:pt x="0" y="1054"/>
                </a:lnTo>
                <a:lnTo>
                  <a:pt x="10566" y="1054"/>
                </a:lnTo>
                <a:lnTo>
                  <a:pt x="10668" y="0"/>
                </a:lnTo>
                <a:lnTo>
                  <a:pt x="152" y="0"/>
                </a:lnTo>
                <a:close/>
              </a:path>
            </a:pathLst>
          </a:custGeom>
          <a:solidFill>
            <a:srgbClr val="231F20"/>
          </a:solidFill>
        </p:spPr>
        <p:txBody>
          <a:bodyPr wrap="square" lIns="0" tIns="0" rIns="0" bIns="0" rtlCol="0"/>
          <a:lstStyle/>
          <a:p>
            <a:endParaRPr/>
          </a:p>
        </p:txBody>
      </p:sp>
      <p:sp>
        <p:nvSpPr>
          <p:cNvPr id="458" name="object 458"/>
          <p:cNvSpPr/>
          <p:nvPr/>
        </p:nvSpPr>
        <p:spPr>
          <a:xfrm>
            <a:off x="6363401" y="5065504"/>
            <a:ext cx="13970" cy="981"/>
          </a:xfrm>
          <a:custGeom>
            <a:avLst/>
            <a:gdLst/>
            <a:ahLst/>
            <a:cxnLst/>
            <a:rect l="l" t="t" r="r" b="b"/>
            <a:pathLst>
              <a:path w="10795" h="1270">
                <a:moveTo>
                  <a:pt x="152" y="0"/>
                </a:moveTo>
                <a:lnTo>
                  <a:pt x="0" y="1066"/>
                </a:lnTo>
                <a:lnTo>
                  <a:pt x="10528" y="1066"/>
                </a:lnTo>
                <a:lnTo>
                  <a:pt x="10642" y="0"/>
                </a:lnTo>
                <a:lnTo>
                  <a:pt x="152" y="0"/>
                </a:lnTo>
                <a:close/>
              </a:path>
            </a:pathLst>
          </a:custGeom>
          <a:solidFill>
            <a:srgbClr val="231F20"/>
          </a:solidFill>
        </p:spPr>
        <p:txBody>
          <a:bodyPr wrap="square" lIns="0" tIns="0" rIns="0" bIns="0" rtlCol="0"/>
          <a:lstStyle/>
          <a:p>
            <a:endParaRPr/>
          </a:p>
        </p:txBody>
      </p:sp>
      <p:sp>
        <p:nvSpPr>
          <p:cNvPr id="459" name="object 459"/>
          <p:cNvSpPr/>
          <p:nvPr/>
        </p:nvSpPr>
        <p:spPr>
          <a:xfrm>
            <a:off x="6363499" y="5065092"/>
            <a:ext cx="13970" cy="981"/>
          </a:xfrm>
          <a:custGeom>
            <a:avLst/>
            <a:gdLst/>
            <a:ahLst/>
            <a:cxnLst/>
            <a:rect l="l" t="t" r="r" b="b"/>
            <a:pathLst>
              <a:path w="10795" h="1270">
                <a:moveTo>
                  <a:pt x="152" y="0"/>
                </a:moveTo>
                <a:lnTo>
                  <a:pt x="0" y="1079"/>
                </a:lnTo>
                <a:lnTo>
                  <a:pt x="10502" y="1079"/>
                </a:lnTo>
                <a:lnTo>
                  <a:pt x="10629" y="0"/>
                </a:lnTo>
                <a:lnTo>
                  <a:pt x="152" y="0"/>
                </a:lnTo>
                <a:close/>
              </a:path>
            </a:pathLst>
          </a:custGeom>
          <a:solidFill>
            <a:srgbClr val="231F20"/>
          </a:solidFill>
        </p:spPr>
        <p:txBody>
          <a:bodyPr wrap="square" lIns="0" tIns="0" rIns="0" bIns="0" rtlCol="0"/>
          <a:lstStyle/>
          <a:p>
            <a:endParaRPr/>
          </a:p>
        </p:txBody>
      </p:sp>
      <p:sp>
        <p:nvSpPr>
          <p:cNvPr id="460" name="object 460"/>
          <p:cNvSpPr/>
          <p:nvPr/>
        </p:nvSpPr>
        <p:spPr>
          <a:xfrm>
            <a:off x="6363598" y="5064670"/>
            <a:ext cx="13970" cy="981"/>
          </a:xfrm>
          <a:custGeom>
            <a:avLst/>
            <a:gdLst/>
            <a:ahLst/>
            <a:cxnLst/>
            <a:rect l="l" t="t" r="r" b="b"/>
            <a:pathLst>
              <a:path w="10795" h="1270">
                <a:moveTo>
                  <a:pt x="152" y="0"/>
                </a:moveTo>
                <a:lnTo>
                  <a:pt x="0" y="1079"/>
                </a:lnTo>
                <a:lnTo>
                  <a:pt x="10490" y="1079"/>
                </a:lnTo>
                <a:lnTo>
                  <a:pt x="10604" y="0"/>
                </a:lnTo>
                <a:lnTo>
                  <a:pt x="152" y="0"/>
                </a:lnTo>
                <a:close/>
              </a:path>
            </a:pathLst>
          </a:custGeom>
          <a:solidFill>
            <a:srgbClr val="231F20"/>
          </a:solidFill>
        </p:spPr>
        <p:txBody>
          <a:bodyPr wrap="square" lIns="0" tIns="0" rIns="0" bIns="0" rtlCol="0"/>
          <a:lstStyle/>
          <a:p>
            <a:endParaRPr/>
          </a:p>
        </p:txBody>
      </p:sp>
      <p:sp>
        <p:nvSpPr>
          <p:cNvPr id="461" name="object 461"/>
          <p:cNvSpPr/>
          <p:nvPr/>
        </p:nvSpPr>
        <p:spPr>
          <a:xfrm>
            <a:off x="6363713" y="5064278"/>
            <a:ext cx="13970" cy="981"/>
          </a:xfrm>
          <a:custGeom>
            <a:avLst/>
            <a:gdLst/>
            <a:ahLst/>
            <a:cxnLst/>
            <a:rect l="l" t="t" r="r" b="b"/>
            <a:pathLst>
              <a:path w="10795" h="1270">
                <a:moveTo>
                  <a:pt x="126" y="0"/>
                </a:moveTo>
                <a:lnTo>
                  <a:pt x="0" y="1054"/>
                </a:lnTo>
                <a:lnTo>
                  <a:pt x="10464" y="1054"/>
                </a:lnTo>
                <a:lnTo>
                  <a:pt x="10579" y="0"/>
                </a:lnTo>
                <a:lnTo>
                  <a:pt x="126" y="0"/>
                </a:lnTo>
                <a:close/>
              </a:path>
            </a:pathLst>
          </a:custGeom>
          <a:solidFill>
            <a:srgbClr val="231F20"/>
          </a:solidFill>
        </p:spPr>
        <p:txBody>
          <a:bodyPr wrap="square" lIns="0" tIns="0" rIns="0" bIns="0" rtlCol="0"/>
          <a:lstStyle/>
          <a:p>
            <a:endParaRPr/>
          </a:p>
        </p:txBody>
      </p:sp>
      <p:sp>
        <p:nvSpPr>
          <p:cNvPr id="462" name="object 462"/>
          <p:cNvSpPr/>
          <p:nvPr/>
        </p:nvSpPr>
        <p:spPr>
          <a:xfrm>
            <a:off x="6363796" y="5063856"/>
            <a:ext cx="13970" cy="981"/>
          </a:xfrm>
          <a:custGeom>
            <a:avLst/>
            <a:gdLst/>
            <a:ahLst/>
            <a:cxnLst/>
            <a:rect l="l" t="t" r="r" b="b"/>
            <a:pathLst>
              <a:path w="10795" h="1270">
                <a:moveTo>
                  <a:pt x="126" y="0"/>
                </a:moveTo>
                <a:lnTo>
                  <a:pt x="0" y="1003"/>
                </a:lnTo>
                <a:lnTo>
                  <a:pt x="10452" y="1066"/>
                </a:lnTo>
                <a:lnTo>
                  <a:pt x="10566" y="0"/>
                </a:lnTo>
                <a:lnTo>
                  <a:pt x="126" y="0"/>
                </a:lnTo>
                <a:close/>
              </a:path>
            </a:pathLst>
          </a:custGeom>
          <a:solidFill>
            <a:srgbClr val="231F20"/>
          </a:solidFill>
        </p:spPr>
        <p:txBody>
          <a:bodyPr wrap="square" lIns="0" tIns="0" rIns="0" bIns="0" rtlCol="0"/>
          <a:lstStyle/>
          <a:p>
            <a:endParaRPr/>
          </a:p>
        </p:txBody>
      </p:sp>
      <p:sp>
        <p:nvSpPr>
          <p:cNvPr id="463" name="object 463"/>
          <p:cNvSpPr/>
          <p:nvPr/>
        </p:nvSpPr>
        <p:spPr>
          <a:xfrm>
            <a:off x="6363894" y="5063453"/>
            <a:ext cx="13970" cy="981"/>
          </a:xfrm>
          <a:custGeom>
            <a:avLst/>
            <a:gdLst/>
            <a:ahLst/>
            <a:cxnLst/>
            <a:rect l="l" t="t" r="r" b="b"/>
            <a:pathLst>
              <a:path w="10795" h="1270">
                <a:moveTo>
                  <a:pt x="114" y="0"/>
                </a:moveTo>
                <a:lnTo>
                  <a:pt x="0" y="1066"/>
                </a:lnTo>
                <a:lnTo>
                  <a:pt x="10439" y="1066"/>
                </a:lnTo>
                <a:lnTo>
                  <a:pt x="10566" y="0"/>
                </a:lnTo>
                <a:lnTo>
                  <a:pt x="114" y="0"/>
                </a:lnTo>
                <a:close/>
              </a:path>
            </a:pathLst>
          </a:custGeom>
          <a:solidFill>
            <a:srgbClr val="231F20"/>
          </a:solidFill>
        </p:spPr>
        <p:txBody>
          <a:bodyPr wrap="square" lIns="0" tIns="0" rIns="0" bIns="0" rtlCol="0"/>
          <a:lstStyle/>
          <a:p>
            <a:endParaRPr/>
          </a:p>
        </p:txBody>
      </p:sp>
      <p:sp>
        <p:nvSpPr>
          <p:cNvPr id="464" name="object 464"/>
          <p:cNvSpPr/>
          <p:nvPr/>
        </p:nvSpPr>
        <p:spPr>
          <a:xfrm>
            <a:off x="6363960" y="5063041"/>
            <a:ext cx="13970" cy="981"/>
          </a:xfrm>
          <a:custGeom>
            <a:avLst/>
            <a:gdLst/>
            <a:ahLst/>
            <a:cxnLst/>
            <a:rect l="l" t="t" r="r" b="b"/>
            <a:pathLst>
              <a:path w="10795" h="1270">
                <a:moveTo>
                  <a:pt x="114" y="0"/>
                </a:moveTo>
                <a:lnTo>
                  <a:pt x="0" y="1079"/>
                </a:lnTo>
                <a:lnTo>
                  <a:pt x="10452" y="1079"/>
                </a:lnTo>
                <a:lnTo>
                  <a:pt x="10553" y="0"/>
                </a:lnTo>
                <a:lnTo>
                  <a:pt x="114" y="0"/>
                </a:lnTo>
                <a:close/>
              </a:path>
            </a:pathLst>
          </a:custGeom>
          <a:solidFill>
            <a:srgbClr val="231F20"/>
          </a:solidFill>
        </p:spPr>
        <p:txBody>
          <a:bodyPr wrap="square" lIns="0" tIns="0" rIns="0" bIns="0" rtlCol="0"/>
          <a:lstStyle/>
          <a:p>
            <a:endParaRPr/>
          </a:p>
        </p:txBody>
      </p:sp>
      <p:sp>
        <p:nvSpPr>
          <p:cNvPr id="465" name="object 465"/>
          <p:cNvSpPr/>
          <p:nvPr/>
        </p:nvSpPr>
        <p:spPr>
          <a:xfrm>
            <a:off x="6364042" y="5062639"/>
            <a:ext cx="13970" cy="981"/>
          </a:xfrm>
          <a:custGeom>
            <a:avLst/>
            <a:gdLst/>
            <a:ahLst/>
            <a:cxnLst/>
            <a:rect l="l" t="t" r="r" b="b"/>
            <a:pathLst>
              <a:path w="10795" h="1270">
                <a:moveTo>
                  <a:pt x="114" y="0"/>
                </a:moveTo>
                <a:lnTo>
                  <a:pt x="0" y="1054"/>
                </a:lnTo>
                <a:lnTo>
                  <a:pt x="10452" y="1054"/>
                </a:lnTo>
                <a:lnTo>
                  <a:pt x="10553" y="0"/>
                </a:lnTo>
                <a:lnTo>
                  <a:pt x="114" y="0"/>
                </a:lnTo>
                <a:close/>
              </a:path>
            </a:pathLst>
          </a:custGeom>
          <a:solidFill>
            <a:srgbClr val="231F20"/>
          </a:solidFill>
        </p:spPr>
        <p:txBody>
          <a:bodyPr wrap="square" lIns="0" tIns="0" rIns="0" bIns="0" rtlCol="0"/>
          <a:lstStyle/>
          <a:p>
            <a:endParaRPr/>
          </a:p>
        </p:txBody>
      </p:sp>
      <p:sp>
        <p:nvSpPr>
          <p:cNvPr id="466" name="object 466"/>
          <p:cNvSpPr/>
          <p:nvPr/>
        </p:nvSpPr>
        <p:spPr>
          <a:xfrm>
            <a:off x="6364108" y="5062227"/>
            <a:ext cx="13970" cy="981"/>
          </a:xfrm>
          <a:custGeom>
            <a:avLst/>
            <a:gdLst/>
            <a:ahLst/>
            <a:cxnLst/>
            <a:rect l="l" t="t" r="r" b="b"/>
            <a:pathLst>
              <a:path w="10795" h="1270">
                <a:moveTo>
                  <a:pt x="114" y="0"/>
                </a:moveTo>
                <a:lnTo>
                  <a:pt x="0" y="1066"/>
                </a:lnTo>
                <a:lnTo>
                  <a:pt x="10439" y="1066"/>
                </a:lnTo>
                <a:lnTo>
                  <a:pt x="10553" y="0"/>
                </a:lnTo>
                <a:lnTo>
                  <a:pt x="114" y="0"/>
                </a:lnTo>
                <a:close/>
              </a:path>
            </a:pathLst>
          </a:custGeom>
          <a:solidFill>
            <a:srgbClr val="231F20"/>
          </a:solidFill>
        </p:spPr>
        <p:txBody>
          <a:bodyPr wrap="square" lIns="0" tIns="0" rIns="0" bIns="0" rtlCol="0"/>
          <a:lstStyle/>
          <a:p>
            <a:endParaRPr/>
          </a:p>
        </p:txBody>
      </p:sp>
      <p:sp>
        <p:nvSpPr>
          <p:cNvPr id="467" name="object 467"/>
          <p:cNvSpPr/>
          <p:nvPr/>
        </p:nvSpPr>
        <p:spPr>
          <a:xfrm>
            <a:off x="6364189" y="5061814"/>
            <a:ext cx="13970" cy="981"/>
          </a:xfrm>
          <a:custGeom>
            <a:avLst/>
            <a:gdLst/>
            <a:ahLst/>
            <a:cxnLst/>
            <a:rect l="l" t="t" r="r" b="b"/>
            <a:pathLst>
              <a:path w="10795" h="1270">
                <a:moveTo>
                  <a:pt x="114" y="0"/>
                </a:moveTo>
                <a:lnTo>
                  <a:pt x="0" y="1079"/>
                </a:lnTo>
                <a:lnTo>
                  <a:pt x="10439" y="1079"/>
                </a:lnTo>
                <a:lnTo>
                  <a:pt x="10553" y="0"/>
                </a:lnTo>
                <a:lnTo>
                  <a:pt x="114" y="0"/>
                </a:lnTo>
                <a:close/>
              </a:path>
            </a:pathLst>
          </a:custGeom>
          <a:solidFill>
            <a:srgbClr val="231F20"/>
          </a:solidFill>
        </p:spPr>
        <p:txBody>
          <a:bodyPr wrap="square" lIns="0" tIns="0" rIns="0" bIns="0" rtlCol="0"/>
          <a:lstStyle/>
          <a:p>
            <a:endParaRPr/>
          </a:p>
        </p:txBody>
      </p:sp>
      <p:sp>
        <p:nvSpPr>
          <p:cNvPr id="468" name="object 468"/>
          <p:cNvSpPr/>
          <p:nvPr/>
        </p:nvSpPr>
        <p:spPr>
          <a:xfrm>
            <a:off x="6364255" y="5061402"/>
            <a:ext cx="13970" cy="981"/>
          </a:xfrm>
          <a:custGeom>
            <a:avLst/>
            <a:gdLst/>
            <a:ahLst/>
            <a:cxnLst/>
            <a:rect l="l" t="t" r="r" b="b"/>
            <a:pathLst>
              <a:path w="10795" h="1270">
                <a:moveTo>
                  <a:pt x="126" y="0"/>
                </a:moveTo>
                <a:lnTo>
                  <a:pt x="0" y="1066"/>
                </a:lnTo>
                <a:lnTo>
                  <a:pt x="10439" y="1066"/>
                </a:lnTo>
                <a:lnTo>
                  <a:pt x="10553" y="0"/>
                </a:lnTo>
                <a:lnTo>
                  <a:pt x="126" y="0"/>
                </a:lnTo>
                <a:close/>
              </a:path>
            </a:pathLst>
          </a:custGeom>
          <a:solidFill>
            <a:srgbClr val="231F20"/>
          </a:solidFill>
        </p:spPr>
        <p:txBody>
          <a:bodyPr wrap="square" lIns="0" tIns="0" rIns="0" bIns="0" rtlCol="0"/>
          <a:lstStyle/>
          <a:p>
            <a:endParaRPr/>
          </a:p>
        </p:txBody>
      </p:sp>
      <p:sp>
        <p:nvSpPr>
          <p:cNvPr id="469" name="object 469"/>
          <p:cNvSpPr/>
          <p:nvPr/>
        </p:nvSpPr>
        <p:spPr>
          <a:xfrm>
            <a:off x="6364353" y="5060991"/>
            <a:ext cx="13970" cy="981"/>
          </a:xfrm>
          <a:custGeom>
            <a:avLst/>
            <a:gdLst/>
            <a:ahLst/>
            <a:cxnLst/>
            <a:rect l="l" t="t" r="r" b="b"/>
            <a:pathLst>
              <a:path w="10795" h="1270">
                <a:moveTo>
                  <a:pt x="114" y="0"/>
                </a:moveTo>
                <a:lnTo>
                  <a:pt x="0" y="1066"/>
                </a:lnTo>
                <a:lnTo>
                  <a:pt x="10426" y="1066"/>
                </a:lnTo>
                <a:lnTo>
                  <a:pt x="10541" y="0"/>
                </a:lnTo>
                <a:lnTo>
                  <a:pt x="114" y="0"/>
                </a:lnTo>
                <a:close/>
              </a:path>
            </a:pathLst>
          </a:custGeom>
          <a:solidFill>
            <a:srgbClr val="231F20"/>
          </a:solidFill>
        </p:spPr>
        <p:txBody>
          <a:bodyPr wrap="square" lIns="0" tIns="0" rIns="0" bIns="0" rtlCol="0"/>
          <a:lstStyle/>
          <a:p>
            <a:endParaRPr/>
          </a:p>
        </p:txBody>
      </p:sp>
      <p:sp>
        <p:nvSpPr>
          <p:cNvPr id="470" name="object 470"/>
          <p:cNvSpPr/>
          <p:nvPr/>
        </p:nvSpPr>
        <p:spPr>
          <a:xfrm>
            <a:off x="6364419" y="5060588"/>
            <a:ext cx="13970" cy="981"/>
          </a:xfrm>
          <a:custGeom>
            <a:avLst/>
            <a:gdLst/>
            <a:ahLst/>
            <a:cxnLst/>
            <a:rect l="l" t="t" r="r" b="b"/>
            <a:pathLst>
              <a:path w="10795" h="1270">
                <a:moveTo>
                  <a:pt x="114" y="0"/>
                </a:moveTo>
                <a:lnTo>
                  <a:pt x="0" y="1054"/>
                </a:lnTo>
                <a:lnTo>
                  <a:pt x="10426" y="1054"/>
                </a:lnTo>
                <a:lnTo>
                  <a:pt x="10541" y="0"/>
                </a:lnTo>
                <a:lnTo>
                  <a:pt x="114" y="0"/>
                </a:lnTo>
                <a:close/>
              </a:path>
            </a:pathLst>
          </a:custGeom>
          <a:solidFill>
            <a:srgbClr val="231F20"/>
          </a:solidFill>
        </p:spPr>
        <p:txBody>
          <a:bodyPr wrap="square" lIns="0" tIns="0" rIns="0" bIns="0" rtlCol="0"/>
          <a:lstStyle/>
          <a:p>
            <a:endParaRPr/>
          </a:p>
        </p:txBody>
      </p:sp>
      <p:sp>
        <p:nvSpPr>
          <p:cNvPr id="471" name="object 471"/>
          <p:cNvSpPr/>
          <p:nvPr/>
        </p:nvSpPr>
        <p:spPr>
          <a:xfrm>
            <a:off x="6364502" y="5060176"/>
            <a:ext cx="13970" cy="981"/>
          </a:xfrm>
          <a:custGeom>
            <a:avLst/>
            <a:gdLst/>
            <a:ahLst/>
            <a:cxnLst/>
            <a:rect l="l" t="t" r="r" b="b"/>
            <a:pathLst>
              <a:path w="10795" h="1270">
                <a:moveTo>
                  <a:pt x="114" y="0"/>
                </a:moveTo>
                <a:lnTo>
                  <a:pt x="0" y="1054"/>
                </a:lnTo>
                <a:lnTo>
                  <a:pt x="10426" y="1054"/>
                </a:lnTo>
                <a:lnTo>
                  <a:pt x="10541" y="0"/>
                </a:lnTo>
                <a:lnTo>
                  <a:pt x="114" y="0"/>
                </a:lnTo>
                <a:close/>
              </a:path>
            </a:pathLst>
          </a:custGeom>
          <a:solidFill>
            <a:srgbClr val="231F20"/>
          </a:solidFill>
        </p:spPr>
        <p:txBody>
          <a:bodyPr wrap="square" lIns="0" tIns="0" rIns="0" bIns="0" rtlCol="0"/>
          <a:lstStyle/>
          <a:p>
            <a:endParaRPr/>
          </a:p>
        </p:txBody>
      </p:sp>
      <p:sp>
        <p:nvSpPr>
          <p:cNvPr id="472" name="object 472"/>
          <p:cNvSpPr/>
          <p:nvPr/>
        </p:nvSpPr>
        <p:spPr>
          <a:xfrm>
            <a:off x="6364568" y="5059774"/>
            <a:ext cx="13970" cy="981"/>
          </a:xfrm>
          <a:custGeom>
            <a:avLst/>
            <a:gdLst/>
            <a:ahLst/>
            <a:cxnLst/>
            <a:rect l="l" t="t" r="r" b="b"/>
            <a:pathLst>
              <a:path w="10795" h="1270">
                <a:moveTo>
                  <a:pt x="114" y="0"/>
                </a:moveTo>
                <a:lnTo>
                  <a:pt x="0" y="1066"/>
                </a:lnTo>
                <a:lnTo>
                  <a:pt x="10426" y="1066"/>
                </a:lnTo>
                <a:lnTo>
                  <a:pt x="10541" y="0"/>
                </a:lnTo>
                <a:lnTo>
                  <a:pt x="114" y="0"/>
                </a:lnTo>
                <a:close/>
              </a:path>
            </a:pathLst>
          </a:custGeom>
          <a:solidFill>
            <a:srgbClr val="231F20"/>
          </a:solidFill>
        </p:spPr>
        <p:txBody>
          <a:bodyPr wrap="square" lIns="0" tIns="0" rIns="0" bIns="0" rtlCol="0"/>
          <a:lstStyle/>
          <a:p>
            <a:endParaRPr/>
          </a:p>
        </p:txBody>
      </p:sp>
      <p:sp>
        <p:nvSpPr>
          <p:cNvPr id="473" name="object 473"/>
          <p:cNvSpPr/>
          <p:nvPr/>
        </p:nvSpPr>
        <p:spPr>
          <a:xfrm>
            <a:off x="6364650" y="5059352"/>
            <a:ext cx="13970" cy="981"/>
          </a:xfrm>
          <a:custGeom>
            <a:avLst/>
            <a:gdLst/>
            <a:ahLst/>
            <a:cxnLst/>
            <a:rect l="l" t="t" r="r" b="b"/>
            <a:pathLst>
              <a:path w="10795" h="1270">
                <a:moveTo>
                  <a:pt x="114" y="0"/>
                </a:moveTo>
                <a:lnTo>
                  <a:pt x="0" y="1079"/>
                </a:lnTo>
                <a:lnTo>
                  <a:pt x="10426" y="1079"/>
                </a:lnTo>
                <a:lnTo>
                  <a:pt x="10541" y="0"/>
                </a:lnTo>
                <a:lnTo>
                  <a:pt x="114" y="0"/>
                </a:lnTo>
                <a:close/>
              </a:path>
            </a:pathLst>
          </a:custGeom>
          <a:solidFill>
            <a:srgbClr val="231F20"/>
          </a:solidFill>
        </p:spPr>
        <p:txBody>
          <a:bodyPr wrap="square" lIns="0" tIns="0" rIns="0" bIns="0" rtlCol="0"/>
          <a:lstStyle/>
          <a:p>
            <a:endParaRPr/>
          </a:p>
        </p:txBody>
      </p:sp>
      <p:sp>
        <p:nvSpPr>
          <p:cNvPr id="474" name="object 474"/>
          <p:cNvSpPr/>
          <p:nvPr/>
        </p:nvSpPr>
        <p:spPr>
          <a:xfrm>
            <a:off x="6364716" y="5058949"/>
            <a:ext cx="13970" cy="981"/>
          </a:xfrm>
          <a:custGeom>
            <a:avLst/>
            <a:gdLst/>
            <a:ahLst/>
            <a:cxnLst/>
            <a:rect l="l" t="t" r="r" b="b"/>
            <a:pathLst>
              <a:path w="10795" h="1270">
                <a:moveTo>
                  <a:pt x="114" y="0"/>
                </a:moveTo>
                <a:lnTo>
                  <a:pt x="0" y="1066"/>
                </a:lnTo>
                <a:lnTo>
                  <a:pt x="10426" y="1066"/>
                </a:lnTo>
                <a:lnTo>
                  <a:pt x="10541" y="0"/>
                </a:lnTo>
                <a:lnTo>
                  <a:pt x="114" y="0"/>
                </a:lnTo>
                <a:close/>
              </a:path>
            </a:pathLst>
          </a:custGeom>
          <a:solidFill>
            <a:srgbClr val="231F20"/>
          </a:solidFill>
        </p:spPr>
        <p:txBody>
          <a:bodyPr wrap="square" lIns="0" tIns="0" rIns="0" bIns="0" rtlCol="0"/>
          <a:lstStyle/>
          <a:p>
            <a:endParaRPr/>
          </a:p>
        </p:txBody>
      </p:sp>
      <p:sp>
        <p:nvSpPr>
          <p:cNvPr id="475" name="object 475"/>
          <p:cNvSpPr/>
          <p:nvPr/>
        </p:nvSpPr>
        <p:spPr>
          <a:xfrm>
            <a:off x="6364797" y="5058537"/>
            <a:ext cx="13970" cy="981"/>
          </a:xfrm>
          <a:custGeom>
            <a:avLst/>
            <a:gdLst/>
            <a:ahLst/>
            <a:cxnLst/>
            <a:rect l="l" t="t" r="r" b="b"/>
            <a:pathLst>
              <a:path w="10795" h="1270">
                <a:moveTo>
                  <a:pt x="126" y="0"/>
                </a:moveTo>
                <a:lnTo>
                  <a:pt x="0" y="1066"/>
                </a:lnTo>
                <a:lnTo>
                  <a:pt x="10426" y="1066"/>
                </a:lnTo>
                <a:lnTo>
                  <a:pt x="10540" y="0"/>
                </a:lnTo>
                <a:lnTo>
                  <a:pt x="126" y="0"/>
                </a:lnTo>
                <a:close/>
              </a:path>
            </a:pathLst>
          </a:custGeom>
          <a:solidFill>
            <a:srgbClr val="231F20"/>
          </a:solidFill>
        </p:spPr>
        <p:txBody>
          <a:bodyPr wrap="square" lIns="0" tIns="0" rIns="0" bIns="0" rtlCol="0"/>
          <a:lstStyle/>
          <a:p>
            <a:endParaRPr/>
          </a:p>
        </p:txBody>
      </p:sp>
      <p:sp>
        <p:nvSpPr>
          <p:cNvPr id="476" name="object 476"/>
          <p:cNvSpPr/>
          <p:nvPr/>
        </p:nvSpPr>
        <p:spPr>
          <a:xfrm>
            <a:off x="6364880" y="5058125"/>
            <a:ext cx="13970" cy="981"/>
          </a:xfrm>
          <a:custGeom>
            <a:avLst/>
            <a:gdLst/>
            <a:ahLst/>
            <a:cxnLst/>
            <a:rect l="l" t="t" r="r" b="b"/>
            <a:pathLst>
              <a:path w="10795" h="1270">
                <a:moveTo>
                  <a:pt x="114" y="0"/>
                </a:moveTo>
                <a:lnTo>
                  <a:pt x="0" y="1066"/>
                </a:lnTo>
                <a:lnTo>
                  <a:pt x="10414" y="1066"/>
                </a:lnTo>
                <a:lnTo>
                  <a:pt x="10528" y="0"/>
                </a:lnTo>
                <a:lnTo>
                  <a:pt x="114" y="0"/>
                </a:lnTo>
                <a:close/>
              </a:path>
            </a:pathLst>
          </a:custGeom>
          <a:solidFill>
            <a:srgbClr val="231F20"/>
          </a:solidFill>
        </p:spPr>
        <p:txBody>
          <a:bodyPr wrap="square" lIns="0" tIns="0" rIns="0" bIns="0" rtlCol="0"/>
          <a:lstStyle/>
          <a:p>
            <a:endParaRPr/>
          </a:p>
        </p:txBody>
      </p:sp>
      <p:sp>
        <p:nvSpPr>
          <p:cNvPr id="477" name="object 477"/>
          <p:cNvSpPr/>
          <p:nvPr/>
        </p:nvSpPr>
        <p:spPr>
          <a:xfrm>
            <a:off x="6364962" y="5057712"/>
            <a:ext cx="13970" cy="981"/>
          </a:xfrm>
          <a:custGeom>
            <a:avLst/>
            <a:gdLst/>
            <a:ahLst/>
            <a:cxnLst/>
            <a:rect l="l" t="t" r="r" b="b"/>
            <a:pathLst>
              <a:path w="10795" h="1270">
                <a:moveTo>
                  <a:pt x="114" y="0"/>
                </a:moveTo>
                <a:lnTo>
                  <a:pt x="0" y="1066"/>
                </a:lnTo>
                <a:lnTo>
                  <a:pt x="10414" y="1066"/>
                </a:lnTo>
                <a:lnTo>
                  <a:pt x="10528" y="0"/>
                </a:lnTo>
                <a:lnTo>
                  <a:pt x="114" y="0"/>
                </a:lnTo>
                <a:close/>
              </a:path>
            </a:pathLst>
          </a:custGeom>
          <a:solidFill>
            <a:srgbClr val="231F20"/>
          </a:solidFill>
        </p:spPr>
        <p:txBody>
          <a:bodyPr wrap="square" lIns="0" tIns="0" rIns="0" bIns="0" rtlCol="0"/>
          <a:lstStyle/>
          <a:p>
            <a:endParaRPr/>
          </a:p>
        </p:txBody>
      </p:sp>
      <p:sp>
        <p:nvSpPr>
          <p:cNvPr id="478" name="object 478"/>
          <p:cNvSpPr/>
          <p:nvPr/>
        </p:nvSpPr>
        <p:spPr>
          <a:xfrm>
            <a:off x="6365028" y="5057310"/>
            <a:ext cx="13970" cy="981"/>
          </a:xfrm>
          <a:custGeom>
            <a:avLst/>
            <a:gdLst/>
            <a:ahLst/>
            <a:cxnLst/>
            <a:rect l="l" t="t" r="r" b="b"/>
            <a:pathLst>
              <a:path w="10795" h="1270">
                <a:moveTo>
                  <a:pt x="114" y="0"/>
                </a:moveTo>
                <a:lnTo>
                  <a:pt x="0" y="1066"/>
                </a:lnTo>
                <a:lnTo>
                  <a:pt x="10414" y="1066"/>
                </a:lnTo>
                <a:lnTo>
                  <a:pt x="10528" y="0"/>
                </a:lnTo>
                <a:lnTo>
                  <a:pt x="114" y="0"/>
                </a:lnTo>
                <a:close/>
              </a:path>
            </a:pathLst>
          </a:custGeom>
          <a:solidFill>
            <a:srgbClr val="231F20"/>
          </a:solidFill>
        </p:spPr>
        <p:txBody>
          <a:bodyPr wrap="square" lIns="0" tIns="0" rIns="0" bIns="0" rtlCol="0"/>
          <a:lstStyle/>
          <a:p>
            <a:endParaRPr/>
          </a:p>
        </p:txBody>
      </p:sp>
      <p:sp>
        <p:nvSpPr>
          <p:cNvPr id="479" name="object 479"/>
          <p:cNvSpPr/>
          <p:nvPr/>
        </p:nvSpPr>
        <p:spPr>
          <a:xfrm>
            <a:off x="6365109" y="5056888"/>
            <a:ext cx="13970" cy="981"/>
          </a:xfrm>
          <a:custGeom>
            <a:avLst/>
            <a:gdLst/>
            <a:ahLst/>
            <a:cxnLst/>
            <a:rect l="l" t="t" r="r" b="b"/>
            <a:pathLst>
              <a:path w="10795" h="1270">
                <a:moveTo>
                  <a:pt x="10464" y="0"/>
                </a:moveTo>
                <a:lnTo>
                  <a:pt x="114" y="0"/>
                </a:lnTo>
                <a:lnTo>
                  <a:pt x="0" y="1079"/>
                </a:lnTo>
                <a:lnTo>
                  <a:pt x="10414" y="1079"/>
                </a:lnTo>
                <a:lnTo>
                  <a:pt x="10464" y="0"/>
                </a:lnTo>
                <a:close/>
              </a:path>
            </a:pathLst>
          </a:custGeom>
          <a:solidFill>
            <a:srgbClr val="231F20"/>
          </a:solidFill>
        </p:spPr>
        <p:txBody>
          <a:bodyPr wrap="square" lIns="0" tIns="0" rIns="0" bIns="0" rtlCol="0"/>
          <a:lstStyle/>
          <a:p>
            <a:endParaRPr/>
          </a:p>
        </p:txBody>
      </p:sp>
      <p:sp>
        <p:nvSpPr>
          <p:cNvPr id="480" name="object 480"/>
          <p:cNvSpPr/>
          <p:nvPr/>
        </p:nvSpPr>
        <p:spPr>
          <a:xfrm>
            <a:off x="6365175" y="5056486"/>
            <a:ext cx="13970" cy="981"/>
          </a:xfrm>
          <a:custGeom>
            <a:avLst/>
            <a:gdLst/>
            <a:ahLst/>
            <a:cxnLst/>
            <a:rect l="l" t="t" r="r" b="b"/>
            <a:pathLst>
              <a:path w="10795" h="1270">
                <a:moveTo>
                  <a:pt x="114" y="0"/>
                </a:moveTo>
                <a:lnTo>
                  <a:pt x="0" y="1066"/>
                </a:lnTo>
                <a:lnTo>
                  <a:pt x="10414" y="1066"/>
                </a:lnTo>
                <a:lnTo>
                  <a:pt x="10414" y="0"/>
                </a:lnTo>
                <a:lnTo>
                  <a:pt x="114" y="0"/>
                </a:lnTo>
                <a:close/>
              </a:path>
            </a:pathLst>
          </a:custGeom>
          <a:solidFill>
            <a:srgbClr val="231F20"/>
          </a:solidFill>
        </p:spPr>
        <p:txBody>
          <a:bodyPr wrap="square" lIns="0" tIns="0" rIns="0" bIns="0" rtlCol="0"/>
          <a:lstStyle/>
          <a:p>
            <a:endParaRPr/>
          </a:p>
        </p:txBody>
      </p:sp>
      <p:sp>
        <p:nvSpPr>
          <p:cNvPr id="481" name="object 481"/>
          <p:cNvSpPr/>
          <p:nvPr/>
        </p:nvSpPr>
        <p:spPr>
          <a:xfrm>
            <a:off x="6365241" y="5056084"/>
            <a:ext cx="13970" cy="981"/>
          </a:xfrm>
          <a:custGeom>
            <a:avLst/>
            <a:gdLst/>
            <a:ahLst/>
            <a:cxnLst/>
            <a:rect l="l" t="t" r="r" b="b"/>
            <a:pathLst>
              <a:path w="10795" h="1270">
                <a:moveTo>
                  <a:pt x="126" y="0"/>
                </a:moveTo>
                <a:lnTo>
                  <a:pt x="0" y="1066"/>
                </a:lnTo>
                <a:lnTo>
                  <a:pt x="10363" y="1066"/>
                </a:lnTo>
                <a:lnTo>
                  <a:pt x="10363" y="0"/>
                </a:lnTo>
                <a:lnTo>
                  <a:pt x="126" y="0"/>
                </a:lnTo>
                <a:close/>
              </a:path>
            </a:pathLst>
          </a:custGeom>
          <a:solidFill>
            <a:srgbClr val="231F20"/>
          </a:solidFill>
        </p:spPr>
        <p:txBody>
          <a:bodyPr wrap="square" lIns="0" tIns="0" rIns="0" bIns="0" rtlCol="0"/>
          <a:lstStyle/>
          <a:p>
            <a:endParaRPr/>
          </a:p>
        </p:txBody>
      </p:sp>
      <p:sp>
        <p:nvSpPr>
          <p:cNvPr id="482" name="object 482"/>
          <p:cNvSpPr/>
          <p:nvPr/>
        </p:nvSpPr>
        <p:spPr>
          <a:xfrm>
            <a:off x="6365340" y="5055661"/>
            <a:ext cx="13970" cy="981"/>
          </a:xfrm>
          <a:custGeom>
            <a:avLst/>
            <a:gdLst/>
            <a:ahLst/>
            <a:cxnLst/>
            <a:rect l="l" t="t" r="r" b="b"/>
            <a:pathLst>
              <a:path w="10795" h="1270">
                <a:moveTo>
                  <a:pt x="114" y="0"/>
                </a:moveTo>
                <a:lnTo>
                  <a:pt x="0" y="1066"/>
                </a:lnTo>
                <a:lnTo>
                  <a:pt x="10299" y="1066"/>
                </a:lnTo>
                <a:lnTo>
                  <a:pt x="10299" y="0"/>
                </a:lnTo>
                <a:lnTo>
                  <a:pt x="114" y="0"/>
                </a:lnTo>
                <a:close/>
              </a:path>
            </a:pathLst>
          </a:custGeom>
          <a:solidFill>
            <a:srgbClr val="231F20"/>
          </a:solidFill>
        </p:spPr>
        <p:txBody>
          <a:bodyPr wrap="square" lIns="0" tIns="0" rIns="0" bIns="0" rtlCol="0"/>
          <a:lstStyle/>
          <a:p>
            <a:endParaRPr/>
          </a:p>
        </p:txBody>
      </p:sp>
      <p:sp>
        <p:nvSpPr>
          <p:cNvPr id="483" name="object 483"/>
          <p:cNvSpPr/>
          <p:nvPr/>
        </p:nvSpPr>
        <p:spPr>
          <a:xfrm>
            <a:off x="6365406" y="5055259"/>
            <a:ext cx="13970" cy="981"/>
          </a:xfrm>
          <a:custGeom>
            <a:avLst/>
            <a:gdLst/>
            <a:ahLst/>
            <a:cxnLst/>
            <a:rect l="l" t="t" r="r" b="b"/>
            <a:pathLst>
              <a:path w="10795" h="1270">
                <a:moveTo>
                  <a:pt x="114" y="0"/>
                </a:moveTo>
                <a:lnTo>
                  <a:pt x="0" y="1066"/>
                </a:lnTo>
                <a:lnTo>
                  <a:pt x="10236" y="1066"/>
                </a:lnTo>
                <a:lnTo>
                  <a:pt x="10236" y="0"/>
                </a:lnTo>
                <a:lnTo>
                  <a:pt x="114" y="0"/>
                </a:lnTo>
                <a:close/>
              </a:path>
            </a:pathLst>
          </a:custGeom>
          <a:solidFill>
            <a:srgbClr val="231F20"/>
          </a:solidFill>
        </p:spPr>
        <p:txBody>
          <a:bodyPr wrap="square" lIns="0" tIns="0" rIns="0" bIns="0" rtlCol="0"/>
          <a:lstStyle/>
          <a:p>
            <a:endParaRPr/>
          </a:p>
        </p:txBody>
      </p:sp>
      <p:sp>
        <p:nvSpPr>
          <p:cNvPr id="484" name="object 484"/>
          <p:cNvSpPr/>
          <p:nvPr/>
        </p:nvSpPr>
        <p:spPr>
          <a:xfrm>
            <a:off x="6365488" y="5054847"/>
            <a:ext cx="13970" cy="981"/>
          </a:xfrm>
          <a:custGeom>
            <a:avLst/>
            <a:gdLst/>
            <a:ahLst/>
            <a:cxnLst/>
            <a:rect l="l" t="t" r="r" b="b"/>
            <a:pathLst>
              <a:path w="10795" h="1270">
                <a:moveTo>
                  <a:pt x="114" y="0"/>
                </a:moveTo>
                <a:lnTo>
                  <a:pt x="0" y="1054"/>
                </a:lnTo>
                <a:lnTo>
                  <a:pt x="10185" y="1054"/>
                </a:lnTo>
                <a:lnTo>
                  <a:pt x="10185" y="0"/>
                </a:lnTo>
                <a:lnTo>
                  <a:pt x="114" y="0"/>
                </a:lnTo>
                <a:close/>
              </a:path>
            </a:pathLst>
          </a:custGeom>
          <a:solidFill>
            <a:srgbClr val="231F20"/>
          </a:solidFill>
        </p:spPr>
        <p:txBody>
          <a:bodyPr wrap="square" lIns="0" tIns="0" rIns="0" bIns="0" rtlCol="0"/>
          <a:lstStyle/>
          <a:p>
            <a:endParaRPr/>
          </a:p>
        </p:txBody>
      </p:sp>
      <p:sp>
        <p:nvSpPr>
          <p:cNvPr id="485" name="object 485"/>
          <p:cNvSpPr/>
          <p:nvPr/>
        </p:nvSpPr>
        <p:spPr>
          <a:xfrm>
            <a:off x="6365553" y="5054445"/>
            <a:ext cx="13148" cy="981"/>
          </a:xfrm>
          <a:custGeom>
            <a:avLst/>
            <a:gdLst/>
            <a:ahLst/>
            <a:cxnLst/>
            <a:rect l="l" t="t" r="r" b="b"/>
            <a:pathLst>
              <a:path w="10160" h="1270">
                <a:moveTo>
                  <a:pt x="114" y="0"/>
                </a:moveTo>
                <a:lnTo>
                  <a:pt x="0" y="1066"/>
                </a:lnTo>
                <a:lnTo>
                  <a:pt x="10121" y="1066"/>
                </a:lnTo>
                <a:lnTo>
                  <a:pt x="10121" y="0"/>
                </a:lnTo>
                <a:lnTo>
                  <a:pt x="114" y="0"/>
                </a:lnTo>
                <a:close/>
              </a:path>
            </a:pathLst>
          </a:custGeom>
          <a:solidFill>
            <a:srgbClr val="231F20"/>
          </a:solidFill>
        </p:spPr>
        <p:txBody>
          <a:bodyPr wrap="square" lIns="0" tIns="0" rIns="0" bIns="0" rtlCol="0"/>
          <a:lstStyle/>
          <a:p>
            <a:endParaRPr/>
          </a:p>
        </p:txBody>
      </p:sp>
      <p:sp>
        <p:nvSpPr>
          <p:cNvPr id="486" name="object 486"/>
          <p:cNvSpPr/>
          <p:nvPr/>
        </p:nvSpPr>
        <p:spPr>
          <a:xfrm>
            <a:off x="6365635" y="5054023"/>
            <a:ext cx="13148" cy="981"/>
          </a:xfrm>
          <a:custGeom>
            <a:avLst/>
            <a:gdLst/>
            <a:ahLst/>
            <a:cxnLst/>
            <a:rect l="l" t="t" r="r" b="b"/>
            <a:pathLst>
              <a:path w="10160" h="1270">
                <a:moveTo>
                  <a:pt x="114" y="0"/>
                </a:moveTo>
                <a:lnTo>
                  <a:pt x="0" y="1079"/>
                </a:lnTo>
                <a:lnTo>
                  <a:pt x="10058" y="1079"/>
                </a:lnTo>
                <a:lnTo>
                  <a:pt x="10058" y="0"/>
                </a:lnTo>
                <a:lnTo>
                  <a:pt x="114" y="0"/>
                </a:lnTo>
                <a:close/>
              </a:path>
            </a:pathLst>
          </a:custGeom>
          <a:solidFill>
            <a:srgbClr val="231F20"/>
          </a:solidFill>
        </p:spPr>
        <p:txBody>
          <a:bodyPr wrap="square" lIns="0" tIns="0" rIns="0" bIns="0" rtlCol="0"/>
          <a:lstStyle/>
          <a:p>
            <a:endParaRPr/>
          </a:p>
        </p:txBody>
      </p:sp>
      <p:sp>
        <p:nvSpPr>
          <p:cNvPr id="487" name="object 487"/>
          <p:cNvSpPr/>
          <p:nvPr/>
        </p:nvSpPr>
        <p:spPr>
          <a:xfrm>
            <a:off x="6365701" y="5053610"/>
            <a:ext cx="13148" cy="981"/>
          </a:xfrm>
          <a:custGeom>
            <a:avLst/>
            <a:gdLst/>
            <a:ahLst/>
            <a:cxnLst/>
            <a:rect l="l" t="t" r="r" b="b"/>
            <a:pathLst>
              <a:path w="10160" h="1270">
                <a:moveTo>
                  <a:pt x="114" y="0"/>
                </a:moveTo>
                <a:lnTo>
                  <a:pt x="0" y="1079"/>
                </a:lnTo>
                <a:lnTo>
                  <a:pt x="10007" y="1079"/>
                </a:lnTo>
                <a:lnTo>
                  <a:pt x="10007" y="0"/>
                </a:lnTo>
                <a:lnTo>
                  <a:pt x="114" y="0"/>
                </a:lnTo>
                <a:close/>
              </a:path>
            </a:pathLst>
          </a:custGeom>
          <a:solidFill>
            <a:srgbClr val="231F20"/>
          </a:solidFill>
        </p:spPr>
        <p:txBody>
          <a:bodyPr wrap="square" lIns="0" tIns="0" rIns="0" bIns="0" rtlCol="0"/>
          <a:lstStyle/>
          <a:p>
            <a:endParaRPr/>
          </a:p>
        </p:txBody>
      </p:sp>
      <p:sp>
        <p:nvSpPr>
          <p:cNvPr id="488" name="object 488"/>
          <p:cNvSpPr/>
          <p:nvPr/>
        </p:nvSpPr>
        <p:spPr>
          <a:xfrm>
            <a:off x="6365783" y="5053208"/>
            <a:ext cx="13148" cy="981"/>
          </a:xfrm>
          <a:custGeom>
            <a:avLst/>
            <a:gdLst/>
            <a:ahLst/>
            <a:cxnLst/>
            <a:rect l="l" t="t" r="r" b="b"/>
            <a:pathLst>
              <a:path w="10160" h="1270">
                <a:moveTo>
                  <a:pt x="126" y="0"/>
                </a:moveTo>
                <a:lnTo>
                  <a:pt x="0" y="1054"/>
                </a:lnTo>
                <a:lnTo>
                  <a:pt x="9944" y="1054"/>
                </a:lnTo>
                <a:lnTo>
                  <a:pt x="9944" y="0"/>
                </a:lnTo>
                <a:lnTo>
                  <a:pt x="126" y="0"/>
                </a:lnTo>
                <a:close/>
              </a:path>
            </a:pathLst>
          </a:custGeom>
          <a:solidFill>
            <a:srgbClr val="231F20"/>
          </a:solidFill>
        </p:spPr>
        <p:txBody>
          <a:bodyPr wrap="square" lIns="0" tIns="0" rIns="0" bIns="0" rtlCol="0"/>
          <a:lstStyle/>
          <a:p>
            <a:endParaRPr/>
          </a:p>
        </p:txBody>
      </p:sp>
      <p:sp>
        <p:nvSpPr>
          <p:cNvPr id="489" name="object 489"/>
          <p:cNvSpPr/>
          <p:nvPr/>
        </p:nvSpPr>
        <p:spPr>
          <a:xfrm>
            <a:off x="6365866" y="5052805"/>
            <a:ext cx="13148" cy="981"/>
          </a:xfrm>
          <a:custGeom>
            <a:avLst/>
            <a:gdLst/>
            <a:ahLst/>
            <a:cxnLst/>
            <a:rect l="l" t="t" r="r" b="b"/>
            <a:pathLst>
              <a:path w="10160" h="1270">
                <a:moveTo>
                  <a:pt x="114" y="0"/>
                </a:moveTo>
                <a:lnTo>
                  <a:pt x="0" y="1054"/>
                </a:lnTo>
                <a:lnTo>
                  <a:pt x="9880" y="1054"/>
                </a:lnTo>
                <a:lnTo>
                  <a:pt x="9880" y="0"/>
                </a:lnTo>
                <a:lnTo>
                  <a:pt x="114" y="0"/>
                </a:lnTo>
                <a:close/>
              </a:path>
            </a:pathLst>
          </a:custGeom>
          <a:solidFill>
            <a:srgbClr val="231F20"/>
          </a:solidFill>
        </p:spPr>
        <p:txBody>
          <a:bodyPr wrap="square" lIns="0" tIns="0" rIns="0" bIns="0" rtlCol="0"/>
          <a:lstStyle/>
          <a:p>
            <a:endParaRPr/>
          </a:p>
        </p:txBody>
      </p:sp>
      <p:sp>
        <p:nvSpPr>
          <p:cNvPr id="490" name="object 490"/>
          <p:cNvSpPr/>
          <p:nvPr/>
        </p:nvSpPr>
        <p:spPr>
          <a:xfrm>
            <a:off x="6365947" y="5052384"/>
            <a:ext cx="13148" cy="981"/>
          </a:xfrm>
          <a:custGeom>
            <a:avLst/>
            <a:gdLst/>
            <a:ahLst/>
            <a:cxnLst/>
            <a:rect l="l" t="t" r="r" b="b"/>
            <a:pathLst>
              <a:path w="10160" h="1270">
                <a:moveTo>
                  <a:pt x="114" y="0"/>
                </a:moveTo>
                <a:lnTo>
                  <a:pt x="0" y="1066"/>
                </a:lnTo>
                <a:lnTo>
                  <a:pt x="9817" y="1066"/>
                </a:lnTo>
                <a:lnTo>
                  <a:pt x="9817" y="0"/>
                </a:lnTo>
                <a:lnTo>
                  <a:pt x="114" y="0"/>
                </a:lnTo>
                <a:close/>
              </a:path>
            </a:pathLst>
          </a:custGeom>
          <a:solidFill>
            <a:srgbClr val="231F20"/>
          </a:solidFill>
        </p:spPr>
        <p:txBody>
          <a:bodyPr wrap="square" lIns="0" tIns="0" rIns="0" bIns="0" rtlCol="0"/>
          <a:lstStyle/>
          <a:p>
            <a:endParaRPr/>
          </a:p>
        </p:txBody>
      </p:sp>
      <p:sp>
        <p:nvSpPr>
          <p:cNvPr id="491" name="object 491"/>
          <p:cNvSpPr/>
          <p:nvPr/>
        </p:nvSpPr>
        <p:spPr>
          <a:xfrm>
            <a:off x="6366013" y="5051981"/>
            <a:ext cx="13148" cy="981"/>
          </a:xfrm>
          <a:custGeom>
            <a:avLst/>
            <a:gdLst/>
            <a:ahLst/>
            <a:cxnLst/>
            <a:rect l="l" t="t" r="r" b="b"/>
            <a:pathLst>
              <a:path w="10160" h="1270">
                <a:moveTo>
                  <a:pt x="114" y="0"/>
                </a:moveTo>
                <a:lnTo>
                  <a:pt x="0" y="1066"/>
                </a:lnTo>
                <a:lnTo>
                  <a:pt x="9766" y="1066"/>
                </a:lnTo>
                <a:lnTo>
                  <a:pt x="9766" y="0"/>
                </a:lnTo>
                <a:lnTo>
                  <a:pt x="114" y="0"/>
                </a:lnTo>
                <a:close/>
              </a:path>
            </a:pathLst>
          </a:custGeom>
          <a:solidFill>
            <a:srgbClr val="231F20"/>
          </a:solidFill>
        </p:spPr>
        <p:txBody>
          <a:bodyPr wrap="square" lIns="0" tIns="0" rIns="0" bIns="0" rtlCol="0"/>
          <a:lstStyle/>
          <a:p>
            <a:endParaRPr/>
          </a:p>
        </p:txBody>
      </p:sp>
      <p:sp>
        <p:nvSpPr>
          <p:cNvPr id="492" name="object 492"/>
          <p:cNvSpPr/>
          <p:nvPr/>
        </p:nvSpPr>
        <p:spPr>
          <a:xfrm>
            <a:off x="6366095" y="5051570"/>
            <a:ext cx="13148" cy="981"/>
          </a:xfrm>
          <a:custGeom>
            <a:avLst/>
            <a:gdLst/>
            <a:ahLst/>
            <a:cxnLst/>
            <a:rect l="l" t="t" r="r" b="b"/>
            <a:pathLst>
              <a:path w="10160" h="1270">
                <a:moveTo>
                  <a:pt x="114" y="0"/>
                </a:moveTo>
                <a:lnTo>
                  <a:pt x="0" y="1066"/>
                </a:lnTo>
                <a:lnTo>
                  <a:pt x="9702" y="1066"/>
                </a:lnTo>
                <a:lnTo>
                  <a:pt x="9702" y="0"/>
                </a:lnTo>
                <a:lnTo>
                  <a:pt x="114" y="0"/>
                </a:lnTo>
                <a:close/>
              </a:path>
            </a:pathLst>
          </a:custGeom>
          <a:solidFill>
            <a:srgbClr val="231F20"/>
          </a:solidFill>
        </p:spPr>
        <p:txBody>
          <a:bodyPr wrap="square" lIns="0" tIns="0" rIns="0" bIns="0" rtlCol="0"/>
          <a:lstStyle/>
          <a:p>
            <a:endParaRPr/>
          </a:p>
        </p:txBody>
      </p:sp>
      <p:sp>
        <p:nvSpPr>
          <p:cNvPr id="493" name="object 493"/>
          <p:cNvSpPr/>
          <p:nvPr/>
        </p:nvSpPr>
        <p:spPr>
          <a:xfrm>
            <a:off x="6366161" y="5051157"/>
            <a:ext cx="13148" cy="981"/>
          </a:xfrm>
          <a:custGeom>
            <a:avLst/>
            <a:gdLst/>
            <a:ahLst/>
            <a:cxnLst/>
            <a:rect l="l" t="t" r="r" b="b"/>
            <a:pathLst>
              <a:path w="10160" h="1270">
                <a:moveTo>
                  <a:pt x="114" y="0"/>
                </a:moveTo>
                <a:lnTo>
                  <a:pt x="0" y="1066"/>
                </a:lnTo>
                <a:lnTo>
                  <a:pt x="9652" y="1066"/>
                </a:lnTo>
                <a:lnTo>
                  <a:pt x="9652" y="0"/>
                </a:lnTo>
                <a:lnTo>
                  <a:pt x="114" y="0"/>
                </a:lnTo>
                <a:close/>
              </a:path>
            </a:pathLst>
          </a:custGeom>
          <a:solidFill>
            <a:srgbClr val="231F20"/>
          </a:solidFill>
        </p:spPr>
        <p:txBody>
          <a:bodyPr wrap="square" lIns="0" tIns="0" rIns="0" bIns="0" rtlCol="0"/>
          <a:lstStyle/>
          <a:p>
            <a:endParaRPr/>
          </a:p>
        </p:txBody>
      </p:sp>
      <p:sp>
        <p:nvSpPr>
          <p:cNvPr id="494" name="object 494"/>
          <p:cNvSpPr/>
          <p:nvPr/>
        </p:nvSpPr>
        <p:spPr>
          <a:xfrm>
            <a:off x="6366244" y="5050754"/>
            <a:ext cx="13148" cy="981"/>
          </a:xfrm>
          <a:custGeom>
            <a:avLst/>
            <a:gdLst/>
            <a:ahLst/>
            <a:cxnLst/>
            <a:rect l="l" t="t" r="r" b="b"/>
            <a:pathLst>
              <a:path w="10160" h="1270">
                <a:moveTo>
                  <a:pt x="114" y="0"/>
                </a:moveTo>
                <a:lnTo>
                  <a:pt x="0" y="1066"/>
                </a:lnTo>
                <a:lnTo>
                  <a:pt x="9601" y="1066"/>
                </a:lnTo>
                <a:lnTo>
                  <a:pt x="9601" y="0"/>
                </a:lnTo>
                <a:lnTo>
                  <a:pt x="114" y="0"/>
                </a:lnTo>
                <a:close/>
              </a:path>
            </a:pathLst>
          </a:custGeom>
          <a:solidFill>
            <a:srgbClr val="231F20"/>
          </a:solidFill>
        </p:spPr>
        <p:txBody>
          <a:bodyPr wrap="square" lIns="0" tIns="0" rIns="0" bIns="0" rtlCol="0"/>
          <a:lstStyle/>
          <a:p>
            <a:endParaRPr/>
          </a:p>
        </p:txBody>
      </p:sp>
      <p:sp>
        <p:nvSpPr>
          <p:cNvPr id="495" name="object 495"/>
          <p:cNvSpPr/>
          <p:nvPr/>
        </p:nvSpPr>
        <p:spPr>
          <a:xfrm>
            <a:off x="6366310" y="5050342"/>
            <a:ext cx="13148" cy="981"/>
          </a:xfrm>
          <a:custGeom>
            <a:avLst/>
            <a:gdLst/>
            <a:ahLst/>
            <a:cxnLst/>
            <a:rect l="l" t="t" r="r" b="b"/>
            <a:pathLst>
              <a:path w="10160" h="1270">
                <a:moveTo>
                  <a:pt x="126" y="0"/>
                </a:moveTo>
                <a:lnTo>
                  <a:pt x="0" y="1066"/>
                </a:lnTo>
                <a:lnTo>
                  <a:pt x="9550" y="1066"/>
                </a:lnTo>
                <a:lnTo>
                  <a:pt x="9550" y="0"/>
                </a:lnTo>
                <a:lnTo>
                  <a:pt x="126" y="0"/>
                </a:lnTo>
                <a:close/>
              </a:path>
            </a:pathLst>
          </a:custGeom>
          <a:solidFill>
            <a:srgbClr val="231F20"/>
          </a:solidFill>
        </p:spPr>
        <p:txBody>
          <a:bodyPr wrap="square" lIns="0" tIns="0" rIns="0" bIns="0" rtlCol="0"/>
          <a:lstStyle/>
          <a:p>
            <a:endParaRPr/>
          </a:p>
        </p:txBody>
      </p:sp>
      <p:sp>
        <p:nvSpPr>
          <p:cNvPr id="496" name="object 496"/>
          <p:cNvSpPr/>
          <p:nvPr/>
        </p:nvSpPr>
        <p:spPr>
          <a:xfrm>
            <a:off x="6366409" y="5049931"/>
            <a:ext cx="12326" cy="981"/>
          </a:xfrm>
          <a:custGeom>
            <a:avLst/>
            <a:gdLst/>
            <a:ahLst/>
            <a:cxnLst/>
            <a:rect l="l" t="t" r="r" b="b"/>
            <a:pathLst>
              <a:path w="9525" h="1270">
                <a:moveTo>
                  <a:pt x="114" y="0"/>
                </a:moveTo>
                <a:lnTo>
                  <a:pt x="0" y="1066"/>
                </a:lnTo>
                <a:lnTo>
                  <a:pt x="9474" y="1066"/>
                </a:lnTo>
                <a:lnTo>
                  <a:pt x="9474" y="0"/>
                </a:lnTo>
                <a:lnTo>
                  <a:pt x="114" y="0"/>
                </a:lnTo>
                <a:close/>
              </a:path>
            </a:pathLst>
          </a:custGeom>
          <a:solidFill>
            <a:srgbClr val="231F20"/>
          </a:solidFill>
        </p:spPr>
        <p:txBody>
          <a:bodyPr wrap="square" lIns="0" tIns="0" rIns="0" bIns="0" rtlCol="0"/>
          <a:lstStyle/>
          <a:p>
            <a:endParaRPr/>
          </a:p>
        </p:txBody>
      </p:sp>
      <p:sp>
        <p:nvSpPr>
          <p:cNvPr id="497" name="object 497"/>
          <p:cNvSpPr/>
          <p:nvPr/>
        </p:nvSpPr>
        <p:spPr>
          <a:xfrm>
            <a:off x="6366475" y="5049528"/>
            <a:ext cx="12326" cy="981"/>
          </a:xfrm>
          <a:custGeom>
            <a:avLst/>
            <a:gdLst/>
            <a:ahLst/>
            <a:cxnLst/>
            <a:rect l="l" t="t" r="r" b="b"/>
            <a:pathLst>
              <a:path w="9525" h="1270">
                <a:moveTo>
                  <a:pt x="114" y="0"/>
                </a:moveTo>
                <a:lnTo>
                  <a:pt x="0" y="1054"/>
                </a:lnTo>
                <a:lnTo>
                  <a:pt x="9423" y="1054"/>
                </a:lnTo>
                <a:lnTo>
                  <a:pt x="9423" y="0"/>
                </a:lnTo>
                <a:lnTo>
                  <a:pt x="114" y="0"/>
                </a:lnTo>
                <a:close/>
              </a:path>
            </a:pathLst>
          </a:custGeom>
          <a:solidFill>
            <a:srgbClr val="231F20"/>
          </a:solidFill>
        </p:spPr>
        <p:txBody>
          <a:bodyPr wrap="square" lIns="0" tIns="0" rIns="0" bIns="0" rtlCol="0"/>
          <a:lstStyle/>
          <a:p>
            <a:endParaRPr/>
          </a:p>
        </p:txBody>
      </p:sp>
      <p:sp>
        <p:nvSpPr>
          <p:cNvPr id="498" name="object 498"/>
          <p:cNvSpPr/>
          <p:nvPr/>
        </p:nvSpPr>
        <p:spPr>
          <a:xfrm>
            <a:off x="6366556" y="5049116"/>
            <a:ext cx="12326" cy="981"/>
          </a:xfrm>
          <a:custGeom>
            <a:avLst/>
            <a:gdLst/>
            <a:ahLst/>
            <a:cxnLst/>
            <a:rect l="l" t="t" r="r" b="b"/>
            <a:pathLst>
              <a:path w="9525" h="1270">
                <a:moveTo>
                  <a:pt x="114" y="0"/>
                </a:moveTo>
                <a:lnTo>
                  <a:pt x="0" y="1054"/>
                </a:lnTo>
                <a:lnTo>
                  <a:pt x="9347" y="1054"/>
                </a:lnTo>
                <a:lnTo>
                  <a:pt x="9347" y="0"/>
                </a:lnTo>
                <a:lnTo>
                  <a:pt x="114" y="0"/>
                </a:lnTo>
                <a:close/>
              </a:path>
            </a:pathLst>
          </a:custGeom>
          <a:solidFill>
            <a:srgbClr val="231F20"/>
          </a:solidFill>
        </p:spPr>
        <p:txBody>
          <a:bodyPr wrap="square" lIns="0" tIns="0" rIns="0" bIns="0" rtlCol="0"/>
          <a:lstStyle/>
          <a:p>
            <a:endParaRPr/>
          </a:p>
        </p:txBody>
      </p:sp>
      <p:sp>
        <p:nvSpPr>
          <p:cNvPr id="499" name="object 499"/>
          <p:cNvSpPr/>
          <p:nvPr/>
        </p:nvSpPr>
        <p:spPr>
          <a:xfrm>
            <a:off x="6366622" y="5048693"/>
            <a:ext cx="12326" cy="981"/>
          </a:xfrm>
          <a:custGeom>
            <a:avLst/>
            <a:gdLst/>
            <a:ahLst/>
            <a:cxnLst/>
            <a:rect l="l" t="t" r="r" b="b"/>
            <a:pathLst>
              <a:path w="9525" h="1270">
                <a:moveTo>
                  <a:pt x="114" y="0"/>
                </a:moveTo>
                <a:lnTo>
                  <a:pt x="0" y="1079"/>
                </a:lnTo>
                <a:lnTo>
                  <a:pt x="9296" y="1079"/>
                </a:lnTo>
                <a:lnTo>
                  <a:pt x="9296" y="0"/>
                </a:lnTo>
                <a:lnTo>
                  <a:pt x="114" y="0"/>
                </a:lnTo>
                <a:close/>
              </a:path>
            </a:pathLst>
          </a:custGeom>
          <a:solidFill>
            <a:srgbClr val="231F20"/>
          </a:solidFill>
        </p:spPr>
        <p:txBody>
          <a:bodyPr wrap="square" lIns="0" tIns="0" rIns="0" bIns="0" rtlCol="0"/>
          <a:lstStyle/>
          <a:p>
            <a:endParaRPr/>
          </a:p>
        </p:txBody>
      </p:sp>
      <p:sp>
        <p:nvSpPr>
          <p:cNvPr id="500" name="object 500"/>
          <p:cNvSpPr/>
          <p:nvPr/>
        </p:nvSpPr>
        <p:spPr>
          <a:xfrm>
            <a:off x="6366705" y="5048292"/>
            <a:ext cx="12326" cy="981"/>
          </a:xfrm>
          <a:custGeom>
            <a:avLst/>
            <a:gdLst/>
            <a:ahLst/>
            <a:cxnLst/>
            <a:rect l="l" t="t" r="r" b="b"/>
            <a:pathLst>
              <a:path w="9525" h="1270">
                <a:moveTo>
                  <a:pt x="114" y="0"/>
                </a:moveTo>
                <a:lnTo>
                  <a:pt x="0" y="1079"/>
                </a:lnTo>
                <a:lnTo>
                  <a:pt x="9232" y="1079"/>
                </a:lnTo>
                <a:lnTo>
                  <a:pt x="9232" y="0"/>
                </a:lnTo>
                <a:lnTo>
                  <a:pt x="114" y="0"/>
                </a:lnTo>
                <a:close/>
              </a:path>
            </a:pathLst>
          </a:custGeom>
          <a:solidFill>
            <a:srgbClr val="231F20"/>
          </a:solidFill>
        </p:spPr>
        <p:txBody>
          <a:bodyPr wrap="square" lIns="0" tIns="0" rIns="0" bIns="0" rtlCol="0"/>
          <a:lstStyle/>
          <a:p>
            <a:endParaRPr/>
          </a:p>
        </p:txBody>
      </p:sp>
      <p:sp>
        <p:nvSpPr>
          <p:cNvPr id="501" name="object 501"/>
          <p:cNvSpPr/>
          <p:nvPr/>
        </p:nvSpPr>
        <p:spPr>
          <a:xfrm>
            <a:off x="6366770" y="5047880"/>
            <a:ext cx="12326" cy="981"/>
          </a:xfrm>
          <a:custGeom>
            <a:avLst/>
            <a:gdLst/>
            <a:ahLst/>
            <a:cxnLst/>
            <a:rect l="l" t="t" r="r" b="b"/>
            <a:pathLst>
              <a:path w="9525" h="1270">
                <a:moveTo>
                  <a:pt x="114" y="0"/>
                </a:moveTo>
                <a:lnTo>
                  <a:pt x="0" y="1054"/>
                </a:lnTo>
                <a:lnTo>
                  <a:pt x="9182" y="1054"/>
                </a:lnTo>
                <a:lnTo>
                  <a:pt x="9182" y="0"/>
                </a:lnTo>
                <a:lnTo>
                  <a:pt x="114" y="0"/>
                </a:lnTo>
                <a:close/>
              </a:path>
            </a:pathLst>
          </a:custGeom>
          <a:solidFill>
            <a:srgbClr val="231F20"/>
          </a:solidFill>
        </p:spPr>
        <p:txBody>
          <a:bodyPr wrap="square" lIns="0" tIns="0" rIns="0" bIns="0" rtlCol="0"/>
          <a:lstStyle/>
          <a:p>
            <a:endParaRPr/>
          </a:p>
        </p:txBody>
      </p:sp>
      <p:sp>
        <p:nvSpPr>
          <p:cNvPr id="502" name="object 502"/>
          <p:cNvSpPr/>
          <p:nvPr/>
        </p:nvSpPr>
        <p:spPr>
          <a:xfrm>
            <a:off x="6366853" y="5047477"/>
            <a:ext cx="12326" cy="981"/>
          </a:xfrm>
          <a:custGeom>
            <a:avLst/>
            <a:gdLst/>
            <a:ahLst/>
            <a:cxnLst/>
            <a:rect l="l" t="t" r="r" b="b"/>
            <a:pathLst>
              <a:path w="9525" h="1270">
                <a:moveTo>
                  <a:pt x="126" y="0"/>
                </a:moveTo>
                <a:lnTo>
                  <a:pt x="0" y="1054"/>
                </a:lnTo>
                <a:lnTo>
                  <a:pt x="9118" y="1054"/>
                </a:lnTo>
                <a:lnTo>
                  <a:pt x="9118" y="0"/>
                </a:lnTo>
                <a:lnTo>
                  <a:pt x="126" y="0"/>
                </a:lnTo>
                <a:close/>
              </a:path>
            </a:pathLst>
          </a:custGeom>
          <a:solidFill>
            <a:srgbClr val="231F20"/>
          </a:solidFill>
        </p:spPr>
        <p:txBody>
          <a:bodyPr wrap="square" lIns="0" tIns="0" rIns="0" bIns="0" rtlCol="0"/>
          <a:lstStyle/>
          <a:p>
            <a:endParaRPr/>
          </a:p>
        </p:txBody>
      </p:sp>
      <p:sp>
        <p:nvSpPr>
          <p:cNvPr id="503" name="object 503"/>
          <p:cNvSpPr/>
          <p:nvPr/>
        </p:nvSpPr>
        <p:spPr>
          <a:xfrm>
            <a:off x="6366934" y="5047065"/>
            <a:ext cx="12326" cy="981"/>
          </a:xfrm>
          <a:custGeom>
            <a:avLst/>
            <a:gdLst/>
            <a:ahLst/>
            <a:cxnLst/>
            <a:rect l="l" t="t" r="r" b="b"/>
            <a:pathLst>
              <a:path w="9525" h="1270">
                <a:moveTo>
                  <a:pt x="114" y="0"/>
                </a:moveTo>
                <a:lnTo>
                  <a:pt x="0" y="1066"/>
                </a:lnTo>
                <a:lnTo>
                  <a:pt x="9055" y="1066"/>
                </a:lnTo>
                <a:lnTo>
                  <a:pt x="9055" y="0"/>
                </a:lnTo>
                <a:lnTo>
                  <a:pt x="114" y="0"/>
                </a:lnTo>
                <a:close/>
              </a:path>
            </a:pathLst>
          </a:custGeom>
          <a:solidFill>
            <a:srgbClr val="231F20"/>
          </a:solidFill>
        </p:spPr>
        <p:txBody>
          <a:bodyPr wrap="square" lIns="0" tIns="0" rIns="0" bIns="0" rtlCol="0"/>
          <a:lstStyle/>
          <a:p>
            <a:endParaRPr/>
          </a:p>
        </p:txBody>
      </p:sp>
      <p:sp>
        <p:nvSpPr>
          <p:cNvPr id="504" name="object 504"/>
          <p:cNvSpPr/>
          <p:nvPr/>
        </p:nvSpPr>
        <p:spPr>
          <a:xfrm>
            <a:off x="6367017" y="5046643"/>
            <a:ext cx="12326" cy="981"/>
          </a:xfrm>
          <a:custGeom>
            <a:avLst/>
            <a:gdLst/>
            <a:ahLst/>
            <a:cxnLst/>
            <a:rect l="l" t="t" r="r" b="b"/>
            <a:pathLst>
              <a:path w="9525" h="1270">
                <a:moveTo>
                  <a:pt x="114" y="0"/>
                </a:moveTo>
                <a:lnTo>
                  <a:pt x="0" y="1079"/>
                </a:lnTo>
                <a:lnTo>
                  <a:pt x="9004" y="1079"/>
                </a:lnTo>
                <a:lnTo>
                  <a:pt x="9004" y="0"/>
                </a:lnTo>
                <a:lnTo>
                  <a:pt x="114" y="0"/>
                </a:lnTo>
                <a:close/>
              </a:path>
            </a:pathLst>
          </a:custGeom>
          <a:solidFill>
            <a:srgbClr val="231F20"/>
          </a:solidFill>
        </p:spPr>
        <p:txBody>
          <a:bodyPr wrap="square" lIns="0" tIns="0" rIns="0" bIns="0" rtlCol="0"/>
          <a:lstStyle/>
          <a:p>
            <a:endParaRPr/>
          </a:p>
        </p:txBody>
      </p:sp>
      <p:sp>
        <p:nvSpPr>
          <p:cNvPr id="505" name="object 505"/>
          <p:cNvSpPr/>
          <p:nvPr/>
        </p:nvSpPr>
        <p:spPr>
          <a:xfrm>
            <a:off x="6367083" y="5046240"/>
            <a:ext cx="12326" cy="981"/>
          </a:xfrm>
          <a:custGeom>
            <a:avLst/>
            <a:gdLst/>
            <a:ahLst/>
            <a:cxnLst/>
            <a:rect l="l" t="t" r="r" b="b"/>
            <a:pathLst>
              <a:path w="9525" h="1270">
                <a:moveTo>
                  <a:pt x="114" y="0"/>
                </a:moveTo>
                <a:lnTo>
                  <a:pt x="0" y="1079"/>
                </a:lnTo>
                <a:lnTo>
                  <a:pt x="8953" y="1079"/>
                </a:lnTo>
                <a:lnTo>
                  <a:pt x="8953" y="0"/>
                </a:lnTo>
                <a:lnTo>
                  <a:pt x="114" y="0"/>
                </a:lnTo>
                <a:close/>
              </a:path>
            </a:pathLst>
          </a:custGeom>
          <a:solidFill>
            <a:srgbClr val="231F20"/>
          </a:solidFill>
        </p:spPr>
        <p:txBody>
          <a:bodyPr wrap="square" lIns="0" tIns="0" rIns="0" bIns="0" rtlCol="0"/>
          <a:lstStyle/>
          <a:p>
            <a:endParaRPr/>
          </a:p>
        </p:txBody>
      </p:sp>
      <p:sp>
        <p:nvSpPr>
          <p:cNvPr id="506" name="object 506"/>
          <p:cNvSpPr/>
          <p:nvPr/>
        </p:nvSpPr>
        <p:spPr>
          <a:xfrm>
            <a:off x="6367164" y="5045838"/>
            <a:ext cx="11505" cy="981"/>
          </a:xfrm>
          <a:custGeom>
            <a:avLst/>
            <a:gdLst/>
            <a:ahLst/>
            <a:cxnLst/>
            <a:rect l="l" t="t" r="r" b="b"/>
            <a:pathLst>
              <a:path w="8889" h="1270">
                <a:moveTo>
                  <a:pt x="114" y="0"/>
                </a:moveTo>
                <a:lnTo>
                  <a:pt x="0" y="1054"/>
                </a:lnTo>
                <a:lnTo>
                  <a:pt x="8890" y="1054"/>
                </a:lnTo>
                <a:lnTo>
                  <a:pt x="8890" y="0"/>
                </a:lnTo>
                <a:lnTo>
                  <a:pt x="114" y="0"/>
                </a:lnTo>
                <a:close/>
              </a:path>
            </a:pathLst>
          </a:custGeom>
          <a:solidFill>
            <a:srgbClr val="231F20"/>
          </a:solidFill>
        </p:spPr>
        <p:txBody>
          <a:bodyPr wrap="square" lIns="0" tIns="0" rIns="0" bIns="0" rtlCol="0"/>
          <a:lstStyle/>
          <a:p>
            <a:endParaRPr/>
          </a:p>
        </p:txBody>
      </p:sp>
      <p:sp>
        <p:nvSpPr>
          <p:cNvPr id="507" name="object 507"/>
          <p:cNvSpPr/>
          <p:nvPr/>
        </p:nvSpPr>
        <p:spPr>
          <a:xfrm>
            <a:off x="6367230" y="5045416"/>
            <a:ext cx="11505" cy="981"/>
          </a:xfrm>
          <a:custGeom>
            <a:avLst/>
            <a:gdLst/>
            <a:ahLst/>
            <a:cxnLst/>
            <a:rect l="l" t="t" r="r" b="b"/>
            <a:pathLst>
              <a:path w="8889" h="1270">
                <a:moveTo>
                  <a:pt x="114" y="0"/>
                </a:moveTo>
                <a:lnTo>
                  <a:pt x="0" y="1066"/>
                </a:lnTo>
                <a:lnTo>
                  <a:pt x="8839" y="1066"/>
                </a:lnTo>
                <a:lnTo>
                  <a:pt x="8839" y="0"/>
                </a:lnTo>
                <a:lnTo>
                  <a:pt x="114" y="0"/>
                </a:lnTo>
                <a:close/>
              </a:path>
            </a:pathLst>
          </a:custGeom>
          <a:solidFill>
            <a:srgbClr val="231F20"/>
          </a:solidFill>
        </p:spPr>
        <p:txBody>
          <a:bodyPr wrap="square" lIns="0" tIns="0" rIns="0" bIns="0" rtlCol="0"/>
          <a:lstStyle/>
          <a:p>
            <a:endParaRPr/>
          </a:p>
        </p:txBody>
      </p:sp>
      <p:sp>
        <p:nvSpPr>
          <p:cNvPr id="508" name="object 508"/>
          <p:cNvSpPr/>
          <p:nvPr/>
        </p:nvSpPr>
        <p:spPr>
          <a:xfrm>
            <a:off x="6367311" y="5045014"/>
            <a:ext cx="11505" cy="981"/>
          </a:xfrm>
          <a:custGeom>
            <a:avLst/>
            <a:gdLst/>
            <a:ahLst/>
            <a:cxnLst/>
            <a:rect l="l" t="t" r="r" b="b"/>
            <a:pathLst>
              <a:path w="8889" h="1270">
                <a:moveTo>
                  <a:pt x="126" y="0"/>
                </a:moveTo>
                <a:lnTo>
                  <a:pt x="0" y="1066"/>
                </a:lnTo>
                <a:lnTo>
                  <a:pt x="8775" y="1066"/>
                </a:lnTo>
                <a:lnTo>
                  <a:pt x="8775" y="0"/>
                </a:lnTo>
                <a:lnTo>
                  <a:pt x="126" y="0"/>
                </a:lnTo>
                <a:close/>
              </a:path>
            </a:pathLst>
          </a:custGeom>
          <a:solidFill>
            <a:srgbClr val="231F20"/>
          </a:solidFill>
        </p:spPr>
        <p:txBody>
          <a:bodyPr wrap="square" lIns="0" tIns="0" rIns="0" bIns="0" rtlCol="0"/>
          <a:lstStyle/>
          <a:p>
            <a:endParaRPr/>
          </a:p>
        </p:txBody>
      </p:sp>
      <p:sp>
        <p:nvSpPr>
          <p:cNvPr id="509" name="object 509"/>
          <p:cNvSpPr/>
          <p:nvPr/>
        </p:nvSpPr>
        <p:spPr>
          <a:xfrm>
            <a:off x="6367394" y="5044601"/>
            <a:ext cx="11505" cy="981"/>
          </a:xfrm>
          <a:custGeom>
            <a:avLst/>
            <a:gdLst/>
            <a:ahLst/>
            <a:cxnLst/>
            <a:rect l="l" t="t" r="r" b="b"/>
            <a:pathLst>
              <a:path w="8889" h="1270">
                <a:moveTo>
                  <a:pt x="114" y="0"/>
                </a:moveTo>
                <a:lnTo>
                  <a:pt x="0" y="1066"/>
                </a:lnTo>
                <a:lnTo>
                  <a:pt x="8699" y="1066"/>
                </a:lnTo>
                <a:lnTo>
                  <a:pt x="8699" y="0"/>
                </a:lnTo>
                <a:lnTo>
                  <a:pt x="114" y="0"/>
                </a:lnTo>
                <a:close/>
              </a:path>
            </a:pathLst>
          </a:custGeom>
          <a:solidFill>
            <a:srgbClr val="231F20"/>
          </a:solidFill>
        </p:spPr>
        <p:txBody>
          <a:bodyPr wrap="square" lIns="0" tIns="0" rIns="0" bIns="0" rtlCol="0"/>
          <a:lstStyle/>
          <a:p>
            <a:endParaRPr/>
          </a:p>
        </p:txBody>
      </p:sp>
      <p:sp>
        <p:nvSpPr>
          <p:cNvPr id="510" name="object 510"/>
          <p:cNvSpPr/>
          <p:nvPr/>
        </p:nvSpPr>
        <p:spPr>
          <a:xfrm>
            <a:off x="6367475" y="5044189"/>
            <a:ext cx="11505" cy="981"/>
          </a:xfrm>
          <a:custGeom>
            <a:avLst/>
            <a:gdLst/>
            <a:ahLst/>
            <a:cxnLst/>
            <a:rect l="l" t="t" r="r" b="b"/>
            <a:pathLst>
              <a:path w="8889" h="1270">
                <a:moveTo>
                  <a:pt x="114" y="0"/>
                </a:moveTo>
                <a:lnTo>
                  <a:pt x="0" y="1066"/>
                </a:lnTo>
                <a:lnTo>
                  <a:pt x="8636" y="1066"/>
                </a:lnTo>
                <a:lnTo>
                  <a:pt x="8636" y="0"/>
                </a:lnTo>
                <a:lnTo>
                  <a:pt x="114" y="0"/>
                </a:lnTo>
                <a:close/>
              </a:path>
            </a:pathLst>
          </a:custGeom>
          <a:solidFill>
            <a:srgbClr val="231F20"/>
          </a:solidFill>
        </p:spPr>
        <p:txBody>
          <a:bodyPr wrap="square" lIns="0" tIns="0" rIns="0" bIns="0" rtlCol="0"/>
          <a:lstStyle/>
          <a:p>
            <a:endParaRPr/>
          </a:p>
        </p:txBody>
      </p:sp>
      <p:sp>
        <p:nvSpPr>
          <p:cNvPr id="511" name="object 511"/>
          <p:cNvSpPr/>
          <p:nvPr/>
        </p:nvSpPr>
        <p:spPr>
          <a:xfrm>
            <a:off x="6367541" y="5043787"/>
            <a:ext cx="11505" cy="981"/>
          </a:xfrm>
          <a:custGeom>
            <a:avLst/>
            <a:gdLst/>
            <a:ahLst/>
            <a:cxnLst/>
            <a:rect l="l" t="t" r="r" b="b"/>
            <a:pathLst>
              <a:path w="8889" h="1270">
                <a:moveTo>
                  <a:pt x="114" y="0"/>
                </a:moveTo>
                <a:lnTo>
                  <a:pt x="0" y="1066"/>
                </a:lnTo>
                <a:lnTo>
                  <a:pt x="8585" y="1066"/>
                </a:lnTo>
                <a:lnTo>
                  <a:pt x="8585" y="0"/>
                </a:lnTo>
                <a:lnTo>
                  <a:pt x="114" y="0"/>
                </a:lnTo>
                <a:close/>
              </a:path>
            </a:pathLst>
          </a:custGeom>
          <a:solidFill>
            <a:srgbClr val="231F20"/>
          </a:solidFill>
        </p:spPr>
        <p:txBody>
          <a:bodyPr wrap="square" lIns="0" tIns="0" rIns="0" bIns="0" rtlCol="0"/>
          <a:lstStyle/>
          <a:p>
            <a:endParaRPr/>
          </a:p>
        </p:txBody>
      </p:sp>
      <p:sp>
        <p:nvSpPr>
          <p:cNvPr id="512" name="object 512"/>
          <p:cNvSpPr/>
          <p:nvPr/>
        </p:nvSpPr>
        <p:spPr>
          <a:xfrm>
            <a:off x="6367624" y="5043365"/>
            <a:ext cx="11505" cy="981"/>
          </a:xfrm>
          <a:custGeom>
            <a:avLst/>
            <a:gdLst/>
            <a:ahLst/>
            <a:cxnLst/>
            <a:rect l="l" t="t" r="r" b="b"/>
            <a:pathLst>
              <a:path w="8889" h="1270">
                <a:moveTo>
                  <a:pt x="114" y="0"/>
                </a:moveTo>
                <a:lnTo>
                  <a:pt x="0" y="1066"/>
                </a:lnTo>
                <a:lnTo>
                  <a:pt x="8521" y="1066"/>
                </a:lnTo>
                <a:lnTo>
                  <a:pt x="8521" y="0"/>
                </a:lnTo>
                <a:lnTo>
                  <a:pt x="114" y="0"/>
                </a:lnTo>
                <a:close/>
              </a:path>
            </a:pathLst>
          </a:custGeom>
          <a:solidFill>
            <a:srgbClr val="231F20"/>
          </a:solidFill>
        </p:spPr>
        <p:txBody>
          <a:bodyPr wrap="square" lIns="0" tIns="0" rIns="0" bIns="0" rtlCol="0"/>
          <a:lstStyle/>
          <a:p>
            <a:endParaRPr/>
          </a:p>
        </p:txBody>
      </p:sp>
      <p:sp>
        <p:nvSpPr>
          <p:cNvPr id="513" name="object 513"/>
          <p:cNvSpPr/>
          <p:nvPr/>
        </p:nvSpPr>
        <p:spPr>
          <a:xfrm>
            <a:off x="6367690" y="5042962"/>
            <a:ext cx="11505" cy="981"/>
          </a:xfrm>
          <a:custGeom>
            <a:avLst/>
            <a:gdLst/>
            <a:ahLst/>
            <a:cxnLst/>
            <a:rect l="l" t="t" r="r" b="b"/>
            <a:pathLst>
              <a:path w="8889" h="1270">
                <a:moveTo>
                  <a:pt x="114" y="0"/>
                </a:moveTo>
                <a:lnTo>
                  <a:pt x="0" y="1066"/>
                </a:lnTo>
                <a:lnTo>
                  <a:pt x="8470" y="1066"/>
                </a:lnTo>
                <a:lnTo>
                  <a:pt x="8470" y="0"/>
                </a:lnTo>
                <a:lnTo>
                  <a:pt x="114" y="0"/>
                </a:lnTo>
                <a:close/>
              </a:path>
            </a:pathLst>
          </a:custGeom>
          <a:solidFill>
            <a:srgbClr val="231F20"/>
          </a:solidFill>
        </p:spPr>
        <p:txBody>
          <a:bodyPr wrap="square" lIns="0" tIns="0" rIns="0" bIns="0" rtlCol="0"/>
          <a:lstStyle/>
          <a:p>
            <a:endParaRPr/>
          </a:p>
        </p:txBody>
      </p:sp>
      <p:sp>
        <p:nvSpPr>
          <p:cNvPr id="514" name="object 514"/>
          <p:cNvSpPr/>
          <p:nvPr/>
        </p:nvSpPr>
        <p:spPr>
          <a:xfrm>
            <a:off x="6367755" y="5042550"/>
            <a:ext cx="11505" cy="981"/>
          </a:xfrm>
          <a:custGeom>
            <a:avLst/>
            <a:gdLst/>
            <a:ahLst/>
            <a:cxnLst/>
            <a:rect l="l" t="t" r="r" b="b"/>
            <a:pathLst>
              <a:path w="8889" h="1270">
                <a:moveTo>
                  <a:pt x="126" y="0"/>
                </a:moveTo>
                <a:lnTo>
                  <a:pt x="0" y="1066"/>
                </a:lnTo>
                <a:lnTo>
                  <a:pt x="8407" y="1066"/>
                </a:lnTo>
                <a:lnTo>
                  <a:pt x="8407" y="0"/>
                </a:lnTo>
                <a:lnTo>
                  <a:pt x="126" y="0"/>
                </a:lnTo>
                <a:close/>
              </a:path>
            </a:pathLst>
          </a:custGeom>
          <a:solidFill>
            <a:srgbClr val="231F20"/>
          </a:solidFill>
        </p:spPr>
        <p:txBody>
          <a:bodyPr wrap="square" lIns="0" tIns="0" rIns="0" bIns="0" rtlCol="0"/>
          <a:lstStyle/>
          <a:p>
            <a:endParaRPr/>
          </a:p>
        </p:txBody>
      </p:sp>
      <p:sp>
        <p:nvSpPr>
          <p:cNvPr id="515" name="object 515"/>
          <p:cNvSpPr/>
          <p:nvPr/>
        </p:nvSpPr>
        <p:spPr>
          <a:xfrm>
            <a:off x="6367838" y="5042148"/>
            <a:ext cx="11505" cy="981"/>
          </a:xfrm>
          <a:custGeom>
            <a:avLst/>
            <a:gdLst/>
            <a:ahLst/>
            <a:cxnLst/>
            <a:rect l="l" t="t" r="r" b="b"/>
            <a:pathLst>
              <a:path w="8889" h="1270">
                <a:moveTo>
                  <a:pt x="126" y="0"/>
                </a:moveTo>
                <a:lnTo>
                  <a:pt x="0" y="1054"/>
                </a:lnTo>
                <a:lnTo>
                  <a:pt x="8356" y="1054"/>
                </a:lnTo>
                <a:lnTo>
                  <a:pt x="8356" y="0"/>
                </a:lnTo>
                <a:lnTo>
                  <a:pt x="126" y="0"/>
                </a:lnTo>
                <a:close/>
              </a:path>
            </a:pathLst>
          </a:custGeom>
          <a:solidFill>
            <a:srgbClr val="231F20"/>
          </a:solidFill>
        </p:spPr>
        <p:txBody>
          <a:bodyPr wrap="square" lIns="0" tIns="0" rIns="0" bIns="0" rtlCol="0"/>
          <a:lstStyle/>
          <a:p>
            <a:endParaRPr/>
          </a:p>
        </p:txBody>
      </p:sp>
      <p:sp>
        <p:nvSpPr>
          <p:cNvPr id="516" name="object 516"/>
          <p:cNvSpPr/>
          <p:nvPr/>
        </p:nvSpPr>
        <p:spPr>
          <a:xfrm>
            <a:off x="6367919" y="5041736"/>
            <a:ext cx="11505" cy="981"/>
          </a:xfrm>
          <a:custGeom>
            <a:avLst/>
            <a:gdLst/>
            <a:ahLst/>
            <a:cxnLst/>
            <a:rect l="l" t="t" r="r" b="b"/>
            <a:pathLst>
              <a:path w="8889" h="1270">
                <a:moveTo>
                  <a:pt x="114" y="0"/>
                </a:moveTo>
                <a:lnTo>
                  <a:pt x="0" y="1054"/>
                </a:lnTo>
                <a:lnTo>
                  <a:pt x="8280" y="1054"/>
                </a:lnTo>
                <a:lnTo>
                  <a:pt x="8280" y="0"/>
                </a:lnTo>
                <a:lnTo>
                  <a:pt x="114" y="0"/>
                </a:lnTo>
                <a:close/>
              </a:path>
            </a:pathLst>
          </a:custGeom>
          <a:solidFill>
            <a:srgbClr val="231F20"/>
          </a:solidFill>
        </p:spPr>
        <p:txBody>
          <a:bodyPr wrap="square" lIns="0" tIns="0" rIns="0" bIns="0" rtlCol="0"/>
          <a:lstStyle/>
          <a:p>
            <a:endParaRPr/>
          </a:p>
        </p:txBody>
      </p:sp>
      <p:sp>
        <p:nvSpPr>
          <p:cNvPr id="517" name="object 517"/>
          <p:cNvSpPr/>
          <p:nvPr/>
        </p:nvSpPr>
        <p:spPr>
          <a:xfrm>
            <a:off x="6368003" y="5041324"/>
            <a:ext cx="10683" cy="981"/>
          </a:xfrm>
          <a:custGeom>
            <a:avLst/>
            <a:gdLst/>
            <a:ahLst/>
            <a:cxnLst/>
            <a:rect l="l" t="t" r="r" b="b"/>
            <a:pathLst>
              <a:path w="8254" h="1270">
                <a:moveTo>
                  <a:pt x="114" y="0"/>
                </a:moveTo>
                <a:lnTo>
                  <a:pt x="0" y="1079"/>
                </a:lnTo>
                <a:lnTo>
                  <a:pt x="8242" y="1079"/>
                </a:lnTo>
                <a:lnTo>
                  <a:pt x="8242" y="0"/>
                </a:lnTo>
                <a:lnTo>
                  <a:pt x="114" y="0"/>
                </a:lnTo>
                <a:close/>
              </a:path>
            </a:pathLst>
          </a:custGeom>
          <a:solidFill>
            <a:srgbClr val="231F20"/>
          </a:solidFill>
        </p:spPr>
        <p:txBody>
          <a:bodyPr wrap="square" lIns="0" tIns="0" rIns="0" bIns="0" rtlCol="0"/>
          <a:lstStyle/>
          <a:p>
            <a:endParaRPr/>
          </a:p>
        </p:txBody>
      </p:sp>
      <p:sp>
        <p:nvSpPr>
          <p:cNvPr id="518" name="object 518"/>
          <p:cNvSpPr/>
          <p:nvPr/>
        </p:nvSpPr>
        <p:spPr>
          <a:xfrm>
            <a:off x="6368069" y="5040911"/>
            <a:ext cx="10683" cy="981"/>
          </a:xfrm>
          <a:custGeom>
            <a:avLst/>
            <a:gdLst/>
            <a:ahLst/>
            <a:cxnLst/>
            <a:rect l="l" t="t" r="r" b="b"/>
            <a:pathLst>
              <a:path w="8254" h="1270">
                <a:moveTo>
                  <a:pt x="7937" y="0"/>
                </a:moveTo>
                <a:lnTo>
                  <a:pt x="114" y="0"/>
                </a:lnTo>
                <a:lnTo>
                  <a:pt x="0" y="1066"/>
                </a:lnTo>
                <a:lnTo>
                  <a:pt x="8178" y="1066"/>
                </a:lnTo>
                <a:lnTo>
                  <a:pt x="8178" y="126"/>
                </a:lnTo>
                <a:lnTo>
                  <a:pt x="7937" y="0"/>
                </a:lnTo>
                <a:close/>
              </a:path>
            </a:pathLst>
          </a:custGeom>
          <a:solidFill>
            <a:srgbClr val="231F20"/>
          </a:solidFill>
        </p:spPr>
        <p:txBody>
          <a:bodyPr wrap="square" lIns="0" tIns="0" rIns="0" bIns="0" rtlCol="0"/>
          <a:lstStyle/>
          <a:p>
            <a:endParaRPr/>
          </a:p>
        </p:txBody>
      </p:sp>
      <p:sp>
        <p:nvSpPr>
          <p:cNvPr id="519" name="object 519"/>
          <p:cNvSpPr/>
          <p:nvPr/>
        </p:nvSpPr>
        <p:spPr>
          <a:xfrm>
            <a:off x="6368150" y="5040509"/>
            <a:ext cx="10683" cy="981"/>
          </a:xfrm>
          <a:custGeom>
            <a:avLst/>
            <a:gdLst/>
            <a:ahLst/>
            <a:cxnLst/>
            <a:rect l="l" t="t" r="r" b="b"/>
            <a:pathLst>
              <a:path w="8254" h="1270">
                <a:moveTo>
                  <a:pt x="6819" y="0"/>
                </a:moveTo>
                <a:lnTo>
                  <a:pt x="114" y="0"/>
                </a:lnTo>
                <a:lnTo>
                  <a:pt x="0" y="1054"/>
                </a:lnTo>
                <a:lnTo>
                  <a:pt x="8128" y="1054"/>
                </a:lnTo>
                <a:lnTo>
                  <a:pt x="8128" y="647"/>
                </a:lnTo>
                <a:lnTo>
                  <a:pt x="6819" y="0"/>
                </a:lnTo>
                <a:close/>
              </a:path>
            </a:pathLst>
          </a:custGeom>
          <a:solidFill>
            <a:srgbClr val="231F20"/>
          </a:solidFill>
        </p:spPr>
        <p:txBody>
          <a:bodyPr wrap="square" lIns="0" tIns="0" rIns="0" bIns="0" rtlCol="0"/>
          <a:lstStyle/>
          <a:p>
            <a:endParaRPr/>
          </a:p>
        </p:txBody>
      </p:sp>
      <p:sp>
        <p:nvSpPr>
          <p:cNvPr id="520" name="object 520"/>
          <p:cNvSpPr/>
          <p:nvPr/>
        </p:nvSpPr>
        <p:spPr>
          <a:xfrm>
            <a:off x="6368216" y="5040097"/>
            <a:ext cx="10683" cy="981"/>
          </a:xfrm>
          <a:custGeom>
            <a:avLst/>
            <a:gdLst/>
            <a:ahLst/>
            <a:cxnLst/>
            <a:rect l="l" t="t" r="r" b="b"/>
            <a:pathLst>
              <a:path w="8254" h="1270">
                <a:moveTo>
                  <a:pt x="5702" y="0"/>
                </a:moveTo>
                <a:lnTo>
                  <a:pt x="114" y="0"/>
                </a:lnTo>
                <a:lnTo>
                  <a:pt x="0" y="1066"/>
                </a:lnTo>
                <a:lnTo>
                  <a:pt x="7823" y="1066"/>
                </a:lnTo>
                <a:lnTo>
                  <a:pt x="5702" y="0"/>
                </a:lnTo>
                <a:close/>
              </a:path>
            </a:pathLst>
          </a:custGeom>
          <a:solidFill>
            <a:srgbClr val="231F20"/>
          </a:solidFill>
        </p:spPr>
        <p:txBody>
          <a:bodyPr wrap="square" lIns="0" tIns="0" rIns="0" bIns="0" rtlCol="0"/>
          <a:lstStyle/>
          <a:p>
            <a:endParaRPr/>
          </a:p>
        </p:txBody>
      </p:sp>
      <p:sp>
        <p:nvSpPr>
          <p:cNvPr id="521" name="object 521"/>
          <p:cNvSpPr/>
          <p:nvPr/>
        </p:nvSpPr>
        <p:spPr>
          <a:xfrm>
            <a:off x="6368298" y="5039685"/>
            <a:ext cx="9039" cy="981"/>
          </a:xfrm>
          <a:custGeom>
            <a:avLst/>
            <a:gdLst/>
            <a:ahLst/>
            <a:cxnLst/>
            <a:rect l="l" t="t" r="r" b="b"/>
            <a:pathLst>
              <a:path w="6985" h="1270">
                <a:moveTo>
                  <a:pt x="4584" y="0"/>
                </a:moveTo>
                <a:lnTo>
                  <a:pt x="114" y="0"/>
                </a:lnTo>
                <a:lnTo>
                  <a:pt x="0" y="1066"/>
                </a:lnTo>
                <a:lnTo>
                  <a:pt x="6705" y="1066"/>
                </a:lnTo>
                <a:lnTo>
                  <a:pt x="4584" y="0"/>
                </a:lnTo>
                <a:close/>
              </a:path>
            </a:pathLst>
          </a:custGeom>
          <a:solidFill>
            <a:srgbClr val="231F20"/>
          </a:solidFill>
        </p:spPr>
        <p:txBody>
          <a:bodyPr wrap="square" lIns="0" tIns="0" rIns="0" bIns="0" rtlCol="0"/>
          <a:lstStyle/>
          <a:p>
            <a:endParaRPr/>
          </a:p>
        </p:txBody>
      </p:sp>
      <p:sp>
        <p:nvSpPr>
          <p:cNvPr id="522" name="object 522"/>
          <p:cNvSpPr/>
          <p:nvPr/>
        </p:nvSpPr>
        <p:spPr>
          <a:xfrm>
            <a:off x="6368381" y="5039282"/>
            <a:ext cx="7396" cy="981"/>
          </a:xfrm>
          <a:custGeom>
            <a:avLst/>
            <a:gdLst/>
            <a:ahLst/>
            <a:cxnLst/>
            <a:rect l="l" t="t" r="r" b="b"/>
            <a:pathLst>
              <a:path w="5714" h="1270">
                <a:moveTo>
                  <a:pt x="3454" y="0"/>
                </a:moveTo>
                <a:lnTo>
                  <a:pt x="114" y="0"/>
                </a:lnTo>
                <a:lnTo>
                  <a:pt x="0" y="1066"/>
                </a:lnTo>
                <a:lnTo>
                  <a:pt x="5588" y="1066"/>
                </a:lnTo>
                <a:lnTo>
                  <a:pt x="3454" y="0"/>
                </a:lnTo>
                <a:close/>
              </a:path>
            </a:pathLst>
          </a:custGeom>
          <a:solidFill>
            <a:srgbClr val="231F20"/>
          </a:solidFill>
        </p:spPr>
        <p:txBody>
          <a:bodyPr wrap="square" lIns="0" tIns="0" rIns="0" bIns="0" rtlCol="0"/>
          <a:lstStyle/>
          <a:p>
            <a:endParaRPr/>
          </a:p>
        </p:txBody>
      </p:sp>
      <p:sp>
        <p:nvSpPr>
          <p:cNvPr id="523" name="object 523"/>
          <p:cNvSpPr/>
          <p:nvPr/>
        </p:nvSpPr>
        <p:spPr>
          <a:xfrm>
            <a:off x="6368462" y="5038850"/>
            <a:ext cx="6574" cy="981"/>
          </a:xfrm>
          <a:custGeom>
            <a:avLst/>
            <a:gdLst/>
            <a:ahLst/>
            <a:cxnLst/>
            <a:rect l="l" t="t" r="r" b="b"/>
            <a:pathLst>
              <a:path w="5079" h="1270">
                <a:moveTo>
                  <a:pt x="2324" y="0"/>
                </a:moveTo>
                <a:lnTo>
                  <a:pt x="114" y="0"/>
                </a:lnTo>
                <a:lnTo>
                  <a:pt x="0" y="1079"/>
                </a:lnTo>
                <a:lnTo>
                  <a:pt x="4470" y="1079"/>
                </a:lnTo>
                <a:lnTo>
                  <a:pt x="2324" y="0"/>
                </a:lnTo>
                <a:close/>
              </a:path>
            </a:pathLst>
          </a:custGeom>
          <a:solidFill>
            <a:srgbClr val="231F20"/>
          </a:solidFill>
        </p:spPr>
        <p:txBody>
          <a:bodyPr wrap="square" lIns="0" tIns="0" rIns="0" bIns="0" rtlCol="0"/>
          <a:lstStyle/>
          <a:p>
            <a:endParaRPr/>
          </a:p>
        </p:txBody>
      </p:sp>
      <p:sp>
        <p:nvSpPr>
          <p:cNvPr id="524" name="object 524"/>
          <p:cNvSpPr/>
          <p:nvPr/>
        </p:nvSpPr>
        <p:spPr>
          <a:xfrm>
            <a:off x="6368527" y="5038458"/>
            <a:ext cx="4931" cy="981"/>
          </a:xfrm>
          <a:custGeom>
            <a:avLst/>
            <a:gdLst/>
            <a:ahLst/>
            <a:cxnLst/>
            <a:rect l="l" t="t" r="r" b="b"/>
            <a:pathLst>
              <a:path w="3810" h="1270">
                <a:moveTo>
                  <a:pt x="1206" y="0"/>
                </a:moveTo>
                <a:lnTo>
                  <a:pt x="114" y="0"/>
                </a:lnTo>
                <a:lnTo>
                  <a:pt x="0" y="1066"/>
                </a:lnTo>
                <a:lnTo>
                  <a:pt x="3352" y="1066"/>
                </a:lnTo>
                <a:lnTo>
                  <a:pt x="1206" y="0"/>
                </a:lnTo>
                <a:close/>
              </a:path>
            </a:pathLst>
          </a:custGeom>
          <a:solidFill>
            <a:srgbClr val="231F20"/>
          </a:solidFill>
        </p:spPr>
        <p:txBody>
          <a:bodyPr wrap="square" lIns="0" tIns="0" rIns="0" bIns="0" rtlCol="0"/>
          <a:lstStyle/>
          <a:p>
            <a:endParaRPr/>
          </a:p>
        </p:txBody>
      </p:sp>
      <p:sp>
        <p:nvSpPr>
          <p:cNvPr id="525" name="object 525"/>
          <p:cNvSpPr/>
          <p:nvPr/>
        </p:nvSpPr>
        <p:spPr>
          <a:xfrm>
            <a:off x="6368611" y="5038046"/>
            <a:ext cx="3287" cy="981"/>
          </a:xfrm>
          <a:custGeom>
            <a:avLst/>
            <a:gdLst/>
            <a:ahLst/>
            <a:cxnLst/>
            <a:rect l="l" t="t" r="r" b="b"/>
            <a:pathLst>
              <a:path w="2539" h="1270">
                <a:moveTo>
                  <a:pt x="114" y="0"/>
                </a:moveTo>
                <a:lnTo>
                  <a:pt x="0" y="1041"/>
                </a:lnTo>
                <a:lnTo>
                  <a:pt x="2209" y="1041"/>
                </a:lnTo>
                <a:lnTo>
                  <a:pt x="114" y="0"/>
                </a:lnTo>
                <a:close/>
              </a:path>
            </a:pathLst>
          </a:custGeom>
          <a:solidFill>
            <a:srgbClr val="231F20"/>
          </a:solidFill>
        </p:spPr>
        <p:txBody>
          <a:bodyPr wrap="square" lIns="0" tIns="0" rIns="0" bIns="0" rtlCol="0"/>
          <a:lstStyle/>
          <a:p>
            <a:endParaRPr/>
          </a:p>
        </p:txBody>
      </p:sp>
      <p:sp>
        <p:nvSpPr>
          <p:cNvPr id="526" name="object 526"/>
          <p:cNvSpPr/>
          <p:nvPr/>
        </p:nvSpPr>
        <p:spPr>
          <a:xfrm>
            <a:off x="6368676" y="5038055"/>
            <a:ext cx="1644" cy="491"/>
          </a:xfrm>
          <a:custGeom>
            <a:avLst/>
            <a:gdLst/>
            <a:ahLst/>
            <a:cxnLst/>
            <a:rect l="l" t="t" r="r" b="b"/>
            <a:pathLst>
              <a:path w="1270" h="634">
                <a:moveTo>
                  <a:pt x="50" y="0"/>
                </a:moveTo>
                <a:lnTo>
                  <a:pt x="0" y="520"/>
                </a:lnTo>
                <a:lnTo>
                  <a:pt x="1092" y="520"/>
                </a:lnTo>
                <a:lnTo>
                  <a:pt x="50" y="0"/>
                </a:lnTo>
                <a:close/>
              </a:path>
            </a:pathLst>
          </a:custGeom>
          <a:solidFill>
            <a:srgbClr val="231F20"/>
          </a:solidFill>
        </p:spPr>
        <p:txBody>
          <a:bodyPr wrap="square" lIns="0" tIns="0" rIns="0" bIns="0" rtlCol="0"/>
          <a:lstStyle/>
          <a:p>
            <a:endParaRPr/>
          </a:p>
        </p:txBody>
      </p:sp>
      <p:sp>
        <p:nvSpPr>
          <p:cNvPr id="527" name="object 527"/>
          <p:cNvSpPr/>
          <p:nvPr/>
        </p:nvSpPr>
        <p:spPr>
          <a:xfrm>
            <a:off x="6329182" y="5038055"/>
            <a:ext cx="50128" cy="105006"/>
          </a:xfrm>
          <a:custGeom>
            <a:avLst/>
            <a:gdLst/>
            <a:ahLst/>
            <a:cxnLst/>
            <a:rect l="l" t="t" r="r" b="b"/>
            <a:pathLst>
              <a:path w="38735" h="135890">
                <a:moveTo>
                  <a:pt x="30581" y="0"/>
                </a:moveTo>
                <a:lnTo>
                  <a:pt x="26758" y="34416"/>
                </a:lnTo>
                <a:lnTo>
                  <a:pt x="19113" y="86042"/>
                </a:lnTo>
                <a:lnTo>
                  <a:pt x="0" y="135750"/>
                </a:lnTo>
                <a:lnTo>
                  <a:pt x="32499" y="78384"/>
                </a:lnTo>
                <a:lnTo>
                  <a:pt x="38227" y="24853"/>
                </a:lnTo>
                <a:lnTo>
                  <a:pt x="38227" y="3835"/>
                </a:lnTo>
                <a:lnTo>
                  <a:pt x="30581" y="0"/>
                </a:lnTo>
                <a:close/>
              </a:path>
            </a:pathLst>
          </a:custGeom>
          <a:ln w="6959">
            <a:solidFill>
              <a:srgbClr val="231F20"/>
            </a:solidFill>
          </a:ln>
        </p:spPr>
        <p:txBody>
          <a:bodyPr wrap="square" lIns="0" tIns="0" rIns="0" bIns="0" rtlCol="0"/>
          <a:lstStyle/>
          <a:p>
            <a:endParaRPr/>
          </a:p>
        </p:txBody>
      </p:sp>
      <p:sp>
        <p:nvSpPr>
          <p:cNvPr id="528" name="object 528"/>
          <p:cNvSpPr/>
          <p:nvPr/>
        </p:nvSpPr>
        <p:spPr>
          <a:xfrm>
            <a:off x="6477626" y="5122060"/>
            <a:ext cx="822" cy="491"/>
          </a:xfrm>
          <a:custGeom>
            <a:avLst/>
            <a:gdLst/>
            <a:ahLst/>
            <a:cxnLst/>
            <a:rect l="l" t="t" r="r" b="b"/>
            <a:pathLst>
              <a:path w="635" h="634">
                <a:moveTo>
                  <a:pt x="76" y="0"/>
                </a:moveTo>
                <a:lnTo>
                  <a:pt x="0" y="266"/>
                </a:lnTo>
                <a:lnTo>
                  <a:pt x="76" y="0"/>
                </a:lnTo>
                <a:close/>
              </a:path>
            </a:pathLst>
          </a:custGeom>
          <a:solidFill>
            <a:srgbClr val="231F20"/>
          </a:solidFill>
        </p:spPr>
        <p:txBody>
          <a:bodyPr wrap="square" lIns="0" tIns="0" rIns="0" bIns="0" rtlCol="0"/>
          <a:lstStyle/>
          <a:p>
            <a:endParaRPr/>
          </a:p>
        </p:txBody>
      </p:sp>
      <p:sp>
        <p:nvSpPr>
          <p:cNvPr id="529" name="object 529"/>
          <p:cNvSpPr/>
          <p:nvPr/>
        </p:nvSpPr>
        <p:spPr>
          <a:xfrm>
            <a:off x="6477643" y="5121874"/>
            <a:ext cx="822" cy="491"/>
          </a:xfrm>
          <a:custGeom>
            <a:avLst/>
            <a:gdLst/>
            <a:ahLst/>
            <a:cxnLst/>
            <a:rect l="l" t="t" r="r" b="b"/>
            <a:pathLst>
              <a:path w="635" h="634">
                <a:moveTo>
                  <a:pt x="139" y="0"/>
                </a:moveTo>
                <a:lnTo>
                  <a:pt x="0" y="508"/>
                </a:lnTo>
                <a:lnTo>
                  <a:pt x="139" y="0"/>
                </a:lnTo>
                <a:close/>
              </a:path>
            </a:pathLst>
          </a:custGeom>
          <a:solidFill>
            <a:srgbClr val="231F20"/>
          </a:solidFill>
        </p:spPr>
        <p:txBody>
          <a:bodyPr wrap="square" lIns="0" tIns="0" rIns="0" bIns="0" rtlCol="0"/>
          <a:lstStyle/>
          <a:p>
            <a:endParaRPr/>
          </a:p>
        </p:txBody>
      </p:sp>
      <p:sp>
        <p:nvSpPr>
          <p:cNvPr id="530" name="object 530"/>
          <p:cNvSpPr/>
          <p:nvPr/>
        </p:nvSpPr>
        <p:spPr>
          <a:xfrm>
            <a:off x="6477692" y="5121688"/>
            <a:ext cx="822" cy="491"/>
          </a:xfrm>
          <a:custGeom>
            <a:avLst/>
            <a:gdLst/>
            <a:ahLst/>
            <a:cxnLst/>
            <a:rect l="l" t="t" r="r" b="b"/>
            <a:pathLst>
              <a:path w="635" h="634">
                <a:moveTo>
                  <a:pt x="63" y="0"/>
                </a:moveTo>
                <a:lnTo>
                  <a:pt x="0" y="495"/>
                </a:lnTo>
                <a:lnTo>
                  <a:pt x="177" y="0"/>
                </a:lnTo>
                <a:close/>
              </a:path>
            </a:pathLst>
          </a:custGeom>
          <a:solidFill>
            <a:srgbClr val="231F20"/>
          </a:solidFill>
        </p:spPr>
        <p:txBody>
          <a:bodyPr wrap="square" lIns="0" tIns="0" rIns="0" bIns="0" rtlCol="0"/>
          <a:lstStyle/>
          <a:p>
            <a:endParaRPr/>
          </a:p>
        </p:txBody>
      </p:sp>
      <p:sp>
        <p:nvSpPr>
          <p:cNvPr id="531" name="object 531"/>
          <p:cNvSpPr/>
          <p:nvPr/>
        </p:nvSpPr>
        <p:spPr>
          <a:xfrm>
            <a:off x="6477741" y="5121471"/>
            <a:ext cx="822" cy="491"/>
          </a:xfrm>
          <a:custGeom>
            <a:avLst/>
            <a:gdLst/>
            <a:ahLst/>
            <a:cxnLst/>
            <a:rect l="l" t="t" r="r" b="b"/>
            <a:pathLst>
              <a:path w="635" h="634">
                <a:moveTo>
                  <a:pt x="63" y="0"/>
                </a:moveTo>
                <a:lnTo>
                  <a:pt x="0" y="507"/>
                </a:lnTo>
                <a:lnTo>
                  <a:pt x="215" y="0"/>
                </a:lnTo>
                <a:lnTo>
                  <a:pt x="63" y="0"/>
                </a:lnTo>
                <a:close/>
              </a:path>
            </a:pathLst>
          </a:custGeom>
          <a:solidFill>
            <a:srgbClr val="231F20"/>
          </a:solidFill>
        </p:spPr>
        <p:txBody>
          <a:bodyPr wrap="square" lIns="0" tIns="0" rIns="0" bIns="0" rtlCol="0"/>
          <a:lstStyle/>
          <a:p>
            <a:endParaRPr/>
          </a:p>
        </p:txBody>
      </p:sp>
      <p:sp>
        <p:nvSpPr>
          <p:cNvPr id="532" name="object 532"/>
          <p:cNvSpPr/>
          <p:nvPr/>
        </p:nvSpPr>
        <p:spPr>
          <a:xfrm>
            <a:off x="6477774" y="5121285"/>
            <a:ext cx="822" cy="491"/>
          </a:xfrm>
          <a:custGeom>
            <a:avLst/>
            <a:gdLst/>
            <a:ahLst/>
            <a:cxnLst/>
            <a:rect l="l" t="t" r="r" b="b"/>
            <a:pathLst>
              <a:path w="635" h="634">
                <a:moveTo>
                  <a:pt x="63" y="0"/>
                </a:moveTo>
                <a:lnTo>
                  <a:pt x="0" y="507"/>
                </a:lnTo>
                <a:lnTo>
                  <a:pt x="253" y="0"/>
                </a:lnTo>
                <a:lnTo>
                  <a:pt x="63" y="0"/>
                </a:lnTo>
                <a:close/>
              </a:path>
            </a:pathLst>
          </a:custGeom>
          <a:solidFill>
            <a:srgbClr val="231F20"/>
          </a:solidFill>
        </p:spPr>
        <p:txBody>
          <a:bodyPr wrap="square" lIns="0" tIns="0" rIns="0" bIns="0" rtlCol="0"/>
          <a:lstStyle/>
          <a:p>
            <a:endParaRPr/>
          </a:p>
        </p:txBody>
      </p:sp>
      <p:sp>
        <p:nvSpPr>
          <p:cNvPr id="533" name="object 533"/>
          <p:cNvSpPr/>
          <p:nvPr/>
        </p:nvSpPr>
        <p:spPr>
          <a:xfrm>
            <a:off x="6477823" y="5121089"/>
            <a:ext cx="822" cy="491"/>
          </a:xfrm>
          <a:custGeom>
            <a:avLst/>
            <a:gdLst/>
            <a:ahLst/>
            <a:cxnLst/>
            <a:rect l="l" t="t" r="r" b="b"/>
            <a:pathLst>
              <a:path w="635" h="634">
                <a:moveTo>
                  <a:pt x="63" y="0"/>
                </a:moveTo>
                <a:lnTo>
                  <a:pt x="0" y="495"/>
                </a:lnTo>
                <a:lnTo>
                  <a:pt x="139" y="495"/>
                </a:lnTo>
                <a:lnTo>
                  <a:pt x="292" y="0"/>
                </a:lnTo>
                <a:lnTo>
                  <a:pt x="63" y="0"/>
                </a:lnTo>
                <a:close/>
              </a:path>
            </a:pathLst>
          </a:custGeom>
          <a:solidFill>
            <a:srgbClr val="231F20"/>
          </a:solidFill>
        </p:spPr>
        <p:txBody>
          <a:bodyPr wrap="square" lIns="0" tIns="0" rIns="0" bIns="0" rtlCol="0"/>
          <a:lstStyle/>
          <a:p>
            <a:endParaRPr/>
          </a:p>
        </p:txBody>
      </p:sp>
      <p:sp>
        <p:nvSpPr>
          <p:cNvPr id="534" name="object 534"/>
          <p:cNvSpPr/>
          <p:nvPr/>
        </p:nvSpPr>
        <p:spPr>
          <a:xfrm>
            <a:off x="6477872" y="5120893"/>
            <a:ext cx="822" cy="491"/>
          </a:xfrm>
          <a:custGeom>
            <a:avLst/>
            <a:gdLst/>
            <a:ahLst/>
            <a:cxnLst/>
            <a:rect l="l" t="t" r="r" b="b"/>
            <a:pathLst>
              <a:path w="635" h="634">
                <a:moveTo>
                  <a:pt x="63" y="0"/>
                </a:moveTo>
                <a:lnTo>
                  <a:pt x="0" y="507"/>
                </a:lnTo>
                <a:lnTo>
                  <a:pt x="190" y="507"/>
                </a:lnTo>
                <a:lnTo>
                  <a:pt x="330" y="0"/>
                </a:lnTo>
                <a:lnTo>
                  <a:pt x="63" y="0"/>
                </a:lnTo>
                <a:close/>
              </a:path>
            </a:pathLst>
          </a:custGeom>
          <a:solidFill>
            <a:srgbClr val="231F20"/>
          </a:solidFill>
        </p:spPr>
        <p:txBody>
          <a:bodyPr wrap="square" lIns="0" tIns="0" rIns="0" bIns="0" rtlCol="0"/>
          <a:lstStyle/>
          <a:p>
            <a:endParaRPr/>
          </a:p>
        </p:txBody>
      </p:sp>
      <p:sp>
        <p:nvSpPr>
          <p:cNvPr id="535" name="object 535"/>
          <p:cNvSpPr/>
          <p:nvPr/>
        </p:nvSpPr>
        <p:spPr>
          <a:xfrm>
            <a:off x="6477906" y="5120696"/>
            <a:ext cx="822" cy="491"/>
          </a:xfrm>
          <a:custGeom>
            <a:avLst/>
            <a:gdLst/>
            <a:ahLst/>
            <a:cxnLst/>
            <a:rect l="l" t="t" r="r" b="b"/>
            <a:pathLst>
              <a:path w="635" h="634">
                <a:moveTo>
                  <a:pt x="63" y="0"/>
                </a:moveTo>
                <a:lnTo>
                  <a:pt x="0" y="508"/>
                </a:lnTo>
                <a:lnTo>
                  <a:pt x="228" y="508"/>
                </a:lnTo>
                <a:lnTo>
                  <a:pt x="368" y="0"/>
                </a:lnTo>
                <a:lnTo>
                  <a:pt x="63" y="0"/>
                </a:lnTo>
                <a:close/>
              </a:path>
            </a:pathLst>
          </a:custGeom>
          <a:solidFill>
            <a:srgbClr val="231F20"/>
          </a:solidFill>
        </p:spPr>
        <p:txBody>
          <a:bodyPr wrap="square" lIns="0" tIns="0" rIns="0" bIns="0" rtlCol="0"/>
          <a:lstStyle/>
          <a:p>
            <a:endParaRPr/>
          </a:p>
        </p:txBody>
      </p:sp>
      <p:sp>
        <p:nvSpPr>
          <p:cNvPr id="536" name="object 536"/>
          <p:cNvSpPr/>
          <p:nvPr/>
        </p:nvSpPr>
        <p:spPr>
          <a:xfrm>
            <a:off x="6477955" y="5120500"/>
            <a:ext cx="822" cy="491"/>
          </a:xfrm>
          <a:custGeom>
            <a:avLst/>
            <a:gdLst/>
            <a:ahLst/>
            <a:cxnLst/>
            <a:rect l="l" t="t" r="r" b="b"/>
            <a:pathLst>
              <a:path w="635" h="634">
                <a:moveTo>
                  <a:pt x="63" y="0"/>
                </a:moveTo>
                <a:lnTo>
                  <a:pt x="0" y="508"/>
                </a:lnTo>
                <a:lnTo>
                  <a:pt x="253" y="508"/>
                </a:lnTo>
                <a:lnTo>
                  <a:pt x="406" y="0"/>
                </a:lnTo>
                <a:lnTo>
                  <a:pt x="63" y="0"/>
                </a:lnTo>
                <a:close/>
              </a:path>
            </a:pathLst>
          </a:custGeom>
          <a:solidFill>
            <a:srgbClr val="231F20"/>
          </a:solidFill>
        </p:spPr>
        <p:txBody>
          <a:bodyPr wrap="square" lIns="0" tIns="0" rIns="0" bIns="0" rtlCol="0"/>
          <a:lstStyle/>
          <a:p>
            <a:endParaRPr/>
          </a:p>
        </p:txBody>
      </p:sp>
      <p:sp>
        <p:nvSpPr>
          <p:cNvPr id="537" name="object 537"/>
          <p:cNvSpPr/>
          <p:nvPr/>
        </p:nvSpPr>
        <p:spPr>
          <a:xfrm>
            <a:off x="6478004" y="5120294"/>
            <a:ext cx="822" cy="491"/>
          </a:xfrm>
          <a:custGeom>
            <a:avLst/>
            <a:gdLst/>
            <a:ahLst/>
            <a:cxnLst/>
            <a:rect l="l" t="t" r="r" b="b"/>
            <a:pathLst>
              <a:path w="635" h="634">
                <a:moveTo>
                  <a:pt x="63" y="0"/>
                </a:moveTo>
                <a:lnTo>
                  <a:pt x="0" y="508"/>
                </a:lnTo>
                <a:lnTo>
                  <a:pt x="304" y="508"/>
                </a:lnTo>
                <a:lnTo>
                  <a:pt x="444" y="0"/>
                </a:lnTo>
                <a:lnTo>
                  <a:pt x="63" y="0"/>
                </a:lnTo>
                <a:close/>
              </a:path>
            </a:pathLst>
          </a:custGeom>
          <a:solidFill>
            <a:srgbClr val="231F20"/>
          </a:solidFill>
        </p:spPr>
        <p:txBody>
          <a:bodyPr wrap="square" lIns="0" tIns="0" rIns="0" bIns="0" rtlCol="0"/>
          <a:lstStyle/>
          <a:p>
            <a:endParaRPr/>
          </a:p>
        </p:txBody>
      </p:sp>
      <p:sp>
        <p:nvSpPr>
          <p:cNvPr id="538" name="object 538"/>
          <p:cNvSpPr/>
          <p:nvPr/>
        </p:nvSpPr>
        <p:spPr>
          <a:xfrm>
            <a:off x="6478053" y="5120107"/>
            <a:ext cx="822" cy="491"/>
          </a:xfrm>
          <a:custGeom>
            <a:avLst/>
            <a:gdLst/>
            <a:ahLst/>
            <a:cxnLst/>
            <a:rect l="l" t="t" r="r" b="b"/>
            <a:pathLst>
              <a:path w="635" h="634">
                <a:moveTo>
                  <a:pt x="63" y="0"/>
                </a:moveTo>
                <a:lnTo>
                  <a:pt x="0" y="508"/>
                </a:lnTo>
                <a:lnTo>
                  <a:pt x="342" y="508"/>
                </a:lnTo>
                <a:lnTo>
                  <a:pt x="482" y="0"/>
                </a:lnTo>
                <a:lnTo>
                  <a:pt x="63" y="0"/>
                </a:lnTo>
                <a:close/>
              </a:path>
            </a:pathLst>
          </a:custGeom>
          <a:solidFill>
            <a:srgbClr val="231F20"/>
          </a:solidFill>
        </p:spPr>
        <p:txBody>
          <a:bodyPr wrap="square" lIns="0" tIns="0" rIns="0" bIns="0" rtlCol="0"/>
          <a:lstStyle/>
          <a:p>
            <a:endParaRPr/>
          </a:p>
        </p:txBody>
      </p:sp>
      <p:sp>
        <p:nvSpPr>
          <p:cNvPr id="539" name="object 539"/>
          <p:cNvSpPr/>
          <p:nvPr/>
        </p:nvSpPr>
        <p:spPr>
          <a:xfrm>
            <a:off x="6478087" y="5119911"/>
            <a:ext cx="822" cy="491"/>
          </a:xfrm>
          <a:custGeom>
            <a:avLst/>
            <a:gdLst/>
            <a:ahLst/>
            <a:cxnLst/>
            <a:rect l="l" t="t" r="r" b="b"/>
            <a:pathLst>
              <a:path w="635" h="634">
                <a:moveTo>
                  <a:pt x="63" y="0"/>
                </a:moveTo>
                <a:lnTo>
                  <a:pt x="0" y="508"/>
                </a:lnTo>
                <a:lnTo>
                  <a:pt x="380" y="508"/>
                </a:lnTo>
                <a:lnTo>
                  <a:pt x="520" y="0"/>
                </a:lnTo>
                <a:lnTo>
                  <a:pt x="63" y="0"/>
                </a:lnTo>
                <a:close/>
              </a:path>
            </a:pathLst>
          </a:custGeom>
          <a:solidFill>
            <a:srgbClr val="231F20"/>
          </a:solidFill>
        </p:spPr>
        <p:txBody>
          <a:bodyPr wrap="square" lIns="0" tIns="0" rIns="0" bIns="0" rtlCol="0"/>
          <a:lstStyle/>
          <a:p>
            <a:endParaRPr/>
          </a:p>
        </p:txBody>
      </p:sp>
      <p:sp>
        <p:nvSpPr>
          <p:cNvPr id="540" name="object 540"/>
          <p:cNvSpPr/>
          <p:nvPr/>
        </p:nvSpPr>
        <p:spPr>
          <a:xfrm>
            <a:off x="6478136" y="5119706"/>
            <a:ext cx="822" cy="491"/>
          </a:xfrm>
          <a:custGeom>
            <a:avLst/>
            <a:gdLst/>
            <a:ahLst/>
            <a:cxnLst/>
            <a:rect l="l" t="t" r="r" b="b"/>
            <a:pathLst>
              <a:path w="635" h="634">
                <a:moveTo>
                  <a:pt x="63" y="0"/>
                </a:moveTo>
                <a:lnTo>
                  <a:pt x="0" y="508"/>
                </a:lnTo>
                <a:lnTo>
                  <a:pt x="419" y="508"/>
                </a:lnTo>
                <a:lnTo>
                  <a:pt x="558" y="0"/>
                </a:lnTo>
                <a:lnTo>
                  <a:pt x="63" y="0"/>
                </a:lnTo>
                <a:close/>
              </a:path>
            </a:pathLst>
          </a:custGeom>
          <a:solidFill>
            <a:srgbClr val="231F20"/>
          </a:solidFill>
        </p:spPr>
        <p:txBody>
          <a:bodyPr wrap="square" lIns="0" tIns="0" rIns="0" bIns="0" rtlCol="0"/>
          <a:lstStyle/>
          <a:p>
            <a:endParaRPr/>
          </a:p>
        </p:txBody>
      </p:sp>
      <p:sp>
        <p:nvSpPr>
          <p:cNvPr id="541" name="object 541"/>
          <p:cNvSpPr/>
          <p:nvPr/>
        </p:nvSpPr>
        <p:spPr>
          <a:xfrm>
            <a:off x="6478168" y="5119519"/>
            <a:ext cx="822" cy="491"/>
          </a:xfrm>
          <a:custGeom>
            <a:avLst/>
            <a:gdLst/>
            <a:ahLst/>
            <a:cxnLst/>
            <a:rect l="l" t="t" r="r" b="b"/>
            <a:pathLst>
              <a:path w="635" h="634">
                <a:moveTo>
                  <a:pt x="63" y="0"/>
                </a:moveTo>
                <a:lnTo>
                  <a:pt x="0" y="495"/>
                </a:lnTo>
                <a:lnTo>
                  <a:pt x="457" y="495"/>
                </a:lnTo>
                <a:lnTo>
                  <a:pt x="609" y="0"/>
                </a:lnTo>
                <a:lnTo>
                  <a:pt x="63" y="0"/>
                </a:lnTo>
                <a:close/>
              </a:path>
            </a:pathLst>
          </a:custGeom>
          <a:solidFill>
            <a:srgbClr val="231F20"/>
          </a:solidFill>
        </p:spPr>
        <p:txBody>
          <a:bodyPr wrap="square" lIns="0" tIns="0" rIns="0" bIns="0" rtlCol="0"/>
          <a:lstStyle/>
          <a:p>
            <a:endParaRPr/>
          </a:p>
        </p:txBody>
      </p:sp>
      <p:sp>
        <p:nvSpPr>
          <p:cNvPr id="542" name="object 542"/>
          <p:cNvSpPr/>
          <p:nvPr/>
        </p:nvSpPr>
        <p:spPr>
          <a:xfrm>
            <a:off x="6478200" y="5119322"/>
            <a:ext cx="1644" cy="491"/>
          </a:xfrm>
          <a:custGeom>
            <a:avLst/>
            <a:gdLst/>
            <a:ahLst/>
            <a:cxnLst/>
            <a:rect l="l" t="t" r="r" b="b"/>
            <a:pathLst>
              <a:path w="1270" h="634">
                <a:moveTo>
                  <a:pt x="63" y="0"/>
                </a:moveTo>
                <a:lnTo>
                  <a:pt x="0" y="508"/>
                </a:lnTo>
                <a:lnTo>
                  <a:pt x="495" y="508"/>
                </a:lnTo>
                <a:lnTo>
                  <a:pt x="647" y="0"/>
                </a:lnTo>
                <a:lnTo>
                  <a:pt x="63" y="0"/>
                </a:lnTo>
                <a:close/>
              </a:path>
            </a:pathLst>
          </a:custGeom>
          <a:solidFill>
            <a:srgbClr val="231F20"/>
          </a:solidFill>
        </p:spPr>
        <p:txBody>
          <a:bodyPr wrap="square" lIns="0" tIns="0" rIns="0" bIns="0" rtlCol="0"/>
          <a:lstStyle/>
          <a:p>
            <a:endParaRPr/>
          </a:p>
        </p:txBody>
      </p:sp>
      <p:sp>
        <p:nvSpPr>
          <p:cNvPr id="543" name="object 543"/>
          <p:cNvSpPr/>
          <p:nvPr/>
        </p:nvSpPr>
        <p:spPr>
          <a:xfrm>
            <a:off x="6478249" y="5119126"/>
            <a:ext cx="1644" cy="491"/>
          </a:xfrm>
          <a:custGeom>
            <a:avLst/>
            <a:gdLst/>
            <a:ahLst/>
            <a:cxnLst/>
            <a:rect l="l" t="t" r="r" b="b"/>
            <a:pathLst>
              <a:path w="1270" h="634">
                <a:moveTo>
                  <a:pt x="63" y="0"/>
                </a:moveTo>
                <a:lnTo>
                  <a:pt x="0" y="508"/>
                </a:lnTo>
                <a:lnTo>
                  <a:pt x="546" y="508"/>
                </a:lnTo>
                <a:lnTo>
                  <a:pt x="685" y="0"/>
                </a:lnTo>
                <a:lnTo>
                  <a:pt x="63" y="0"/>
                </a:lnTo>
                <a:close/>
              </a:path>
            </a:pathLst>
          </a:custGeom>
          <a:solidFill>
            <a:srgbClr val="231F20"/>
          </a:solidFill>
        </p:spPr>
        <p:txBody>
          <a:bodyPr wrap="square" lIns="0" tIns="0" rIns="0" bIns="0" rtlCol="0"/>
          <a:lstStyle/>
          <a:p>
            <a:endParaRPr/>
          </a:p>
        </p:txBody>
      </p:sp>
      <p:sp>
        <p:nvSpPr>
          <p:cNvPr id="544" name="object 544"/>
          <p:cNvSpPr/>
          <p:nvPr/>
        </p:nvSpPr>
        <p:spPr>
          <a:xfrm>
            <a:off x="6478300" y="5118930"/>
            <a:ext cx="1644" cy="491"/>
          </a:xfrm>
          <a:custGeom>
            <a:avLst/>
            <a:gdLst/>
            <a:ahLst/>
            <a:cxnLst/>
            <a:rect l="l" t="t" r="r" b="b"/>
            <a:pathLst>
              <a:path w="1270" h="634">
                <a:moveTo>
                  <a:pt x="63" y="0"/>
                </a:moveTo>
                <a:lnTo>
                  <a:pt x="0" y="507"/>
                </a:lnTo>
                <a:lnTo>
                  <a:pt x="571" y="507"/>
                </a:lnTo>
                <a:lnTo>
                  <a:pt x="723" y="0"/>
                </a:lnTo>
                <a:lnTo>
                  <a:pt x="63" y="0"/>
                </a:lnTo>
                <a:close/>
              </a:path>
            </a:pathLst>
          </a:custGeom>
          <a:solidFill>
            <a:srgbClr val="231F20"/>
          </a:solidFill>
        </p:spPr>
        <p:txBody>
          <a:bodyPr wrap="square" lIns="0" tIns="0" rIns="0" bIns="0" rtlCol="0"/>
          <a:lstStyle/>
          <a:p>
            <a:endParaRPr/>
          </a:p>
        </p:txBody>
      </p:sp>
      <p:sp>
        <p:nvSpPr>
          <p:cNvPr id="545" name="object 545"/>
          <p:cNvSpPr/>
          <p:nvPr/>
        </p:nvSpPr>
        <p:spPr>
          <a:xfrm>
            <a:off x="6478332" y="5118724"/>
            <a:ext cx="1644" cy="491"/>
          </a:xfrm>
          <a:custGeom>
            <a:avLst/>
            <a:gdLst/>
            <a:ahLst/>
            <a:cxnLst/>
            <a:rect l="l" t="t" r="r" b="b"/>
            <a:pathLst>
              <a:path w="1270" h="634">
                <a:moveTo>
                  <a:pt x="63" y="0"/>
                </a:moveTo>
                <a:lnTo>
                  <a:pt x="0" y="507"/>
                </a:lnTo>
                <a:lnTo>
                  <a:pt x="622" y="507"/>
                </a:lnTo>
                <a:lnTo>
                  <a:pt x="761" y="0"/>
                </a:lnTo>
                <a:lnTo>
                  <a:pt x="63" y="0"/>
                </a:lnTo>
                <a:close/>
              </a:path>
            </a:pathLst>
          </a:custGeom>
          <a:solidFill>
            <a:srgbClr val="231F20"/>
          </a:solidFill>
        </p:spPr>
        <p:txBody>
          <a:bodyPr wrap="square" lIns="0" tIns="0" rIns="0" bIns="0" rtlCol="0"/>
          <a:lstStyle/>
          <a:p>
            <a:endParaRPr/>
          </a:p>
        </p:txBody>
      </p:sp>
      <p:sp>
        <p:nvSpPr>
          <p:cNvPr id="546" name="object 546"/>
          <p:cNvSpPr/>
          <p:nvPr/>
        </p:nvSpPr>
        <p:spPr>
          <a:xfrm>
            <a:off x="6478381" y="5118528"/>
            <a:ext cx="1644" cy="491"/>
          </a:xfrm>
          <a:custGeom>
            <a:avLst/>
            <a:gdLst/>
            <a:ahLst/>
            <a:cxnLst/>
            <a:rect l="l" t="t" r="r" b="b"/>
            <a:pathLst>
              <a:path w="1270" h="634">
                <a:moveTo>
                  <a:pt x="63" y="0"/>
                </a:moveTo>
                <a:lnTo>
                  <a:pt x="0" y="520"/>
                </a:lnTo>
                <a:lnTo>
                  <a:pt x="660" y="520"/>
                </a:lnTo>
                <a:lnTo>
                  <a:pt x="812" y="0"/>
                </a:lnTo>
                <a:lnTo>
                  <a:pt x="63" y="0"/>
                </a:lnTo>
                <a:close/>
              </a:path>
            </a:pathLst>
          </a:custGeom>
          <a:solidFill>
            <a:srgbClr val="231F20"/>
          </a:solidFill>
        </p:spPr>
        <p:txBody>
          <a:bodyPr wrap="square" lIns="0" tIns="0" rIns="0" bIns="0" rtlCol="0"/>
          <a:lstStyle/>
          <a:p>
            <a:endParaRPr/>
          </a:p>
        </p:txBody>
      </p:sp>
      <p:sp>
        <p:nvSpPr>
          <p:cNvPr id="547" name="object 547"/>
          <p:cNvSpPr/>
          <p:nvPr/>
        </p:nvSpPr>
        <p:spPr>
          <a:xfrm>
            <a:off x="6478430" y="5118342"/>
            <a:ext cx="1644" cy="491"/>
          </a:xfrm>
          <a:custGeom>
            <a:avLst/>
            <a:gdLst/>
            <a:ahLst/>
            <a:cxnLst/>
            <a:rect l="l" t="t" r="r" b="b"/>
            <a:pathLst>
              <a:path w="1270" h="634">
                <a:moveTo>
                  <a:pt x="63" y="0"/>
                </a:moveTo>
                <a:lnTo>
                  <a:pt x="0" y="508"/>
                </a:lnTo>
                <a:lnTo>
                  <a:pt x="685" y="508"/>
                </a:lnTo>
                <a:lnTo>
                  <a:pt x="838" y="0"/>
                </a:lnTo>
                <a:lnTo>
                  <a:pt x="63" y="0"/>
                </a:lnTo>
                <a:close/>
              </a:path>
            </a:pathLst>
          </a:custGeom>
          <a:solidFill>
            <a:srgbClr val="231F20"/>
          </a:solidFill>
        </p:spPr>
        <p:txBody>
          <a:bodyPr wrap="square" lIns="0" tIns="0" rIns="0" bIns="0" rtlCol="0"/>
          <a:lstStyle/>
          <a:p>
            <a:endParaRPr/>
          </a:p>
        </p:txBody>
      </p:sp>
      <p:sp>
        <p:nvSpPr>
          <p:cNvPr id="548" name="object 548"/>
          <p:cNvSpPr/>
          <p:nvPr/>
        </p:nvSpPr>
        <p:spPr>
          <a:xfrm>
            <a:off x="6478480" y="5118145"/>
            <a:ext cx="1644" cy="491"/>
          </a:xfrm>
          <a:custGeom>
            <a:avLst/>
            <a:gdLst/>
            <a:ahLst/>
            <a:cxnLst/>
            <a:rect l="l" t="t" r="r" b="b"/>
            <a:pathLst>
              <a:path w="1270" h="634">
                <a:moveTo>
                  <a:pt x="63" y="0"/>
                </a:moveTo>
                <a:lnTo>
                  <a:pt x="0" y="508"/>
                </a:lnTo>
                <a:lnTo>
                  <a:pt x="736" y="508"/>
                </a:lnTo>
                <a:lnTo>
                  <a:pt x="876" y="0"/>
                </a:lnTo>
                <a:lnTo>
                  <a:pt x="63" y="0"/>
                </a:lnTo>
                <a:close/>
              </a:path>
            </a:pathLst>
          </a:custGeom>
          <a:solidFill>
            <a:srgbClr val="231F20"/>
          </a:solidFill>
        </p:spPr>
        <p:txBody>
          <a:bodyPr wrap="square" lIns="0" tIns="0" rIns="0" bIns="0" rtlCol="0"/>
          <a:lstStyle/>
          <a:p>
            <a:endParaRPr/>
          </a:p>
        </p:txBody>
      </p:sp>
      <p:sp>
        <p:nvSpPr>
          <p:cNvPr id="549" name="object 549"/>
          <p:cNvSpPr/>
          <p:nvPr/>
        </p:nvSpPr>
        <p:spPr>
          <a:xfrm>
            <a:off x="6478513" y="5117939"/>
            <a:ext cx="1644" cy="491"/>
          </a:xfrm>
          <a:custGeom>
            <a:avLst/>
            <a:gdLst/>
            <a:ahLst/>
            <a:cxnLst/>
            <a:rect l="l" t="t" r="r" b="b"/>
            <a:pathLst>
              <a:path w="1270" h="634">
                <a:moveTo>
                  <a:pt x="63" y="0"/>
                </a:moveTo>
                <a:lnTo>
                  <a:pt x="0" y="508"/>
                </a:lnTo>
                <a:lnTo>
                  <a:pt x="774" y="508"/>
                </a:lnTo>
                <a:lnTo>
                  <a:pt x="927" y="0"/>
                </a:lnTo>
                <a:lnTo>
                  <a:pt x="63" y="0"/>
                </a:lnTo>
                <a:close/>
              </a:path>
            </a:pathLst>
          </a:custGeom>
          <a:solidFill>
            <a:srgbClr val="231F20"/>
          </a:solidFill>
        </p:spPr>
        <p:txBody>
          <a:bodyPr wrap="square" lIns="0" tIns="0" rIns="0" bIns="0" rtlCol="0"/>
          <a:lstStyle/>
          <a:p>
            <a:endParaRPr/>
          </a:p>
        </p:txBody>
      </p:sp>
      <p:sp>
        <p:nvSpPr>
          <p:cNvPr id="550" name="object 550"/>
          <p:cNvSpPr/>
          <p:nvPr/>
        </p:nvSpPr>
        <p:spPr>
          <a:xfrm>
            <a:off x="6478562" y="5117753"/>
            <a:ext cx="1644" cy="491"/>
          </a:xfrm>
          <a:custGeom>
            <a:avLst/>
            <a:gdLst/>
            <a:ahLst/>
            <a:cxnLst/>
            <a:rect l="l" t="t" r="r" b="b"/>
            <a:pathLst>
              <a:path w="1270" h="634">
                <a:moveTo>
                  <a:pt x="63" y="0"/>
                </a:moveTo>
                <a:lnTo>
                  <a:pt x="0" y="508"/>
                </a:lnTo>
                <a:lnTo>
                  <a:pt x="800" y="508"/>
                </a:lnTo>
                <a:lnTo>
                  <a:pt x="952" y="0"/>
                </a:lnTo>
                <a:lnTo>
                  <a:pt x="63" y="0"/>
                </a:lnTo>
                <a:close/>
              </a:path>
            </a:pathLst>
          </a:custGeom>
          <a:solidFill>
            <a:srgbClr val="231F20"/>
          </a:solidFill>
        </p:spPr>
        <p:txBody>
          <a:bodyPr wrap="square" lIns="0" tIns="0" rIns="0" bIns="0" rtlCol="0"/>
          <a:lstStyle/>
          <a:p>
            <a:endParaRPr/>
          </a:p>
        </p:txBody>
      </p:sp>
      <p:sp>
        <p:nvSpPr>
          <p:cNvPr id="551" name="object 551"/>
          <p:cNvSpPr/>
          <p:nvPr/>
        </p:nvSpPr>
        <p:spPr>
          <a:xfrm>
            <a:off x="6478612" y="5117556"/>
            <a:ext cx="1644" cy="491"/>
          </a:xfrm>
          <a:custGeom>
            <a:avLst/>
            <a:gdLst/>
            <a:ahLst/>
            <a:cxnLst/>
            <a:rect l="l" t="t" r="r" b="b"/>
            <a:pathLst>
              <a:path w="1270" h="634">
                <a:moveTo>
                  <a:pt x="63" y="0"/>
                </a:moveTo>
                <a:lnTo>
                  <a:pt x="0" y="495"/>
                </a:lnTo>
                <a:lnTo>
                  <a:pt x="850" y="495"/>
                </a:lnTo>
                <a:lnTo>
                  <a:pt x="990" y="0"/>
                </a:lnTo>
                <a:lnTo>
                  <a:pt x="63" y="0"/>
                </a:lnTo>
                <a:close/>
              </a:path>
            </a:pathLst>
          </a:custGeom>
          <a:solidFill>
            <a:srgbClr val="231F20"/>
          </a:solidFill>
        </p:spPr>
        <p:txBody>
          <a:bodyPr wrap="square" lIns="0" tIns="0" rIns="0" bIns="0" rtlCol="0"/>
          <a:lstStyle/>
          <a:p>
            <a:endParaRPr/>
          </a:p>
        </p:txBody>
      </p:sp>
      <p:sp>
        <p:nvSpPr>
          <p:cNvPr id="552" name="object 552"/>
          <p:cNvSpPr/>
          <p:nvPr/>
        </p:nvSpPr>
        <p:spPr>
          <a:xfrm>
            <a:off x="6478644" y="5117360"/>
            <a:ext cx="1644" cy="491"/>
          </a:xfrm>
          <a:custGeom>
            <a:avLst/>
            <a:gdLst/>
            <a:ahLst/>
            <a:cxnLst/>
            <a:rect l="l" t="t" r="r" b="b"/>
            <a:pathLst>
              <a:path w="1270" h="634">
                <a:moveTo>
                  <a:pt x="63" y="0"/>
                </a:moveTo>
                <a:lnTo>
                  <a:pt x="0" y="508"/>
                </a:lnTo>
                <a:lnTo>
                  <a:pt x="888" y="508"/>
                </a:lnTo>
                <a:lnTo>
                  <a:pt x="1041" y="0"/>
                </a:lnTo>
                <a:lnTo>
                  <a:pt x="63" y="0"/>
                </a:lnTo>
                <a:close/>
              </a:path>
            </a:pathLst>
          </a:custGeom>
          <a:solidFill>
            <a:srgbClr val="231F20"/>
          </a:solidFill>
        </p:spPr>
        <p:txBody>
          <a:bodyPr wrap="square" lIns="0" tIns="0" rIns="0" bIns="0" rtlCol="0"/>
          <a:lstStyle/>
          <a:p>
            <a:endParaRPr/>
          </a:p>
        </p:txBody>
      </p:sp>
      <p:sp>
        <p:nvSpPr>
          <p:cNvPr id="553" name="object 553"/>
          <p:cNvSpPr/>
          <p:nvPr/>
        </p:nvSpPr>
        <p:spPr>
          <a:xfrm>
            <a:off x="6478693" y="5117164"/>
            <a:ext cx="1644" cy="491"/>
          </a:xfrm>
          <a:custGeom>
            <a:avLst/>
            <a:gdLst/>
            <a:ahLst/>
            <a:cxnLst/>
            <a:rect l="l" t="t" r="r" b="b"/>
            <a:pathLst>
              <a:path w="1270" h="634">
                <a:moveTo>
                  <a:pt x="63" y="0"/>
                </a:moveTo>
                <a:lnTo>
                  <a:pt x="0" y="508"/>
                </a:lnTo>
                <a:lnTo>
                  <a:pt x="927" y="508"/>
                </a:lnTo>
                <a:lnTo>
                  <a:pt x="1066" y="0"/>
                </a:lnTo>
                <a:lnTo>
                  <a:pt x="63" y="0"/>
                </a:lnTo>
                <a:close/>
              </a:path>
            </a:pathLst>
          </a:custGeom>
          <a:solidFill>
            <a:srgbClr val="231F20"/>
          </a:solidFill>
        </p:spPr>
        <p:txBody>
          <a:bodyPr wrap="square" lIns="0" tIns="0" rIns="0" bIns="0" rtlCol="0"/>
          <a:lstStyle/>
          <a:p>
            <a:endParaRPr/>
          </a:p>
        </p:txBody>
      </p:sp>
      <p:sp>
        <p:nvSpPr>
          <p:cNvPr id="554" name="object 554"/>
          <p:cNvSpPr/>
          <p:nvPr/>
        </p:nvSpPr>
        <p:spPr>
          <a:xfrm>
            <a:off x="6478742" y="5116967"/>
            <a:ext cx="1644" cy="491"/>
          </a:xfrm>
          <a:custGeom>
            <a:avLst/>
            <a:gdLst/>
            <a:ahLst/>
            <a:cxnLst/>
            <a:rect l="l" t="t" r="r" b="b"/>
            <a:pathLst>
              <a:path w="1270" h="634">
                <a:moveTo>
                  <a:pt x="63" y="0"/>
                </a:moveTo>
                <a:lnTo>
                  <a:pt x="0" y="508"/>
                </a:lnTo>
                <a:lnTo>
                  <a:pt x="965" y="508"/>
                </a:lnTo>
                <a:lnTo>
                  <a:pt x="1104" y="0"/>
                </a:lnTo>
                <a:lnTo>
                  <a:pt x="63" y="0"/>
                </a:lnTo>
                <a:close/>
              </a:path>
            </a:pathLst>
          </a:custGeom>
          <a:solidFill>
            <a:srgbClr val="231F20"/>
          </a:solidFill>
        </p:spPr>
        <p:txBody>
          <a:bodyPr wrap="square" lIns="0" tIns="0" rIns="0" bIns="0" rtlCol="0"/>
          <a:lstStyle/>
          <a:p>
            <a:endParaRPr/>
          </a:p>
        </p:txBody>
      </p:sp>
      <p:sp>
        <p:nvSpPr>
          <p:cNvPr id="555" name="object 555"/>
          <p:cNvSpPr/>
          <p:nvPr/>
        </p:nvSpPr>
        <p:spPr>
          <a:xfrm>
            <a:off x="6478776" y="5116771"/>
            <a:ext cx="1644" cy="491"/>
          </a:xfrm>
          <a:custGeom>
            <a:avLst/>
            <a:gdLst/>
            <a:ahLst/>
            <a:cxnLst/>
            <a:rect l="l" t="t" r="r" b="b"/>
            <a:pathLst>
              <a:path w="1270" h="634">
                <a:moveTo>
                  <a:pt x="63" y="0"/>
                </a:moveTo>
                <a:lnTo>
                  <a:pt x="0" y="508"/>
                </a:lnTo>
                <a:lnTo>
                  <a:pt x="1003" y="508"/>
                </a:lnTo>
                <a:lnTo>
                  <a:pt x="1155" y="0"/>
                </a:lnTo>
                <a:lnTo>
                  <a:pt x="63" y="0"/>
                </a:lnTo>
                <a:close/>
              </a:path>
            </a:pathLst>
          </a:custGeom>
          <a:solidFill>
            <a:srgbClr val="231F20"/>
          </a:solidFill>
        </p:spPr>
        <p:txBody>
          <a:bodyPr wrap="square" lIns="0" tIns="0" rIns="0" bIns="0" rtlCol="0"/>
          <a:lstStyle/>
          <a:p>
            <a:endParaRPr/>
          </a:p>
        </p:txBody>
      </p:sp>
      <p:sp>
        <p:nvSpPr>
          <p:cNvPr id="556" name="object 556"/>
          <p:cNvSpPr/>
          <p:nvPr/>
        </p:nvSpPr>
        <p:spPr>
          <a:xfrm>
            <a:off x="6478825" y="5116575"/>
            <a:ext cx="1644" cy="491"/>
          </a:xfrm>
          <a:custGeom>
            <a:avLst/>
            <a:gdLst/>
            <a:ahLst/>
            <a:cxnLst/>
            <a:rect l="l" t="t" r="r" b="b"/>
            <a:pathLst>
              <a:path w="1270" h="634">
                <a:moveTo>
                  <a:pt x="63" y="0"/>
                </a:moveTo>
                <a:lnTo>
                  <a:pt x="0" y="520"/>
                </a:lnTo>
                <a:lnTo>
                  <a:pt x="1041" y="520"/>
                </a:lnTo>
                <a:lnTo>
                  <a:pt x="1181" y="0"/>
                </a:lnTo>
                <a:lnTo>
                  <a:pt x="63" y="0"/>
                </a:lnTo>
                <a:close/>
              </a:path>
            </a:pathLst>
          </a:custGeom>
          <a:solidFill>
            <a:srgbClr val="231F20"/>
          </a:solidFill>
        </p:spPr>
        <p:txBody>
          <a:bodyPr wrap="square" lIns="0" tIns="0" rIns="0" bIns="0" rtlCol="0"/>
          <a:lstStyle/>
          <a:p>
            <a:endParaRPr/>
          </a:p>
        </p:txBody>
      </p:sp>
      <p:sp>
        <p:nvSpPr>
          <p:cNvPr id="557" name="object 557"/>
          <p:cNvSpPr/>
          <p:nvPr/>
        </p:nvSpPr>
        <p:spPr>
          <a:xfrm>
            <a:off x="6478874" y="5116378"/>
            <a:ext cx="1644" cy="491"/>
          </a:xfrm>
          <a:custGeom>
            <a:avLst/>
            <a:gdLst/>
            <a:ahLst/>
            <a:cxnLst/>
            <a:rect l="l" t="t" r="r" b="b"/>
            <a:pathLst>
              <a:path w="1270" h="634">
                <a:moveTo>
                  <a:pt x="63" y="0"/>
                </a:moveTo>
                <a:lnTo>
                  <a:pt x="0" y="507"/>
                </a:lnTo>
                <a:lnTo>
                  <a:pt x="1079" y="507"/>
                </a:lnTo>
                <a:lnTo>
                  <a:pt x="1219" y="0"/>
                </a:lnTo>
                <a:lnTo>
                  <a:pt x="63" y="0"/>
                </a:lnTo>
                <a:close/>
              </a:path>
            </a:pathLst>
          </a:custGeom>
          <a:solidFill>
            <a:srgbClr val="231F20"/>
          </a:solidFill>
        </p:spPr>
        <p:txBody>
          <a:bodyPr wrap="square" lIns="0" tIns="0" rIns="0" bIns="0" rtlCol="0"/>
          <a:lstStyle/>
          <a:p>
            <a:endParaRPr/>
          </a:p>
        </p:txBody>
      </p:sp>
      <p:sp>
        <p:nvSpPr>
          <p:cNvPr id="558" name="object 558"/>
          <p:cNvSpPr/>
          <p:nvPr/>
        </p:nvSpPr>
        <p:spPr>
          <a:xfrm>
            <a:off x="6478923" y="5116182"/>
            <a:ext cx="1644" cy="491"/>
          </a:xfrm>
          <a:custGeom>
            <a:avLst/>
            <a:gdLst/>
            <a:ahLst/>
            <a:cxnLst/>
            <a:rect l="l" t="t" r="r" b="b"/>
            <a:pathLst>
              <a:path w="1270" h="634">
                <a:moveTo>
                  <a:pt x="63" y="0"/>
                </a:moveTo>
                <a:lnTo>
                  <a:pt x="0" y="507"/>
                </a:lnTo>
                <a:lnTo>
                  <a:pt x="1117" y="507"/>
                </a:lnTo>
                <a:lnTo>
                  <a:pt x="1269" y="0"/>
                </a:lnTo>
                <a:lnTo>
                  <a:pt x="63" y="0"/>
                </a:lnTo>
                <a:close/>
              </a:path>
            </a:pathLst>
          </a:custGeom>
          <a:solidFill>
            <a:srgbClr val="231F20"/>
          </a:solidFill>
        </p:spPr>
        <p:txBody>
          <a:bodyPr wrap="square" lIns="0" tIns="0" rIns="0" bIns="0" rtlCol="0"/>
          <a:lstStyle/>
          <a:p>
            <a:endParaRPr/>
          </a:p>
        </p:txBody>
      </p:sp>
      <p:sp>
        <p:nvSpPr>
          <p:cNvPr id="559" name="object 559"/>
          <p:cNvSpPr/>
          <p:nvPr/>
        </p:nvSpPr>
        <p:spPr>
          <a:xfrm>
            <a:off x="6478957" y="5115986"/>
            <a:ext cx="2465" cy="491"/>
          </a:xfrm>
          <a:custGeom>
            <a:avLst/>
            <a:gdLst/>
            <a:ahLst/>
            <a:cxnLst/>
            <a:rect l="l" t="t" r="r" b="b"/>
            <a:pathLst>
              <a:path w="1904" h="634">
                <a:moveTo>
                  <a:pt x="63" y="0"/>
                </a:moveTo>
                <a:lnTo>
                  <a:pt x="0" y="495"/>
                </a:lnTo>
                <a:lnTo>
                  <a:pt x="1142" y="495"/>
                </a:lnTo>
                <a:lnTo>
                  <a:pt x="1295" y="0"/>
                </a:lnTo>
                <a:lnTo>
                  <a:pt x="63" y="0"/>
                </a:lnTo>
                <a:close/>
              </a:path>
            </a:pathLst>
          </a:custGeom>
          <a:solidFill>
            <a:srgbClr val="231F20"/>
          </a:solidFill>
        </p:spPr>
        <p:txBody>
          <a:bodyPr wrap="square" lIns="0" tIns="0" rIns="0" bIns="0" rtlCol="0"/>
          <a:lstStyle/>
          <a:p>
            <a:endParaRPr/>
          </a:p>
        </p:txBody>
      </p:sp>
      <p:sp>
        <p:nvSpPr>
          <p:cNvPr id="560" name="object 560"/>
          <p:cNvSpPr/>
          <p:nvPr/>
        </p:nvSpPr>
        <p:spPr>
          <a:xfrm>
            <a:off x="6479007" y="5115789"/>
            <a:ext cx="2465" cy="491"/>
          </a:xfrm>
          <a:custGeom>
            <a:avLst/>
            <a:gdLst/>
            <a:ahLst/>
            <a:cxnLst/>
            <a:rect l="l" t="t" r="r" b="b"/>
            <a:pathLst>
              <a:path w="1904" h="634">
                <a:moveTo>
                  <a:pt x="63" y="0"/>
                </a:moveTo>
                <a:lnTo>
                  <a:pt x="0" y="508"/>
                </a:lnTo>
                <a:lnTo>
                  <a:pt x="1193" y="508"/>
                </a:lnTo>
                <a:lnTo>
                  <a:pt x="1333" y="0"/>
                </a:lnTo>
                <a:lnTo>
                  <a:pt x="63" y="0"/>
                </a:lnTo>
                <a:close/>
              </a:path>
            </a:pathLst>
          </a:custGeom>
          <a:solidFill>
            <a:srgbClr val="231F20"/>
          </a:solidFill>
        </p:spPr>
        <p:txBody>
          <a:bodyPr wrap="square" lIns="0" tIns="0" rIns="0" bIns="0" rtlCol="0"/>
          <a:lstStyle/>
          <a:p>
            <a:endParaRPr/>
          </a:p>
        </p:txBody>
      </p:sp>
      <p:sp>
        <p:nvSpPr>
          <p:cNvPr id="561" name="object 561"/>
          <p:cNvSpPr/>
          <p:nvPr/>
        </p:nvSpPr>
        <p:spPr>
          <a:xfrm>
            <a:off x="6479056" y="5115593"/>
            <a:ext cx="2465" cy="491"/>
          </a:xfrm>
          <a:custGeom>
            <a:avLst/>
            <a:gdLst/>
            <a:ahLst/>
            <a:cxnLst/>
            <a:rect l="l" t="t" r="r" b="b"/>
            <a:pathLst>
              <a:path w="1904" h="634">
                <a:moveTo>
                  <a:pt x="63" y="0"/>
                </a:moveTo>
                <a:lnTo>
                  <a:pt x="0" y="508"/>
                </a:lnTo>
                <a:lnTo>
                  <a:pt x="1231" y="508"/>
                </a:lnTo>
                <a:lnTo>
                  <a:pt x="1371" y="0"/>
                </a:lnTo>
                <a:lnTo>
                  <a:pt x="63" y="0"/>
                </a:lnTo>
                <a:close/>
              </a:path>
            </a:pathLst>
          </a:custGeom>
          <a:solidFill>
            <a:srgbClr val="231F20"/>
          </a:solidFill>
        </p:spPr>
        <p:txBody>
          <a:bodyPr wrap="square" lIns="0" tIns="0" rIns="0" bIns="0" rtlCol="0"/>
          <a:lstStyle/>
          <a:p>
            <a:endParaRPr/>
          </a:p>
        </p:txBody>
      </p:sp>
      <p:sp>
        <p:nvSpPr>
          <p:cNvPr id="562" name="object 562"/>
          <p:cNvSpPr/>
          <p:nvPr/>
        </p:nvSpPr>
        <p:spPr>
          <a:xfrm>
            <a:off x="6479089" y="5115398"/>
            <a:ext cx="2465" cy="491"/>
          </a:xfrm>
          <a:custGeom>
            <a:avLst/>
            <a:gdLst/>
            <a:ahLst/>
            <a:cxnLst/>
            <a:rect l="l" t="t" r="r" b="b"/>
            <a:pathLst>
              <a:path w="1904" h="634">
                <a:moveTo>
                  <a:pt x="63" y="0"/>
                </a:moveTo>
                <a:lnTo>
                  <a:pt x="0" y="508"/>
                </a:lnTo>
                <a:lnTo>
                  <a:pt x="1269" y="508"/>
                </a:lnTo>
                <a:lnTo>
                  <a:pt x="1409" y="0"/>
                </a:lnTo>
                <a:lnTo>
                  <a:pt x="63" y="0"/>
                </a:lnTo>
                <a:close/>
              </a:path>
            </a:pathLst>
          </a:custGeom>
          <a:solidFill>
            <a:srgbClr val="231F20"/>
          </a:solidFill>
        </p:spPr>
        <p:txBody>
          <a:bodyPr wrap="square" lIns="0" tIns="0" rIns="0" bIns="0" rtlCol="0"/>
          <a:lstStyle/>
          <a:p>
            <a:endParaRPr/>
          </a:p>
        </p:txBody>
      </p:sp>
      <p:sp>
        <p:nvSpPr>
          <p:cNvPr id="563" name="object 563"/>
          <p:cNvSpPr/>
          <p:nvPr/>
        </p:nvSpPr>
        <p:spPr>
          <a:xfrm>
            <a:off x="6479138" y="5115191"/>
            <a:ext cx="2465" cy="491"/>
          </a:xfrm>
          <a:custGeom>
            <a:avLst/>
            <a:gdLst/>
            <a:ahLst/>
            <a:cxnLst/>
            <a:rect l="l" t="t" r="r" b="b"/>
            <a:pathLst>
              <a:path w="1904" h="634">
                <a:moveTo>
                  <a:pt x="63" y="0"/>
                </a:moveTo>
                <a:lnTo>
                  <a:pt x="0" y="508"/>
                </a:lnTo>
                <a:lnTo>
                  <a:pt x="1308" y="508"/>
                </a:lnTo>
                <a:lnTo>
                  <a:pt x="1447" y="0"/>
                </a:lnTo>
                <a:lnTo>
                  <a:pt x="63" y="0"/>
                </a:lnTo>
                <a:close/>
              </a:path>
            </a:pathLst>
          </a:custGeom>
          <a:solidFill>
            <a:srgbClr val="231F20"/>
          </a:solidFill>
        </p:spPr>
        <p:txBody>
          <a:bodyPr wrap="square" lIns="0" tIns="0" rIns="0" bIns="0" rtlCol="0"/>
          <a:lstStyle/>
          <a:p>
            <a:endParaRPr/>
          </a:p>
        </p:txBody>
      </p:sp>
      <p:sp>
        <p:nvSpPr>
          <p:cNvPr id="564" name="object 564"/>
          <p:cNvSpPr/>
          <p:nvPr/>
        </p:nvSpPr>
        <p:spPr>
          <a:xfrm>
            <a:off x="6479187" y="5114995"/>
            <a:ext cx="2465" cy="491"/>
          </a:xfrm>
          <a:custGeom>
            <a:avLst/>
            <a:gdLst/>
            <a:ahLst/>
            <a:cxnLst/>
            <a:rect l="l" t="t" r="r" b="b"/>
            <a:pathLst>
              <a:path w="1904" h="634">
                <a:moveTo>
                  <a:pt x="63" y="0"/>
                </a:moveTo>
                <a:lnTo>
                  <a:pt x="0" y="508"/>
                </a:lnTo>
                <a:lnTo>
                  <a:pt x="1346" y="508"/>
                </a:lnTo>
                <a:lnTo>
                  <a:pt x="1498" y="0"/>
                </a:lnTo>
                <a:lnTo>
                  <a:pt x="63" y="0"/>
                </a:lnTo>
                <a:close/>
              </a:path>
            </a:pathLst>
          </a:custGeom>
          <a:solidFill>
            <a:srgbClr val="231F20"/>
          </a:solidFill>
        </p:spPr>
        <p:txBody>
          <a:bodyPr wrap="square" lIns="0" tIns="0" rIns="0" bIns="0" rtlCol="0"/>
          <a:lstStyle/>
          <a:p>
            <a:endParaRPr/>
          </a:p>
        </p:txBody>
      </p:sp>
      <p:sp>
        <p:nvSpPr>
          <p:cNvPr id="565" name="object 565"/>
          <p:cNvSpPr/>
          <p:nvPr/>
        </p:nvSpPr>
        <p:spPr>
          <a:xfrm>
            <a:off x="6479236" y="5114808"/>
            <a:ext cx="2465" cy="491"/>
          </a:xfrm>
          <a:custGeom>
            <a:avLst/>
            <a:gdLst/>
            <a:ahLst/>
            <a:cxnLst/>
            <a:rect l="l" t="t" r="r" b="b"/>
            <a:pathLst>
              <a:path w="1904" h="634">
                <a:moveTo>
                  <a:pt x="50" y="0"/>
                </a:moveTo>
                <a:lnTo>
                  <a:pt x="0" y="508"/>
                </a:lnTo>
                <a:lnTo>
                  <a:pt x="1371" y="508"/>
                </a:lnTo>
                <a:lnTo>
                  <a:pt x="1524" y="0"/>
                </a:lnTo>
                <a:lnTo>
                  <a:pt x="50" y="0"/>
                </a:lnTo>
                <a:close/>
              </a:path>
            </a:pathLst>
          </a:custGeom>
          <a:solidFill>
            <a:srgbClr val="231F20"/>
          </a:solidFill>
        </p:spPr>
        <p:txBody>
          <a:bodyPr wrap="square" lIns="0" tIns="0" rIns="0" bIns="0" rtlCol="0"/>
          <a:lstStyle/>
          <a:p>
            <a:endParaRPr/>
          </a:p>
        </p:txBody>
      </p:sp>
      <p:sp>
        <p:nvSpPr>
          <p:cNvPr id="566" name="object 566"/>
          <p:cNvSpPr/>
          <p:nvPr/>
        </p:nvSpPr>
        <p:spPr>
          <a:xfrm>
            <a:off x="6479270" y="5114602"/>
            <a:ext cx="2465" cy="491"/>
          </a:xfrm>
          <a:custGeom>
            <a:avLst/>
            <a:gdLst/>
            <a:ahLst/>
            <a:cxnLst/>
            <a:rect l="l" t="t" r="r" b="b"/>
            <a:pathLst>
              <a:path w="1904" h="634">
                <a:moveTo>
                  <a:pt x="63" y="0"/>
                </a:moveTo>
                <a:lnTo>
                  <a:pt x="0" y="508"/>
                </a:lnTo>
                <a:lnTo>
                  <a:pt x="1422" y="508"/>
                </a:lnTo>
                <a:lnTo>
                  <a:pt x="1562" y="0"/>
                </a:lnTo>
                <a:lnTo>
                  <a:pt x="63" y="0"/>
                </a:lnTo>
                <a:close/>
              </a:path>
            </a:pathLst>
          </a:custGeom>
          <a:solidFill>
            <a:srgbClr val="231F20"/>
          </a:solidFill>
        </p:spPr>
        <p:txBody>
          <a:bodyPr wrap="square" lIns="0" tIns="0" rIns="0" bIns="0" rtlCol="0"/>
          <a:lstStyle/>
          <a:p>
            <a:endParaRPr/>
          </a:p>
        </p:txBody>
      </p:sp>
      <p:sp>
        <p:nvSpPr>
          <p:cNvPr id="567" name="object 567"/>
          <p:cNvSpPr/>
          <p:nvPr/>
        </p:nvSpPr>
        <p:spPr>
          <a:xfrm>
            <a:off x="6479319" y="5114406"/>
            <a:ext cx="2465" cy="491"/>
          </a:xfrm>
          <a:custGeom>
            <a:avLst/>
            <a:gdLst/>
            <a:ahLst/>
            <a:cxnLst/>
            <a:rect l="l" t="t" r="r" b="b"/>
            <a:pathLst>
              <a:path w="1904" h="634">
                <a:moveTo>
                  <a:pt x="50" y="0"/>
                </a:moveTo>
                <a:lnTo>
                  <a:pt x="0" y="508"/>
                </a:lnTo>
                <a:lnTo>
                  <a:pt x="1460" y="508"/>
                </a:lnTo>
                <a:lnTo>
                  <a:pt x="1600" y="0"/>
                </a:lnTo>
                <a:lnTo>
                  <a:pt x="50" y="0"/>
                </a:lnTo>
                <a:close/>
              </a:path>
            </a:pathLst>
          </a:custGeom>
          <a:solidFill>
            <a:srgbClr val="231F20"/>
          </a:solidFill>
        </p:spPr>
        <p:txBody>
          <a:bodyPr wrap="square" lIns="0" tIns="0" rIns="0" bIns="0" rtlCol="0"/>
          <a:lstStyle/>
          <a:p>
            <a:endParaRPr/>
          </a:p>
        </p:txBody>
      </p:sp>
      <p:sp>
        <p:nvSpPr>
          <p:cNvPr id="568" name="object 568"/>
          <p:cNvSpPr/>
          <p:nvPr/>
        </p:nvSpPr>
        <p:spPr>
          <a:xfrm>
            <a:off x="6479352" y="5114210"/>
            <a:ext cx="2465" cy="491"/>
          </a:xfrm>
          <a:custGeom>
            <a:avLst/>
            <a:gdLst/>
            <a:ahLst/>
            <a:cxnLst/>
            <a:rect l="l" t="t" r="r" b="b"/>
            <a:pathLst>
              <a:path w="1904" h="634">
                <a:moveTo>
                  <a:pt x="63" y="0"/>
                </a:moveTo>
                <a:lnTo>
                  <a:pt x="0" y="507"/>
                </a:lnTo>
                <a:lnTo>
                  <a:pt x="1498" y="507"/>
                </a:lnTo>
                <a:lnTo>
                  <a:pt x="1650" y="0"/>
                </a:lnTo>
                <a:lnTo>
                  <a:pt x="63" y="0"/>
                </a:lnTo>
                <a:close/>
              </a:path>
            </a:pathLst>
          </a:custGeom>
          <a:solidFill>
            <a:srgbClr val="231F20"/>
          </a:solidFill>
        </p:spPr>
        <p:txBody>
          <a:bodyPr wrap="square" lIns="0" tIns="0" rIns="0" bIns="0" rtlCol="0"/>
          <a:lstStyle/>
          <a:p>
            <a:endParaRPr/>
          </a:p>
        </p:txBody>
      </p:sp>
      <p:sp>
        <p:nvSpPr>
          <p:cNvPr id="569" name="object 569"/>
          <p:cNvSpPr/>
          <p:nvPr/>
        </p:nvSpPr>
        <p:spPr>
          <a:xfrm>
            <a:off x="6479385" y="5114023"/>
            <a:ext cx="2465" cy="491"/>
          </a:xfrm>
          <a:custGeom>
            <a:avLst/>
            <a:gdLst/>
            <a:ahLst/>
            <a:cxnLst/>
            <a:rect l="l" t="t" r="r" b="b"/>
            <a:pathLst>
              <a:path w="1904" h="634">
                <a:moveTo>
                  <a:pt x="63" y="0"/>
                </a:moveTo>
                <a:lnTo>
                  <a:pt x="0" y="495"/>
                </a:lnTo>
                <a:lnTo>
                  <a:pt x="1549" y="495"/>
                </a:lnTo>
                <a:lnTo>
                  <a:pt x="1689" y="0"/>
                </a:lnTo>
                <a:lnTo>
                  <a:pt x="63" y="0"/>
                </a:lnTo>
                <a:close/>
              </a:path>
            </a:pathLst>
          </a:custGeom>
          <a:solidFill>
            <a:srgbClr val="231F20"/>
          </a:solidFill>
        </p:spPr>
        <p:txBody>
          <a:bodyPr wrap="square" lIns="0" tIns="0" rIns="0" bIns="0" rtlCol="0"/>
          <a:lstStyle/>
          <a:p>
            <a:endParaRPr/>
          </a:p>
        </p:txBody>
      </p:sp>
      <p:sp>
        <p:nvSpPr>
          <p:cNvPr id="570" name="object 570"/>
          <p:cNvSpPr/>
          <p:nvPr/>
        </p:nvSpPr>
        <p:spPr>
          <a:xfrm>
            <a:off x="6479434" y="5113827"/>
            <a:ext cx="2465" cy="491"/>
          </a:xfrm>
          <a:custGeom>
            <a:avLst/>
            <a:gdLst/>
            <a:ahLst/>
            <a:cxnLst/>
            <a:rect l="l" t="t" r="r" b="b"/>
            <a:pathLst>
              <a:path w="1904" h="634">
                <a:moveTo>
                  <a:pt x="63" y="0"/>
                </a:moveTo>
                <a:lnTo>
                  <a:pt x="0" y="507"/>
                </a:lnTo>
                <a:lnTo>
                  <a:pt x="1587" y="507"/>
                </a:lnTo>
                <a:lnTo>
                  <a:pt x="1727" y="0"/>
                </a:lnTo>
                <a:lnTo>
                  <a:pt x="63" y="0"/>
                </a:lnTo>
                <a:close/>
              </a:path>
            </a:pathLst>
          </a:custGeom>
          <a:solidFill>
            <a:srgbClr val="231F20"/>
          </a:solidFill>
        </p:spPr>
        <p:txBody>
          <a:bodyPr wrap="square" lIns="0" tIns="0" rIns="0" bIns="0" rtlCol="0"/>
          <a:lstStyle/>
          <a:p>
            <a:endParaRPr/>
          </a:p>
        </p:txBody>
      </p:sp>
      <p:sp>
        <p:nvSpPr>
          <p:cNvPr id="571" name="object 571"/>
          <p:cNvSpPr/>
          <p:nvPr/>
        </p:nvSpPr>
        <p:spPr>
          <a:xfrm>
            <a:off x="6479484" y="5113630"/>
            <a:ext cx="2465" cy="491"/>
          </a:xfrm>
          <a:custGeom>
            <a:avLst/>
            <a:gdLst/>
            <a:ahLst/>
            <a:cxnLst/>
            <a:rect l="l" t="t" r="r" b="b"/>
            <a:pathLst>
              <a:path w="1904" h="634">
                <a:moveTo>
                  <a:pt x="63" y="0"/>
                </a:moveTo>
                <a:lnTo>
                  <a:pt x="0" y="507"/>
                </a:lnTo>
                <a:lnTo>
                  <a:pt x="1612" y="507"/>
                </a:lnTo>
                <a:lnTo>
                  <a:pt x="1765" y="0"/>
                </a:lnTo>
                <a:lnTo>
                  <a:pt x="63" y="0"/>
                </a:lnTo>
                <a:close/>
              </a:path>
            </a:pathLst>
          </a:custGeom>
          <a:solidFill>
            <a:srgbClr val="231F20"/>
          </a:solidFill>
        </p:spPr>
        <p:txBody>
          <a:bodyPr wrap="square" lIns="0" tIns="0" rIns="0" bIns="0" rtlCol="0"/>
          <a:lstStyle/>
          <a:p>
            <a:endParaRPr/>
          </a:p>
        </p:txBody>
      </p:sp>
      <p:sp>
        <p:nvSpPr>
          <p:cNvPr id="572" name="object 572"/>
          <p:cNvSpPr/>
          <p:nvPr/>
        </p:nvSpPr>
        <p:spPr>
          <a:xfrm>
            <a:off x="6479516" y="5113435"/>
            <a:ext cx="2465" cy="491"/>
          </a:xfrm>
          <a:custGeom>
            <a:avLst/>
            <a:gdLst/>
            <a:ahLst/>
            <a:cxnLst/>
            <a:rect l="l" t="t" r="r" b="b"/>
            <a:pathLst>
              <a:path w="1904" h="634">
                <a:moveTo>
                  <a:pt x="63" y="0"/>
                </a:moveTo>
                <a:lnTo>
                  <a:pt x="0" y="508"/>
                </a:lnTo>
                <a:lnTo>
                  <a:pt x="1663" y="508"/>
                </a:lnTo>
                <a:lnTo>
                  <a:pt x="1803" y="0"/>
                </a:lnTo>
                <a:lnTo>
                  <a:pt x="63" y="0"/>
                </a:lnTo>
                <a:close/>
              </a:path>
            </a:pathLst>
          </a:custGeom>
          <a:solidFill>
            <a:srgbClr val="231F20"/>
          </a:solidFill>
        </p:spPr>
        <p:txBody>
          <a:bodyPr wrap="square" lIns="0" tIns="0" rIns="0" bIns="0" rtlCol="0"/>
          <a:lstStyle/>
          <a:p>
            <a:endParaRPr/>
          </a:p>
        </p:txBody>
      </p:sp>
      <p:sp>
        <p:nvSpPr>
          <p:cNvPr id="573" name="object 573"/>
          <p:cNvSpPr/>
          <p:nvPr/>
        </p:nvSpPr>
        <p:spPr>
          <a:xfrm>
            <a:off x="6479566" y="5113229"/>
            <a:ext cx="2465" cy="491"/>
          </a:xfrm>
          <a:custGeom>
            <a:avLst/>
            <a:gdLst/>
            <a:ahLst/>
            <a:cxnLst/>
            <a:rect l="l" t="t" r="r" b="b"/>
            <a:pathLst>
              <a:path w="1904" h="634">
                <a:moveTo>
                  <a:pt x="63" y="0"/>
                </a:moveTo>
                <a:lnTo>
                  <a:pt x="0" y="508"/>
                </a:lnTo>
                <a:lnTo>
                  <a:pt x="1701" y="508"/>
                </a:lnTo>
                <a:lnTo>
                  <a:pt x="1841" y="0"/>
                </a:lnTo>
                <a:lnTo>
                  <a:pt x="63" y="0"/>
                </a:lnTo>
                <a:close/>
              </a:path>
            </a:pathLst>
          </a:custGeom>
          <a:solidFill>
            <a:srgbClr val="231F20"/>
          </a:solidFill>
        </p:spPr>
        <p:txBody>
          <a:bodyPr wrap="square" lIns="0" tIns="0" rIns="0" bIns="0" rtlCol="0"/>
          <a:lstStyle/>
          <a:p>
            <a:endParaRPr/>
          </a:p>
        </p:txBody>
      </p:sp>
      <p:sp>
        <p:nvSpPr>
          <p:cNvPr id="574" name="object 574"/>
          <p:cNvSpPr/>
          <p:nvPr/>
        </p:nvSpPr>
        <p:spPr>
          <a:xfrm>
            <a:off x="6479616" y="5113042"/>
            <a:ext cx="2465" cy="491"/>
          </a:xfrm>
          <a:custGeom>
            <a:avLst/>
            <a:gdLst/>
            <a:ahLst/>
            <a:cxnLst/>
            <a:rect l="l" t="t" r="r" b="b"/>
            <a:pathLst>
              <a:path w="1904" h="634">
                <a:moveTo>
                  <a:pt x="63" y="0"/>
                </a:moveTo>
                <a:lnTo>
                  <a:pt x="0" y="508"/>
                </a:lnTo>
                <a:lnTo>
                  <a:pt x="1739" y="508"/>
                </a:lnTo>
                <a:lnTo>
                  <a:pt x="1879" y="0"/>
                </a:lnTo>
                <a:lnTo>
                  <a:pt x="63" y="0"/>
                </a:lnTo>
                <a:close/>
              </a:path>
            </a:pathLst>
          </a:custGeom>
          <a:solidFill>
            <a:srgbClr val="231F20"/>
          </a:solidFill>
        </p:spPr>
        <p:txBody>
          <a:bodyPr wrap="square" lIns="0" tIns="0" rIns="0" bIns="0" rtlCol="0"/>
          <a:lstStyle/>
          <a:p>
            <a:endParaRPr/>
          </a:p>
        </p:txBody>
      </p:sp>
      <p:sp>
        <p:nvSpPr>
          <p:cNvPr id="575" name="object 575"/>
          <p:cNvSpPr/>
          <p:nvPr/>
        </p:nvSpPr>
        <p:spPr>
          <a:xfrm>
            <a:off x="6479663" y="5112846"/>
            <a:ext cx="3287" cy="491"/>
          </a:xfrm>
          <a:custGeom>
            <a:avLst/>
            <a:gdLst/>
            <a:ahLst/>
            <a:cxnLst/>
            <a:rect l="l" t="t" r="r" b="b"/>
            <a:pathLst>
              <a:path w="2539" h="634">
                <a:moveTo>
                  <a:pt x="63" y="0"/>
                </a:moveTo>
                <a:lnTo>
                  <a:pt x="0" y="508"/>
                </a:lnTo>
                <a:lnTo>
                  <a:pt x="1777" y="508"/>
                </a:lnTo>
                <a:lnTo>
                  <a:pt x="1930" y="0"/>
                </a:lnTo>
                <a:lnTo>
                  <a:pt x="63" y="0"/>
                </a:lnTo>
                <a:close/>
              </a:path>
            </a:pathLst>
          </a:custGeom>
          <a:solidFill>
            <a:srgbClr val="231F20"/>
          </a:solidFill>
        </p:spPr>
        <p:txBody>
          <a:bodyPr wrap="square" lIns="0" tIns="0" rIns="0" bIns="0" rtlCol="0"/>
          <a:lstStyle/>
          <a:p>
            <a:endParaRPr/>
          </a:p>
        </p:txBody>
      </p:sp>
      <p:sp>
        <p:nvSpPr>
          <p:cNvPr id="576" name="object 576"/>
          <p:cNvSpPr/>
          <p:nvPr/>
        </p:nvSpPr>
        <p:spPr>
          <a:xfrm>
            <a:off x="6479696" y="5112649"/>
            <a:ext cx="3287" cy="491"/>
          </a:xfrm>
          <a:custGeom>
            <a:avLst/>
            <a:gdLst/>
            <a:ahLst/>
            <a:cxnLst/>
            <a:rect l="l" t="t" r="r" b="b"/>
            <a:pathLst>
              <a:path w="2539" h="634">
                <a:moveTo>
                  <a:pt x="63" y="0"/>
                </a:moveTo>
                <a:lnTo>
                  <a:pt x="0" y="508"/>
                </a:lnTo>
                <a:lnTo>
                  <a:pt x="1816" y="508"/>
                </a:lnTo>
                <a:lnTo>
                  <a:pt x="1955" y="0"/>
                </a:lnTo>
                <a:lnTo>
                  <a:pt x="63" y="0"/>
                </a:lnTo>
                <a:close/>
              </a:path>
            </a:pathLst>
          </a:custGeom>
          <a:solidFill>
            <a:srgbClr val="231F20"/>
          </a:solidFill>
        </p:spPr>
        <p:txBody>
          <a:bodyPr wrap="square" lIns="0" tIns="0" rIns="0" bIns="0" rtlCol="0"/>
          <a:lstStyle/>
          <a:p>
            <a:endParaRPr/>
          </a:p>
        </p:txBody>
      </p:sp>
      <p:sp>
        <p:nvSpPr>
          <p:cNvPr id="577" name="object 577"/>
          <p:cNvSpPr/>
          <p:nvPr/>
        </p:nvSpPr>
        <p:spPr>
          <a:xfrm>
            <a:off x="6479745" y="5112443"/>
            <a:ext cx="3287" cy="491"/>
          </a:xfrm>
          <a:custGeom>
            <a:avLst/>
            <a:gdLst/>
            <a:ahLst/>
            <a:cxnLst/>
            <a:rect l="l" t="t" r="r" b="b"/>
            <a:pathLst>
              <a:path w="2539" h="634">
                <a:moveTo>
                  <a:pt x="63" y="0"/>
                </a:moveTo>
                <a:lnTo>
                  <a:pt x="0" y="508"/>
                </a:lnTo>
                <a:lnTo>
                  <a:pt x="1854" y="508"/>
                </a:lnTo>
                <a:lnTo>
                  <a:pt x="1993" y="0"/>
                </a:lnTo>
                <a:lnTo>
                  <a:pt x="63" y="0"/>
                </a:lnTo>
                <a:close/>
              </a:path>
            </a:pathLst>
          </a:custGeom>
          <a:solidFill>
            <a:srgbClr val="231F20"/>
          </a:solidFill>
        </p:spPr>
        <p:txBody>
          <a:bodyPr wrap="square" lIns="0" tIns="0" rIns="0" bIns="0" rtlCol="0"/>
          <a:lstStyle/>
          <a:p>
            <a:endParaRPr/>
          </a:p>
        </p:txBody>
      </p:sp>
      <p:sp>
        <p:nvSpPr>
          <p:cNvPr id="578" name="object 578"/>
          <p:cNvSpPr/>
          <p:nvPr/>
        </p:nvSpPr>
        <p:spPr>
          <a:xfrm>
            <a:off x="6479795" y="5112257"/>
            <a:ext cx="3287" cy="491"/>
          </a:xfrm>
          <a:custGeom>
            <a:avLst/>
            <a:gdLst/>
            <a:ahLst/>
            <a:cxnLst/>
            <a:rect l="l" t="t" r="r" b="b"/>
            <a:pathLst>
              <a:path w="2539" h="634">
                <a:moveTo>
                  <a:pt x="63" y="0"/>
                </a:moveTo>
                <a:lnTo>
                  <a:pt x="0" y="508"/>
                </a:lnTo>
                <a:lnTo>
                  <a:pt x="1892" y="508"/>
                </a:lnTo>
                <a:lnTo>
                  <a:pt x="2044" y="0"/>
                </a:lnTo>
                <a:lnTo>
                  <a:pt x="63" y="0"/>
                </a:lnTo>
                <a:close/>
              </a:path>
            </a:pathLst>
          </a:custGeom>
          <a:solidFill>
            <a:srgbClr val="231F20"/>
          </a:solidFill>
        </p:spPr>
        <p:txBody>
          <a:bodyPr wrap="square" lIns="0" tIns="0" rIns="0" bIns="0" rtlCol="0"/>
          <a:lstStyle/>
          <a:p>
            <a:endParaRPr/>
          </a:p>
        </p:txBody>
      </p:sp>
      <p:sp>
        <p:nvSpPr>
          <p:cNvPr id="579" name="object 579"/>
          <p:cNvSpPr/>
          <p:nvPr/>
        </p:nvSpPr>
        <p:spPr>
          <a:xfrm>
            <a:off x="6479828" y="5112070"/>
            <a:ext cx="3287" cy="491"/>
          </a:xfrm>
          <a:custGeom>
            <a:avLst/>
            <a:gdLst/>
            <a:ahLst/>
            <a:cxnLst/>
            <a:rect l="l" t="t" r="r" b="b"/>
            <a:pathLst>
              <a:path w="2539" h="634">
                <a:moveTo>
                  <a:pt x="63" y="0"/>
                </a:moveTo>
                <a:lnTo>
                  <a:pt x="0" y="495"/>
                </a:lnTo>
                <a:lnTo>
                  <a:pt x="1943" y="495"/>
                </a:lnTo>
                <a:lnTo>
                  <a:pt x="2070" y="0"/>
                </a:lnTo>
                <a:lnTo>
                  <a:pt x="63" y="0"/>
                </a:lnTo>
                <a:close/>
              </a:path>
            </a:pathLst>
          </a:custGeom>
          <a:solidFill>
            <a:srgbClr val="231F20"/>
          </a:solidFill>
        </p:spPr>
        <p:txBody>
          <a:bodyPr wrap="square" lIns="0" tIns="0" rIns="0" bIns="0" rtlCol="0"/>
          <a:lstStyle/>
          <a:p>
            <a:endParaRPr/>
          </a:p>
        </p:txBody>
      </p:sp>
      <p:sp>
        <p:nvSpPr>
          <p:cNvPr id="580" name="object 580"/>
          <p:cNvSpPr/>
          <p:nvPr/>
        </p:nvSpPr>
        <p:spPr>
          <a:xfrm>
            <a:off x="6479877" y="5111864"/>
            <a:ext cx="3287" cy="491"/>
          </a:xfrm>
          <a:custGeom>
            <a:avLst/>
            <a:gdLst/>
            <a:ahLst/>
            <a:cxnLst/>
            <a:rect l="l" t="t" r="r" b="b"/>
            <a:pathLst>
              <a:path w="2539" h="634">
                <a:moveTo>
                  <a:pt x="63" y="0"/>
                </a:moveTo>
                <a:lnTo>
                  <a:pt x="0" y="508"/>
                </a:lnTo>
                <a:lnTo>
                  <a:pt x="1968" y="508"/>
                </a:lnTo>
                <a:lnTo>
                  <a:pt x="2108" y="0"/>
                </a:lnTo>
                <a:lnTo>
                  <a:pt x="63" y="0"/>
                </a:lnTo>
                <a:close/>
              </a:path>
            </a:pathLst>
          </a:custGeom>
          <a:solidFill>
            <a:srgbClr val="231F20"/>
          </a:solidFill>
        </p:spPr>
        <p:txBody>
          <a:bodyPr wrap="square" lIns="0" tIns="0" rIns="0" bIns="0" rtlCol="0"/>
          <a:lstStyle/>
          <a:p>
            <a:endParaRPr/>
          </a:p>
        </p:txBody>
      </p:sp>
      <p:sp>
        <p:nvSpPr>
          <p:cNvPr id="581" name="object 581"/>
          <p:cNvSpPr/>
          <p:nvPr/>
        </p:nvSpPr>
        <p:spPr>
          <a:xfrm>
            <a:off x="6479927" y="5111668"/>
            <a:ext cx="3287" cy="491"/>
          </a:xfrm>
          <a:custGeom>
            <a:avLst/>
            <a:gdLst/>
            <a:ahLst/>
            <a:cxnLst/>
            <a:rect l="l" t="t" r="r" b="b"/>
            <a:pathLst>
              <a:path w="2539" h="634">
                <a:moveTo>
                  <a:pt x="63" y="0"/>
                </a:moveTo>
                <a:lnTo>
                  <a:pt x="0" y="508"/>
                </a:lnTo>
                <a:lnTo>
                  <a:pt x="2006" y="508"/>
                </a:lnTo>
                <a:lnTo>
                  <a:pt x="2158" y="0"/>
                </a:lnTo>
                <a:lnTo>
                  <a:pt x="63" y="0"/>
                </a:lnTo>
                <a:close/>
              </a:path>
            </a:pathLst>
          </a:custGeom>
          <a:solidFill>
            <a:srgbClr val="231F20"/>
          </a:solidFill>
        </p:spPr>
        <p:txBody>
          <a:bodyPr wrap="square" lIns="0" tIns="0" rIns="0" bIns="0" rtlCol="0"/>
          <a:lstStyle/>
          <a:p>
            <a:endParaRPr/>
          </a:p>
        </p:txBody>
      </p:sp>
      <p:sp>
        <p:nvSpPr>
          <p:cNvPr id="582" name="object 582"/>
          <p:cNvSpPr/>
          <p:nvPr/>
        </p:nvSpPr>
        <p:spPr>
          <a:xfrm>
            <a:off x="6479959" y="5111471"/>
            <a:ext cx="3287" cy="491"/>
          </a:xfrm>
          <a:custGeom>
            <a:avLst/>
            <a:gdLst/>
            <a:ahLst/>
            <a:cxnLst/>
            <a:rect l="l" t="t" r="r" b="b"/>
            <a:pathLst>
              <a:path w="2539" h="634">
                <a:moveTo>
                  <a:pt x="63" y="0"/>
                </a:moveTo>
                <a:lnTo>
                  <a:pt x="0" y="507"/>
                </a:lnTo>
                <a:lnTo>
                  <a:pt x="2044" y="507"/>
                </a:lnTo>
                <a:lnTo>
                  <a:pt x="2184" y="0"/>
                </a:lnTo>
                <a:lnTo>
                  <a:pt x="63" y="0"/>
                </a:lnTo>
                <a:close/>
              </a:path>
            </a:pathLst>
          </a:custGeom>
          <a:solidFill>
            <a:srgbClr val="231F20"/>
          </a:solidFill>
        </p:spPr>
        <p:txBody>
          <a:bodyPr wrap="square" lIns="0" tIns="0" rIns="0" bIns="0" rtlCol="0"/>
          <a:lstStyle/>
          <a:p>
            <a:endParaRPr/>
          </a:p>
        </p:txBody>
      </p:sp>
      <p:sp>
        <p:nvSpPr>
          <p:cNvPr id="583" name="object 583"/>
          <p:cNvSpPr/>
          <p:nvPr/>
        </p:nvSpPr>
        <p:spPr>
          <a:xfrm>
            <a:off x="6480008" y="5111285"/>
            <a:ext cx="3287" cy="491"/>
          </a:xfrm>
          <a:custGeom>
            <a:avLst/>
            <a:gdLst/>
            <a:ahLst/>
            <a:cxnLst/>
            <a:rect l="l" t="t" r="r" b="b"/>
            <a:pathLst>
              <a:path w="2539" h="634">
                <a:moveTo>
                  <a:pt x="63" y="0"/>
                </a:moveTo>
                <a:lnTo>
                  <a:pt x="0" y="507"/>
                </a:lnTo>
                <a:lnTo>
                  <a:pt x="2082" y="507"/>
                </a:lnTo>
                <a:lnTo>
                  <a:pt x="2222" y="0"/>
                </a:lnTo>
                <a:lnTo>
                  <a:pt x="63" y="0"/>
                </a:lnTo>
                <a:close/>
              </a:path>
            </a:pathLst>
          </a:custGeom>
          <a:solidFill>
            <a:srgbClr val="231F20"/>
          </a:solidFill>
        </p:spPr>
        <p:txBody>
          <a:bodyPr wrap="square" lIns="0" tIns="0" rIns="0" bIns="0" rtlCol="0"/>
          <a:lstStyle/>
          <a:p>
            <a:endParaRPr/>
          </a:p>
        </p:txBody>
      </p:sp>
      <p:sp>
        <p:nvSpPr>
          <p:cNvPr id="584" name="object 584"/>
          <p:cNvSpPr/>
          <p:nvPr/>
        </p:nvSpPr>
        <p:spPr>
          <a:xfrm>
            <a:off x="6480059" y="5111080"/>
            <a:ext cx="3287" cy="491"/>
          </a:xfrm>
          <a:custGeom>
            <a:avLst/>
            <a:gdLst/>
            <a:ahLst/>
            <a:cxnLst/>
            <a:rect l="l" t="t" r="r" b="b"/>
            <a:pathLst>
              <a:path w="2539" h="634">
                <a:moveTo>
                  <a:pt x="63" y="0"/>
                </a:moveTo>
                <a:lnTo>
                  <a:pt x="0" y="507"/>
                </a:lnTo>
                <a:lnTo>
                  <a:pt x="2120" y="507"/>
                </a:lnTo>
                <a:lnTo>
                  <a:pt x="2273" y="0"/>
                </a:lnTo>
                <a:lnTo>
                  <a:pt x="63" y="0"/>
                </a:lnTo>
                <a:close/>
              </a:path>
            </a:pathLst>
          </a:custGeom>
          <a:solidFill>
            <a:srgbClr val="231F20"/>
          </a:solidFill>
        </p:spPr>
        <p:txBody>
          <a:bodyPr wrap="square" lIns="0" tIns="0" rIns="0" bIns="0" rtlCol="0"/>
          <a:lstStyle/>
          <a:p>
            <a:endParaRPr/>
          </a:p>
        </p:txBody>
      </p:sp>
      <p:sp>
        <p:nvSpPr>
          <p:cNvPr id="585" name="object 585"/>
          <p:cNvSpPr/>
          <p:nvPr/>
        </p:nvSpPr>
        <p:spPr>
          <a:xfrm>
            <a:off x="6480107" y="5110883"/>
            <a:ext cx="3287" cy="491"/>
          </a:xfrm>
          <a:custGeom>
            <a:avLst/>
            <a:gdLst/>
            <a:ahLst/>
            <a:cxnLst/>
            <a:rect l="l" t="t" r="r" b="b"/>
            <a:pathLst>
              <a:path w="2539" h="634">
                <a:moveTo>
                  <a:pt x="63" y="0"/>
                </a:moveTo>
                <a:lnTo>
                  <a:pt x="0" y="508"/>
                </a:lnTo>
                <a:lnTo>
                  <a:pt x="2158" y="508"/>
                </a:lnTo>
                <a:lnTo>
                  <a:pt x="2298" y="0"/>
                </a:lnTo>
                <a:lnTo>
                  <a:pt x="63" y="0"/>
                </a:lnTo>
                <a:close/>
              </a:path>
            </a:pathLst>
          </a:custGeom>
          <a:solidFill>
            <a:srgbClr val="231F20"/>
          </a:solidFill>
        </p:spPr>
        <p:txBody>
          <a:bodyPr wrap="square" lIns="0" tIns="0" rIns="0" bIns="0" rtlCol="0"/>
          <a:lstStyle/>
          <a:p>
            <a:endParaRPr/>
          </a:p>
        </p:txBody>
      </p:sp>
      <p:sp>
        <p:nvSpPr>
          <p:cNvPr id="586" name="object 586"/>
          <p:cNvSpPr/>
          <p:nvPr/>
        </p:nvSpPr>
        <p:spPr>
          <a:xfrm>
            <a:off x="6480140" y="5110686"/>
            <a:ext cx="3287" cy="491"/>
          </a:xfrm>
          <a:custGeom>
            <a:avLst/>
            <a:gdLst/>
            <a:ahLst/>
            <a:cxnLst/>
            <a:rect l="l" t="t" r="r" b="b"/>
            <a:pathLst>
              <a:path w="2539" h="634">
                <a:moveTo>
                  <a:pt x="63" y="0"/>
                </a:moveTo>
                <a:lnTo>
                  <a:pt x="0" y="495"/>
                </a:lnTo>
                <a:lnTo>
                  <a:pt x="2197" y="495"/>
                </a:lnTo>
                <a:lnTo>
                  <a:pt x="2336" y="0"/>
                </a:lnTo>
                <a:lnTo>
                  <a:pt x="63" y="0"/>
                </a:lnTo>
                <a:close/>
              </a:path>
            </a:pathLst>
          </a:custGeom>
          <a:solidFill>
            <a:srgbClr val="231F20"/>
          </a:solidFill>
        </p:spPr>
        <p:txBody>
          <a:bodyPr wrap="square" lIns="0" tIns="0" rIns="0" bIns="0" rtlCol="0"/>
          <a:lstStyle/>
          <a:p>
            <a:endParaRPr/>
          </a:p>
        </p:txBody>
      </p:sp>
      <p:sp>
        <p:nvSpPr>
          <p:cNvPr id="587" name="object 587"/>
          <p:cNvSpPr/>
          <p:nvPr/>
        </p:nvSpPr>
        <p:spPr>
          <a:xfrm>
            <a:off x="6480189" y="5110491"/>
            <a:ext cx="3287" cy="491"/>
          </a:xfrm>
          <a:custGeom>
            <a:avLst/>
            <a:gdLst/>
            <a:ahLst/>
            <a:cxnLst/>
            <a:rect l="l" t="t" r="r" b="b"/>
            <a:pathLst>
              <a:path w="2539" h="634">
                <a:moveTo>
                  <a:pt x="63" y="0"/>
                </a:moveTo>
                <a:lnTo>
                  <a:pt x="0" y="508"/>
                </a:lnTo>
                <a:lnTo>
                  <a:pt x="2235" y="508"/>
                </a:lnTo>
                <a:lnTo>
                  <a:pt x="2387" y="0"/>
                </a:lnTo>
                <a:lnTo>
                  <a:pt x="63" y="0"/>
                </a:lnTo>
                <a:close/>
              </a:path>
            </a:pathLst>
          </a:custGeom>
          <a:solidFill>
            <a:srgbClr val="231F20"/>
          </a:solidFill>
        </p:spPr>
        <p:txBody>
          <a:bodyPr wrap="square" lIns="0" tIns="0" rIns="0" bIns="0" rtlCol="0"/>
          <a:lstStyle/>
          <a:p>
            <a:endParaRPr/>
          </a:p>
        </p:txBody>
      </p:sp>
      <p:sp>
        <p:nvSpPr>
          <p:cNvPr id="588" name="object 588"/>
          <p:cNvSpPr/>
          <p:nvPr/>
        </p:nvSpPr>
        <p:spPr>
          <a:xfrm>
            <a:off x="6480239" y="5110294"/>
            <a:ext cx="3287" cy="491"/>
          </a:xfrm>
          <a:custGeom>
            <a:avLst/>
            <a:gdLst/>
            <a:ahLst/>
            <a:cxnLst/>
            <a:rect l="l" t="t" r="r" b="b"/>
            <a:pathLst>
              <a:path w="2539" h="634">
                <a:moveTo>
                  <a:pt x="63" y="0"/>
                </a:moveTo>
                <a:lnTo>
                  <a:pt x="0" y="508"/>
                </a:lnTo>
                <a:lnTo>
                  <a:pt x="2273" y="508"/>
                </a:lnTo>
                <a:lnTo>
                  <a:pt x="2412" y="0"/>
                </a:lnTo>
                <a:lnTo>
                  <a:pt x="63" y="0"/>
                </a:lnTo>
                <a:close/>
              </a:path>
            </a:pathLst>
          </a:custGeom>
          <a:solidFill>
            <a:srgbClr val="231F20"/>
          </a:solidFill>
        </p:spPr>
        <p:txBody>
          <a:bodyPr wrap="square" lIns="0" tIns="0" rIns="0" bIns="0" rtlCol="0"/>
          <a:lstStyle/>
          <a:p>
            <a:endParaRPr/>
          </a:p>
        </p:txBody>
      </p:sp>
      <p:sp>
        <p:nvSpPr>
          <p:cNvPr id="589" name="object 589"/>
          <p:cNvSpPr/>
          <p:nvPr/>
        </p:nvSpPr>
        <p:spPr>
          <a:xfrm>
            <a:off x="6480255" y="5110097"/>
            <a:ext cx="3287" cy="491"/>
          </a:xfrm>
          <a:custGeom>
            <a:avLst/>
            <a:gdLst/>
            <a:ahLst/>
            <a:cxnLst/>
            <a:rect l="l" t="t" r="r" b="b"/>
            <a:pathLst>
              <a:path w="2539" h="634">
                <a:moveTo>
                  <a:pt x="63" y="0"/>
                </a:moveTo>
                <a:lnTo>
                  <a:pt x="0" y="508"/>
                </a:lnTo>
                <a:lnTo>
                  <a:pt x="2324" y="508"/>
                </a:lnTo>
                <a:lnTo>
                  <a:pt x="2463" y="0"/>
                </a:lnTo>
                <a:lnTo>
                  <a:pt x="63" y="0"/>
                </a:lnTo>
                <a:close/>
              </a:path>
            </a:pathLst>
          </a:custGeom>
          <a:solidFill>
            <a:srgbClr val="231F20"/>
          </a:solidFill>
        </p:spPr>
        <p:txBody>
          <a:bodyPr wrap="square" lIns="0" tIns="0" rIns="0" bIns="0" rtlCol="0"/>
          <a:lstStyle/>
          <a:p>
            <a:endParaRPr/>
          </a:p>
        </p:txBody>
      </p:sp>
      <p:sp>
        <p:nvSpPr>
          <p:cNvPr id="590" name="object 590"/>
          <p:cNvSpPr/>
          <p:nvPr/>
        </p:nvSpPr>
        <p:spPr>
          <a:xfrm>
            <a:off x="6480304" y="5109901"/>
            <a:ext cx="3287" cy="491"/>
          </a:xfrm>
          <a:custGeom>
            <a:avLst/>
            <a:gdLst/>
            <a:ahLst/>
            <a:cxnLst/>
            <a:rect l="l" t="t" r="r" b="b"/>
            <a:pathLst>
              <a:path w="2539" h="634">
                <a:moveTo>
                  <a:pt x="63" y="0"/>
                </a:moveTo>
                <a:lnTo>
                  <a:pt x="0" y="508"/>
                </a:lnTo>
                <a:lnTo>
                  <a:pt x="2362" y="508"/>
                </a:lnTo>
                <a:lnTo>
                  <a:pt x="2514" y="0"/>
                </a:lnTo>
                <a:lnTo>
                  <a:pt x="63" y="0"/>
                </a:lnTo>
                <a:close/>
              </a:path>
            </a:pathLst>
          </a:custGeom>
          <a:solidFill>
            <a:srgbClr val="231F20"/>
          </a:solidFill>
        </p:spPr>
        <p:txBody>
          <a:bodyPr wrap="square" lIns="0" tIns="0" rIns="0" bIns="0" rtlCol="0"/>
          <a:lstStyle/>
          <a:p>
            <a:endParaRPr/>
          </a:p>
        </p:txBody>
      </p:sp>
      <p:sp>
        <p:nvSpPr>
          <p:cNvPr id="591" name="object 591"/>
          <p:cNvSpPr/>
          <p:nvPr/>
        </p:nvSpPr>
        <p:spPr>
          <a:xfrm>
            <a:off x="6480354" y="5109695"/>
            <a:ext cx="3287" cy="491"/>
          </a:xfrm>
          <a:custGeom>
            <a:avLst/>
            <a:gdLst/>
            <a:ahLst/>
            <a:cxnLst/>
            <a:rect l="l" t="t" r="r" b="b"/>
            <a:pathLst>
              <a:path w="2539" h="634">
                <a:moveTo>
                  <a:pt x="63" y="0"/>
                </a:moveTo>
                <a:lnTo>
                  <a:pt x="0" y="508"/>
                </a:lnTo>
                <a:lnTo>
                  <a:pt x="2400" y="508"/>
                </a:lnTo>
                <a:lnTo>
                  <a:pt x="2539" y="0"/>
                </a:lnTo>
                <a:lnTo>
                  <a:pt x="63" y="0"/>
                </a:lnTo>
                <a:close/>
              </a:path>
            </a:pathLst>
          </a:custGeom>
          <a:solidFill>
            <a:srgbClr val="231F20"/>
          </a:solidFill>
        </p:spPr>
        <p:txBody>
          <a:bodyPr wrap="square" lIns="0" tIns="0" rIns="0" bIns="0" rtlCol="0"/>
          <a:lstStyle/>
          <a:p>
            <a:endParaRPr/>
          </a:p>
        </p:txBody>
      </p:sp>
      <p:sp>
        <p:nvSpPr>
          <p:cNvPr id="592" name="object 592"/>
          <p:cNvSpPr/>
          <p:nvPr/>
        </p:nvSpPr>
        <p:spPr>
          <a:xfrm>
            <a:off x="6480403" y="5109509"/>
            <a:ext cx="4109" cy="491"/>
          </a:xfrm>
          <a:custGeom>
            <a:avLst/>
            <a:gdLst/>
            <a:ahLst/>
            <a:cxnLst/>
            <a:rect l="l" t="t" r="r" b="b"/>
            <a:pathLst>
              <a:path w="3175" h="634">
                <a:moveTo>
                  <a:pt x="63" y="0"/>
                </a:moveTo>
                <a:lnTo>
                  <a:pt x="0" y="520"/>
                </a:lnTo>
                <a:lnTo>
                  <a:pt x="2438" y="520"/>
                </a:lnTo>
                <a:lnTo>
                  <a:pt x="2578" y="0"/>
                </a:lnTo>
                <a:lnTo>
                  <a:pt x="63" y="0"/>
                </a:lnTo>
                <a:close/>
              </a:path>
            </a:pathLst>
          </a:custGeom>
          <a:solidFill>
            <a:srgbClr val="231F20"/>
          </a:solidFill>
        </p:spPr>
        <p:txBody>
          <a:bodyPr wrap="square" lIns="0" tIns="0" rIns="0" bIns="0" rtlCol="0"/>
          <a:lstStyle/>
          <a:p>
            <a:endParaRPr/>
          </a:p>
        </p:txBody>
      </p:sp>
      <p:sp>
        <p:nvSpPr>
          <p:cNvPr id="593" name="object 593"/>
          <p:cNvSpPr/>
          <p:nvPr/>
        </p:nvSpPr>
        <p:spPr>
          <a:xfrm>
            <a:off x="6480436" y="5109312"/>
            <a:ext cx="4109" cy="491"/>
          </a:xfrm>
          <a:custGeom>
            <a:avLst/>
            <a:gdLst/>
            <a:ahLst/>
            <a:cxnLst/>
            <a:rect l="l" t="t" r="r" b="b"/>
            <a:pathLst>
              <a:path w="3175" h="634">
                <a:moveTo>
                  <a:pt x="63" y="0"/>
                </a:moveTo>
                <a:lnTo>
                  <a:pt x="0" y="508"/>
                </a:lnTo>
                <a:lnTo>
                  <a:pt x="2476" y="508"/>
                </a:lnTo>
                <a:lnTo>
                  <a:pt x="2628" y="0"/>
                </a:lnTo>
                <a:lnTo>
                  <a:pt x="63" y="0"/>
                </a:lnTo>
                <a:close/>
              </a:path>
            </a:pathLst>
          </a:custGeom>
          <a:solidFill>
            <a:srgbClr val="231F20"/>
          </a:solidFill>
        </p:spPr>
        <p:txBody>
          <a:bodyPr wrap="square" lIns="0" tIns="0" rIns="0" bIns="0" rtlCol="0"/>
          <a:lstStyle/>
          <a:p>
            <a:endParaRPr/>
          </a:p>
        </p:txBody>
      </p:sp>
      <p:sp>
        <p:nvSpPr>
          <p:cNvPr id="594" name="object 594"/>
          <p:cNvSpPr/>
          <p:nvPr/>
        </p:nvSpPr>
        <p:spPr>
          <a:xfrm>
            <a:off x="6480486" y="5109106"/>
            <a:ext cx="4109" cy="491"/>
          </a:xfrm>
          <a:custGeom>
            <a:avLst/>
            <a:gdLst/>
            <a:ahLst/>
            <a:cxnLst/>
            <a:rect l="l" t="t" r="r" b="b"/>
            <a:pathLst>
              <a:path w="3175" h="634">
                <a:moveTo>
                  <a:pt x="63" y="0"/>
                </a:moveTo>
                <a:lnTo>
                  <a:pt x="0" y="507"/>
                </a:lnTo>
                <a:lnTo>
                  <a:pt x="2514" y="507"/>
                </a:lnTo>
                <a:lnTo>
                  <a:pt x="2654" y="0"/>
                </a:lnTo>
                <a:lnTo>
                  <a:pt x="63" y="0"/>
                </a:lnTo>
                <a:close/>
              </a:path>
            </a:pathLst>
          </a:custGeom>
          <a:solidFill>
            <a:srgbClr val="231F20"/>
          </a:solidFill>
        </p:spPr>
        <p:txBody>
          <a:bodyPr wrap="square" lIns="0" tIns="0" rIns="0" bIns="0" rtlCol="0"/>
          <a:lstStyle/>
          <a:p>
            <a:endParaRPr/>
          </a:p>
        </p:txBody>
      </p:sp>
      <p:sp>
        <p:nvSpPr>
          <p:cNvPr id="595" name="object 595"/>
          <p:cNvSpPr/>
          <p:nvPr/>
        </p:nvSpPr>
        <p:spPr>
          <a:xfrm>
            <a:off x="6480535" y="5108920"/>
            <a:ext cx="4109" cy="491"/>
          </a:xfrm>
          <a:custGeom>
            <a:avLst/>
            <a:gdLst/>
            <a:ahLst/>
            <a:cxnLst/>
            <a:rect l="l" t="t" r="r" b="b"/>
            <a:pathLst>
              <a:path w="3175" h="634">
                <a:moveTo>
                  <a:pt x="63" y="0"/>
                </a:moveTo>
                <a:lnTo>
                  <a:pt x="0" y="507"/>
                </a:lnTo>
                <a:lnTo>
                  <a:pt x="2552" y="507"/>
                </a:lnTo>
                <a:lnTo>
                  <a:pt x="2692" y="0"/>
                </a:lnTo>
                <a:lnTo>
                  <a:pt x="63" y="0"/>
                </a:lnTo>
                <a:close/>
              </a:path>
            </a:pathLst>
          </a:custGeom>
          <a:solidFill>
            <a:srgbClr val="231F20"/>
          </a:solidFill>
        </p:spPr>
        <p:txBody>
          <a:bodyPr wrap="square" lIns="0" tIns="0" rIns="0" bIns="0" rtlCol="0"/>
          <a:lstStyle/>
          <a:p>
            <a:endParaRPr/>
          </a:p>
        </p:txBody>
      </p:sp>
      <p:sp>
        <p:nvSpPr>
          <p:cNvPr id="596" name="object 596"/>
          <p:cNvSpPr/>
          <p:nvPr/>
        </p:nvSpPr>
        <p:spPr>
          <a:xfrm>
            <a:off x="6480568" y="5108724"/>
            <a:ext cx="4109" cy="491"/>
          </a:xfrm>
          <a:custGeom>
            <a:avLst/>
            <a:gdLst/>
            <a:ahLst/>
            <a:cxnLst/>
            <a:rect l="l" t="t" r="r" b="b"/>
            <a:pathLst>
              <a:path w="3175" h="634">
                <a:moveTo>
                  <a:pt x="63" y="0"/>
                </a:moveTo>
                <a:lnTo>
                  <a:pt x="0" y="495"/>
                </a:lnTo>
                <a:lnTo>
                  <a:pt x="2603" y="495"/>
                </a:lnTo>
                <a:lnTo>
                  <a:pt x="2743" y="0"/>
                </a:lnTo>
                <a:lnTo>
                  <a:pt x="63" y="0"/>
                </a:lnTo>
                <a:close/>
              </a:path>
            </a:pathLst>
          </a:custGeom>
          <a:solidFill>
            <a:srgbClr val="231F20"/>
          </a:solidFill>
        </p:spPr>
        <p:txBody>
          <a:bodyPr wrap="square" lIns="0" tIns="0" rIns="0" bIns="0" rtlCol="0"/>
          <a:lstStyle/>
          <a:p>
            <a:endParaRPr/>
          </a:p>
        </p:txBody>
      </p:sp>
      <p:sp>
        <p:nvSpPr>
          <p:cNvPr id="597" name="object 597"/>
          <p:cNvSpPr/>
          <p:nvPr/>
        </p:nvSpPr>
        <p:spPr>
          <a:xfrm>
            <a:off x="6480617" y="5108537"/>
            <a:ext cx="4109" cy="491"/>
          </a:xfrm>
          <a:custGeom>
            <a:avLst/>
            <a:gdLst/>
            <a:ahLst/>
            <a:cxnLst/>
            <a:rect l="l" t="t" r="r" b="b"/>
            <a:pathLst>
              <a:path w="3175" h="634">
                <a:moveTo>
                  <a:pt x="63" y="0"/>
                </a:moveTo>
                <a:lnTo>
                  <a:pt x="0" y="507"/>
                </a:lnTo>
                <a:lnTo>
                  <a:pt x="2628" y="507"/>
                </a:lnTo>
                <a:lnTo>
                  <a:pt x="2768" y="0"/>
                </a:lnTo>
                <a:lnTo>
                  <a:pt x="63" y="0"/>
                </a:lnTo>
                <a:close/>
              </a:path>
            </a:pathLst>
          </a:custGeom>
          <a:solidFill>
            <a:srgbClr val="231F20"/>
          </a:solidFill>
        </p:spPr>
        <p:txBody>
          <a:bodyPr wrap="square" lIns="0" tIns="0" rIns="0" bIns="0" rtlCol="0"/>
          <a:lstStyle/>
          <a:p>
            <a:endParaRPr/>
          </a:p>
        </p:txBody>
      </p:sp>
      <p:sp>
        <p:nvSpPr>
          <p:cNvPr id="598" name="object 598"/>
          <p:cNvSpPr/>
          <p:nvPr/>
        </p:nvSpPr>
        <p:spPr>
          <a:xfrm>
            <a:off x="6480666" y="5108331"/>
            <a:ext cx="4109" cy="491"/>
          </a:xfrm>
          <a:custGeom>
            <a:avLst/>
            <a:gdLst/>
            <a:ahLst/>
            <a:cxnLst/>
            <a:rect l="l" t="t" r="r" b="b"/>
            <a:pathLst>
              <a:path w="3175" h="634">
                <a:moveTo>
                  <a:pt x="63" y="0"/>
                </a:moveTo>
                <a:lnTo>
                  <a:pt x="0" y="508"/>
                </a:lnTo>
                <a:lnTo>
                  <a:pt x="2666" y="508"/>
                </a:lnTo>
                <a:lnTo>
                  <a:pt x="2806" y="0"/>
                </a:lnTo>
                <a:lnTo>
                  <a:pt x="63" y="0"/>
                </a:lnTo>
                <a:close/>
              </a:path>
            </a:pathLst>
          </a:custGeom>
          <a:solidFill>
            <a:srgbClr val="231F20"/>
          </a:solidFill>
        </p:spPr>
        <p:txBody>
          <a:bodyPr wrap="square" lIns="0" tIns="0" rIns="0" bIns="0" rtlCol="0"/>
          <a:lstStyle/>
          <a:p>
            <a:endParaRPr/>
          </a:p>
        </p:txBody>
      </p:sp>
      <p:sp>
        <p:nvSpPr>
          <p:cNvPr id="599" name="object 599"/>
          <p:cNvSpPr/>
          <p:nvPr/>
        </p:nvSpPr>
        <p:spPr>
          <a:xfrm>
            <a:off x="6480700" y="5108135"/>
            <a:ext cx="4109" cy="491"/>
          </a:xfrm>
          <a:custGeom>
            <a:avLst/>
            <a:gdLst/>
            <a:ahLst/>
            <a:cxnLst/>
            <a:rect l="l" t="t" r="r" b="b"/>
            <a:pathLst>
              <a:path w="3175" h="634">
                <a:moveTo>
                  <a:pt x="63" y="0"/>
                </a:moveTo>
                <a:lnTo>
                  <a:pt x="0" y="508"/>
                </a:lnTo>
                <a:lnTo>
                  <a:pt x="2705" y="508"/>
                </a:lnTo>
                <a:lnTo>
                  <a:pt x="2857" y="0"/>
                </a:lnTo>
                <a:lnTo>
                  <a:pt x="63" y="0"/>
                </a:lnTo>
                <a:close/>
              </a:path>
            </a:pathLst>
          </a:custGeom>
          <a:solidFill>
            <a:srgbClr val="231F20"/>
          </a:solidFill>
        </p:spPr>
        <p:txBody>
          <a:bodyPr wrap="square" lIns="0" tIns="0" rIns="0" bIns="0" rtlCol="0"/>
          <a:lstStyle/>
          <a:p>
            <a:endParaRPr/>
          </a:p>
        </p:txBody>
      </p:sp>
      <p:sp>
        <p:nvSpPr>
          <p:cNvPr id="600" name="object 600"/>
          <p:cNvSpPr/>
          <p:nvPr/>
        </p:nvSpPr>
        <p:spPr>
          <a:xfrm>
            <a:off x="6480749" y="5107939"/>
            <a:ext cx="4109" cy="491"/>
          </a:xfrm>
          <a:custGeom>
            <a:avLst/>
            <a:gdLst/>
            <a:ahLst/>
            <a:cxnLst/>
            <a:rect l="l" t="t" r="r" b="b"/>
            <a:pathLst>
              <a:path w="3175" h="634">
                <a:moveTo>
                  <a:pt x="63" y="0"/>
                </a:moveTo>
                <a:lnTo>
                  <a:pt x="0" y="508"/>
                </a:lnTo>
                <a:lnTo>
                  <a:pt x="2743" y="508"/>
                </a:lnTo>
                <a:lnTo>
                  <a:pt x="2882" y="0"/>
                </a:lnTo>
                <a:lnTo>
                  <a:pt x="63" y="0"/>
                </a:lnTo>
                <a:close/>
              </a:path>
            </a:pathLst>
          </a:custGeom>
          <a:solidFill>
            <a:srgbClr val="231F20"/>
          </a:solidFill>
        </p:spPr>
        <p:txBody>
          <a:bodyPr wrap="square" lIns="0" tIns="0" rIns="0" bIns="0" rtlCol="0"/>
          <a:lstStyle/>
          <a:p>
            <a:endParaRPr/>
          </a:p>
        </p:txBody>
      </p:sp>
      <p:sp>
        <p:nvSpPr>
          <p:cNvPr id="601" name="object 601"/>
          <p:cNvSpPr/>
          <p:nvPr/>
        </p:nvSpPr>
        <p:spPr>
          <a:xfrm>
            <a:off x="6480798" y="5107742"/>
            <a:ext cx="4109" cy="491"/>
          </a:xfrm>
          <a:custGeom>
            <a:avLst/>
            <a:gdLst/>
            <a:ahLst/>
            <a:cxnLst/>
            <a:rect l="l" t="t" r="r" b="b"/>
            <a:pathLst>
              <a:path w="3175" h="634">
                <a:moveTo>
                  <a:pt x="63" y="0"/>
                </a:moveTo>
                <a:lnTo>
                  <a:pt x="0" y="508"/>
                </a:lnTo>
                <a:lnTo>
                  <a:pt x="2781" y="508"/>
                </a:lnTo>
                <a:lnTo>
                  <a:pt x="2933" y="0"/>
                </a:lnTo>
                <a:lnTo>
                  <a:pt x="63" y="0"/>
                </a:lnTo>
                <a:close/>
              </a:path>
            </a:pathLst>
          </a:custGeom>
          <a:solidFill>
            <a:srgbClr val="231F20"/>
          </a:solidFill>
        </p:spPr>
        <p:txBody>
          <a:bodyPr wrap="square" lIns="0" tIns="0" rIns="0" bIns="0" rtlCol="0"/>
          <a:lstStyle/>
          <a:p>
            <a:endParaRPr/>
          </a:p>
        </p:txBody>
      </p:sp>
      <p:sp>
        <p:nvSpPr>
          <p:cNvPr id="602" name="object 602"/>
          <p:cNvSpPr/>
          <p:nvPr/>
        </p:nvSpPr>
        <p:spPr>
          <a:xfrm>
            <a:off x="6480847" y="5107546"/>
            <a:ext cx="4109" cy="491"/>
          </a:xfrm>
          <a:custGeom>
            <a:avLst/>
            <a:gdLst/>
            <a:ahLst/>
            <a:cxnLst/>
            <a:rect l="l" t="t" r="r" b="b"/>
            <a:pathLst>
              <a:path w="3175" h="634">
                <a:moveTo>
                  <a:pt x="63" y="0"/>
                </a:moveTo>
                <a:lnTo>
                  <a:pt x="0" y="520"/>
                </a:lnTo>
                <a:lnTo>
                  <a:pt x="2819" y="520"/>
                </a:lnTo>
                <a:lnTo>
                  <a:pt x="2971" y="0"/>
                </a:lnTo>
                <a:lnTo>
                  <a:pt x="63" y="0"/>
                </a:lnTo>
                <a:close/>
              </a:path>
            </a:pathLst>
          </a:custGeom>
          <a:solidFill>
            <a:srgbClr val="231F20"/>
          </a:solidFill>
        </p:spPr>
        <p:txBody>
          <a:bodyPr wrap="square" lIns="0" tIns="0" rIns="0" bIns="0" rtlCol="0"/>
          <a:lstStyle/>
          <a:p>
            <a:endParaRPr/>
          </a:p>
        </p:txBody>
      </p:sp>
      <p:sp>
        <p:nvSpPr>
          <p:cNvPr id="603" name="object 603"/>
          <p:cNvSpPr/>
          <p:nvPr/>
        </p:nvSpPr>
        <p:spPr>
          <a:xfrm>
            <a:off x="6480880" y="5107350"/>
            <a:ext cx="4109" cy="491"/>
          </a:xfrm>
          <a:custGeom>
            <a:avLst/>
            <a:gdLst/>
            <a:ahLst/>
            <a:cxnLst/>
            <a:rect l="l" t="t" r="r" b="b"/>
            <a:pathLst>
              <a:path w="3175" h="634">
                <a:moveTo>
                  <a:pt x="63" y="0"/>
                </a:moveTo>
                <a:lnTo>
                  <a:pt x="0" y="508"/>
                </a:lnTo>
                <a:lnTo>
                  <a:pt x="2857" y="508"/>
                </a:lnTo>
                <a:lnTo>
                  <a:pt x="2997" y="0"/>
                </a:lnTo>
                <a:lnTo>
                  <a:pt x="63" y="0"/>
                </a:lnTo>
                <a:close/>
              </a:path>
            </a:pathLst>
          </a:custGeom>
          <a:solidFill>
            <a:srgbClr val="231F20"/>
          </a:solidFill>
        </p:spPr>
        <p:txBody>
          <a:bodyPr wrap="square" lIns="0" tIns="0" rIns="0" bIns="0" rtlCol="0"/>
          <a:lstStyle/>
          <a:p>
            <a:endParaRPr/>
          </a:p>
        </p:txBody>
      </p:sp>
      <p:sp>
        <p:nvSpPr>
          <p:cNvPr id="604" name="object 604"/>
          <p:cNvSpPr/>
          <p:nvPr/>
        </p:nvSpPr>
        <p:spPr>
          <a:xfrm>
            <a:off x="6480929" y="5107144"/>
            <a:ext cx="4109" cy="491"/>
          </a:xfrm>
          <a:custGeom>
            <a:avLst/>
            <a:gdLst/>
            <a:ahLst/>
            <a:cxnLst/>
            <a:rect l="l" t="t" r="r" b="b"/>
            <a:pathLst>
              <a:path w="3175" h="634">
                <a:moveTo>
                  <a:pt x="63" y="0"/>
                </a:moveTo>
                <a:lnTo>
                  <a:pt x="0" y="508"/>
                </a:lnTo>
                <a:lnTo>
                  <a:pt x="2895" y="508"/>
                </a:lnTo>
                <a:lnTo>
                  <a:pt x="3047" y="0"/>
                </a:lnTo>
                <a:lnTo>
                  <a:pt x="63" y="0"/>
                </a:lnTo>
                <a:close/>
              </a:path>
            </a:pathLst>
          </a:custGeom>
          <a:solidFill>
            <a:srgbClr val="231F20"/>
          </a:solidFill>
        </p:spPr>
        <p:txBody>
          <a:bodyPr wrap="square" lIns="0" tIns="0" rIns="0" bIns="0" rtlCol="0"/>
          <a:lstStyle/>
          <a:p>
            <a:endParaRPr/>
          </a:p>
        </p:txBody>
      </p:sp>
      <p:sp>
        <p:nvSpPr>
          <p:cNvPr id="605" name="object 605"/>
          <p:cNvSpPr/>
          <p:nvPr/>
        </p:nvSpPr>
        <p:spPr>
          <a:xfrm>
            <a:off x="6480979" y="5106957"/>
            <a:ext cx="4109" cy="491"/>
          </a:xfrm>
          <a:custGeom>
            <a:avLst/>
            <a:gdLst/>
            <a:ahLst/>
            <a:cxnLst/>
            <a:rect l="l" t="t" r="r" b="b"/>
            <a:pathLst>
              <a:path w="3175" h="634">
                <a:moveTo>
                  <a:pt x="63" y="0"/>
                </a:moveTo>
                <a:lnTo>
                  <a:pt x="0" y="508"/>
                </a:lnTo>
                <a:lnTo>
                  <a:pt x="2933" y="508"/>
                </a:lnTo>
                <a:lnTo>
                  <a:pt x="3086" y="0"/>
                </a:lnTo>
                <a:lnTo>
                  <a:pt x="63" y="0"/>
                </a:lnTo>
                <a:close/>
              </a:path>
            </a:pathLst>
          </a:custGeom>
          <a:solidFill>
            <a:srgbClr val="231F20"/>
          </a:solidFill>
        </p:spPr>
        <p:txBody>
          <a:bodyPr wrap="square" lIns="0" tIns="0" rIns="0" bIns="0" rtlCol="0"/>
          <a:lstStyle/>
          <a:p>
            <a:endParaRPr/>
          </a:p>
        </p:txBody>
      </p:sp>
      <p:sp>
        <p:nvSpPr>
          <p:cNvPr id="606" name="object 606"/>
          <p:cNvSpPr/>
          <p:nvPr/>
        </p:nvSpPr>
        <p:spPr>
          <a:xfrm>
            <a:off x="6481012" y="5106771"/>
            <a:ext cx="4109" cy="491"/>
          </a:xfrm>
          <a:custGeom>
            <a:avLst/>
            <a:gdLst/>
            <a:ahLst/>
            <a:cxnLst/>
            <a:rect l="l" t="t" r="r" b="b"/>
            <a:pathLst>
              <a:path w="3175" h="634">
                <a:moveTo>
                  <a:pt x="63" y="0"/>
                </a:moveTo>
                <a:lnTo>
                  <a:pt x="0" y="495"/>
                </a:lnTo>
                <a:lnTo>
                  <a:pt x="2971" y="495"/>
                </a:lnTo>
                <a:lnTo>
                  <a:pt x="3111" y="0"/>
                </a:lnTo>
                <a:lnTo>
                  <a:pt x="63" y="0"/>
                </a:lnTo>
                <a:close/>
              </a:path>
            </a:pathLst>
          </a:custGeom>
          <a:solidFill>
            <a:srgbClr val="231F20"/>
          </a:solidFill>
        </p:spPr>
        <p:txBody>
          <a:bodyPr wrap="square" lIns="0" tIns="0" rIns="0" bIns="0" rtlCol="0"/>
          <a:lstStyle/>
          <a:p>
            <a:endParaRPr/>
          </a:p>
        </p:txBody>
      </p:sp>
      <p:sp>
        <p:nvSpPr>
          <p:cNvPr id="607" name="object 607"/>
          <p:cNvSpPr/>
          <p:nvPr/>
        </p:nvSpPr>
        <p:spPr>
          <a:xfrm>
            <a:off x="6481061" y="5106575"/>
            <a:ext cx="4109" cy="491"/>
          </a:xfrm>
          <a:custGeom>
            <a:avLst/>
            <a:gdLst/>
            <a:ahLst/>
            <a:cxnLst/>
            <a:rect l="l" t="t" r="r" b="b"/>
            <a:pathLst>
              <a:path w="3175" h="634">
                <a:moveTo>
                  <a:pt x="63" y="0"/>
                </a:moveTo>
                <a:lnTo>
                  <a:pt x="0" y="508"/>
                </a:lnTo>
                <a:lnTo>
                  <a:pt x="3009" y="508"/>
                </a:lnTo>
                <a:lnTo>
                  <a:pt x="3149" y="0"/>
                </a:lnTo>
                <a:lnTo>
                  <a:pt x="63" y="0"/>
                </a:lnTo>
                <a:close/>
              </a:path>
            </a:pathLst>
          </a:custGeom>
          <a:solidFill>
            <a:srgbClr val="231F20"/>
          </a:solidFill>
        </p:spPr>
        <p:txBody>
          <a:bodyPr wrap="square" lIns="0" tIns="0" rIns="0" bIns="0" rtlCol="0"/>
          <a:lstStyle/>
          <a:p>
            <a:endParaRPr/>
          </a:p>
        </p:txBody>
      </p:sp>
      <p:sp>
        <p:nvSpPr>
          <p:cNvPr id="608" name="object 608"/>
          <p:cNvSpPr/>
          <p:nvPr/>
        </p:nvSpPr>
        <p:spPr>
          <a:xfrm>
            <a:off x="6481109" y="5106368"/>
            <a:ext cx="4931" cy="491"/>
          </a:xfrm>
          <a:custGeom>
            <a:avLst/>
            <a:gdLst/>
            <a:ahLst/>
            <a:cxnLst/>
            <a:rect l="l" t="t" r="r" b="b"/>
            <a:pathLst>
              <a:path w="3810" h="634">
                <a:moveTo>
                  <a:pt x="63" y="0"/>
                </a:moveTo>
                <a:lnTo>
                  <a:pt x="0" y="507"/>
                </a:lnTo>
                <a:lnTo>
                  <a:pt x="3047" y="507"/>
                </a:lnTo>
                <a:lnTo>
                  <a:pt x="3200" y="0"/>
                </a:lnTo>
                <a:lnTo>
                  <a:pt x="63" y="0"/>
                </a:lnTo>
                <a:close/>
              </a:path>
            </a:pathLst>
          </a:custGeom>
          <a:solidFill>
            <a:srgbClr val="231F20"/>
          </a:solidFill>
        </p:spPr>
        <p:txBody>
          <a:bodyPr wrap="square" lIns="0" tIns="0" rIns="0" bIns="0" rtlCol="0"/>
          <a:lstStyle/>
          <a:p>
            <a:endParaRPr/>
          </a:p>
        </p:txBody>
      </p:sp>
      <p:sp>
        <p:nvSpPr>
          <p:cNvPr id="609" name="object 609"/>
          <p:cNvSpPr/>
          <p:nvPr/>
        </p:nvSpPr>
        <p:spPr>
          <a:xfrm>
            <a:off x="6481142" y="5106173"/>
            <a:ext cx="4931" cy="491"/>
          </a:xfrm>
          <a:custGeom>
            <a:avLst/>
            <a:gdLst/>
            <a:ahLst/>
            <a:cxnLst/>
            <a:rect l="l" t="t" r="r" b="b"/>
            <a:pathLst>
              <a:path w="3810" h="634">
                <a:moveTo>
                  <a:pt x="63" y="0"/>
                </a:moveTo>
                <a:lnTo>
                  <a:pt x="0" y="507"/>
                </a:lnTo>
                <a:lnTo>
                  <a:pt x="3086" y="507"/>
                </a:lnTo>
                <a:lnTo>
                  <a:pt x="3225" y="0"/>
                </a:lnTo>
                <a:lnTo>
                  <a:pt x="63" y="0"/>
                </a:lnTo>
                <a:close/>
              </a:path>
            </a:pathLst>
          </a:custGeom>
          <a:solidFill>
            <a:srgbClr val="231F20"/>
          </a:solidFill>
        </p:spPr>
        <p:txBody>
          <a:bodyPr wrap="square" lIns="0" tIns="0" rIns="0" bIns="0" rtlCol="0"/>
          <a:lstStyle/>
          <a:p>
            <a:endParaRPr/>
          </a:p>
        </p:txBody>
      </p:sp>
      <p:sp>
        <p:nvSpPr>
          <p:cNvPr id="610" name="object 610"/>
          <p:cNvSpPr/>
          <p:nvPr/>
        </p:nvSpPr>
        <p:spPr>
          <a:xfrm>
            <a:off x="6481192" y="5105986"/>
            <a:ext cx="4931" cy="491"/>
          </a:xfrm>
          <a:custGeom>
            <a:avLst/>
            <a:gdLst/>
            <a:ahLst/>
            <a:cxnLst/>
            <a:rect l="l" t="t" r="r" b="b"/>
            <a:pathLst>
              <a:path w="3810" h="634">
                <a:moveTo>
                  <a:pt x="63" y="0"/>
                </a:moveTo>
                <a:lnTo>
                  <a:pt x="0" y="507"/>
                </a:lnTo>
                <a:lnTo>
                  <a:pt x="3124" y="507"/>
                </a:lnTo>
                <a:lnTo>
                  <a:pt x="3263" y="0"/>
                </a:lnTo>
                <a:lnTo>
                  <a:pt x="63" y="0"/>
                </a:lnTo>
                <a:close/>
              </a:path>
            </a:pathLst>
          </a:custGeom>
          <a:solidFill>
            <a:srgbClr val="231F20"/>
          </a:solidFill>
        </p:spPr>
        <p:txBody>
          <a:bodyPr wrap="square" lIns="0" tIns="0" rIns="0" bIns="0" rtlCol="0"/>
          <a:lstStyle/>
          <a:p>
            <a:endParaRPr/>
          </a:p>
        </p:txBody>
      </p:sp>
      <p:sp>
        <p:nvSpPr>
          <p:cNvPr id="611" name="object 611"/>
          <p:cNvSpPr/>
          <p:nvPr/>
        </p:nvSpPr>
        <p:spPr>
          <a:xfrm>
            <a:off x="6481241" y="5105779"/>
            <a:ext cx="4931" cy="491"/>
          </a:xfrm>
          <a:custGeom>
            <a:avLst/>
            <a:gdLst/>
            <a:ahLst/>
            <a:cxnLst/>
            <a:rect l="l" t="t" r="r" b="b"/>
            <a:pathLst>
              <a:path w="3810" h="634">
                <a:moveTo>
                  <a:pt x="63" y="0"/>
                </a:moveTo>
                <a:lnTo>
                  <a:pt x="0" y="508"/>
                </a:lnTo>
                <a:lnTo>
                  <a:pt x="3162" y="508"/>
                </a:lnTo>
                <a:lnTo>
                  <a:pt x="3314" y="0"/>
                </a:lnTo>
                <a:lnTo>
                  <a:pt x="63" y="0"/>
                </a:lnTo>
                <a:close/>
              </a:path>
            </a:pathLst>
          </a:custGeom>
          <a:solidFill>
            <a:srgbClr val="231F20"/>
          </a:solidFill>
        </p:spPr>
        <p:txBody>
          <a:bodyPr wrap="square" lIns="0" tIns="0" rIns="0" bIns="0" rtlCol="0"/>
          <a:lstStyle/>
          <a:p>
            <a:endParaRPr/>
          </a:p>
        </p:txBody>
      </p:sp>
      <p:sp>
        <p:nvSpPr>
          <p:cNvPr id="612" name="object 612"/>
          <p:cNvSpPr/>
          <p:nvPr/>
        </p:nvSpPr>
        <p:spPr>
          <a:xfrm>
            <a:off x="6481290" y="5105584"/>
            <a:ext cx="4931" cy="491"/>
          </a:xfrm>
          <a:custGeom>
            <a:avLst/>
            <a:gdLst/>
            <a:ahLst/>
            <a:cxnLst/>
            <a:rect l="l" t="t" r="r" b="b"/>
            <a:pathLst>
              <a:path w="3810" h="634">
                <a:moveTo>
                  <a:pt x="63" y="0"/>
                </a:moveTo>
                <a:lnTo>
                  <a:pt x="0" y="508"/>
                </a:lnTo>
                <a:lnTo>
                  <a:pt x="3200" y="508"/>
                </a:lnTo>
                <a:lnTo>
                  <a:pt x="3340" y="0"/>
                </a:lnTo>
                <a:lnTo>
                  <a:pt x="63" y="0"/>
                </a:lnTo>
                <a:close/>
              </a:path>
            </a:pathLst>
          </a:custGeom>
          <a:solidFill>
            <a:srgbClr val="231F20"/>
          </a:solidFill>
        </p:spPr>
        <p:txBody>
          <a:bodyPr wrap="square" lIns="0" tIns="0" rIns="0" bIns="0" rtlCol="0"/>
          <a:lstStyle/>
          <a:p>
            <a:endParaRPr/>
          </a:p>
        </p:txBody>
      </p:sp>
      <p:sp>
        <p:nvSpPr>
          <p:cNvPr id="613" name="object 613"/>
          <p:cNvSpPr/>
          <p:nvPr/>
        </p:nvSpPr>
        <p:spPr>
          <a:xfrm>
            <a:off x="6481323" y="5105387"/>
            <a:ext cx="4931" cy="491"/>
          </a:xfrm>
          <a:custGeom>
            <a:avLst/>
            <a:gdLst/>
            <a:ahLst/>
            <a:cxnLst/>
            <a:rect l="l" t="t" r="r" b="b"/>
            <a:pathLst>
              <a:path w="3810" h="634">
                <a:moveTo>
                  <a:pt x="63" y="0"/>
                </a:moveTo>
                <a:lnTo>
                  <a:pt x="0" y="508"/>
                </a:lnTo>
                <a:lnTo>
                  <a:pt x="3238" y="508"/>
                </a:lnTo>
                <a:lnTo>
                  <a:pt x="3390" y="0"/>
                </a:lnTo>
                <a:lnTo>
                  <a:pt x="63" y="0"/>
                </a:lnTo>
                <a:close/>
              </a:path>
            </a:pathLst>
          </a:custGeom>
          <a:solidFill>
            <a:srgbClr val="231F20"/>
          </a:solidFill>
        </p:spPr>
        <p:txBody>
          <a:bodyPr wrap="square" lIns="0" tIns="0" rIns="0" bIns="0" rtlCol="0"/>
          <a:lstStyle/>
          <a:p>
            <a:endParaRPr/>
          </a:p>
        </p:txBody>
      </p:sp>
      <p:sp>
        <p:nvSpPr>
          <p:cNvPr id="614" name="object 614"/>
          <p:cNvSpPr/>
          <p:nvPr/>
        </p:nvSpPr>
        <p:spPr>
          <a:xfrm>
            <a:off x="6481356" y="5105191"/>
            <a:ext cx="4931" cy="491"/>
          </a:xfrm>
          <a:custGeom>
            <a:avLst/>
            <a:gdLst/>
            <a:ahLst/>
            <a:cxnLst/>
            <a:rect l="l" t="t" r="r" b="b"/>
            <a:pathLst>
              <a:path w="3810" h="634">
                <a:moveTo>
                  <a:pt x="63" y="0"/>
                </a:moveTo>
                <a:lnTo>
                  <a:pt x="0" y="495"/>
                </a:lnTo>
                <a:lnTo>
                  <a:pt x="3301" y="495"/>
                </a:lnTo>
                <a:lnTo>
                  <a:pt x="3441" y="0"/>
                </a:lnTo>
                <a:lnTo>
                  <a:pt x="63" y="0"/>
                </a:lnTo>
                <a:close/>
              </a:path>
            </a:pathLst>
          </a:custGeom>
          <a:solidFill>
            <a:srgbClr val="231F20"/>
          </a:solidFill>
        </p:spPr>
        <p:txBody>
          <a:bodyPr wrap="square" lIns="0" tIns="0" rIns="0" bIns="0" rtlCol="0"/>
          <a:lstStyle/>
          <a:p>
            <a:endParaRPr/>
          </a:p>
        </p:txBody>
      </p:sp>
      <p:sp>
        <p:nvSpPr>
          <p:cNvPr id="615" name="object 615"/>
          <p:cNvSpPr/>
          <p:nvPr/>
        </p:nvSpPr>
        <p:spPr>
          <a:xfrm>
            <a:off x="6481406" y="5104994"/>
            <a:ext cx="4931" cy="491"/>
          </a:xfrm>
          <a:custGeom>
            <a:avLst/>
            <a:gdLst/>
            <a:ahLst/>
            <a:cxnLst/>
            <a:rect l="l" t="t" r="r" b="b"/>
            <a:pathLst>
              <a:path w="3810" h="634">
                <a:moveTo>
                  <a:pt x="63" y="0"/>
                </a:moveTo>
                <a:lnTo>
                  <a:pt x="0" y="508"/>
                </a:lnTo>
                <a:lnTo>
                  <a:pt x="3327" y="508"/>
                </a:lnTo>
                <a:lnTo>
                  <a:pt x="3467" y="0"/>
                </a:lnTo>
                <a:lnTo>
                  <a:pt x="63" y="0"/>
                </a:lnTo>
                <a:close/>
              </a:path>
            </a:pathLst>
          </a:custGeom>
          <a:solidFill>
            <a:srgbClr val="231F20"/>
          </a:solidFill>
        </p:spPr>
        <p:txBody>
          <a:bodyPr wrap="square" lIns="0" tIns="0" rIns="0" bIns="0" rtlCol="0"/>
          <a:lstStyle/>
          <a:p>
            <a:endParaRPr/>
          </a:p>
        </p:txBody>
      </p:sp>
      <p:sp>
        <p:nvSpPr>
          <p:cNvPr id="616" name="object 616"/>
          <p:cNvSpPr/>
          <p:nvPr/>
        </p:nvSpPr>
        <p:spPr>
          <a:xfrm>
            <a:off x="6481438" y="5104798"/>
            <a:ext cx="4931" cy="491"/>
          </a:xfrm>
          <a:custGeom>
            <a:avLst/>
            <a:gdLst/>
            <a:ahLst/>
            <a:cxnLst/>
            <a:rect l="l" t="t" r="r" b="b"/>
            <a:pathLst>
              <a:path w="3810" h="634">
                <a:moveTo>
                  <a:pt x="63" y="0"/>
                </a:moveTo>
                <a:lnTo>
                  <a:pt x="0" y="508"/>
                </a:lnTo>
                <a:lnTo>
                  <a:pt x="3365" y="508"/>
                </a:lnTo>
                <a:lnTo>
                  <a:pt x="3517" y="0"/>
                </a:lnTo>
                <a:lnTo>
                  <a:pt x="63" y="0"/>
                </a:lnTo>
                <a:close/>
              </a:path>
            </a:pathLst>
          </a:custGeom>
          <a:solidFill>
            <a:srgbClr val="231F20"/>
          </a:solidFill>
        </p:spPr>
        <p:txBody>
          <a:bodyPr wrap="square" lIns="0" tIns="0" rIns="0" bIns="0" rtlCol="0"/>
          <a:lstStyle/>
          <a:p>
            <a:endParaRPr/>
          </a:p>
        </p:txBody>
      </p:sp>
      <p:sp>
        <p:nvSpPr>
          <p:cNvPr id="617" name="object 617"/>
          <p:cNvSpPr/>
          <p:nvPr/>
        </p:nvSpPr>
        <p:spPr>
          <a:xfrm>
            <a:off x="6481487" y="5104602"/>
            <a:ext cx="4931" cy="491"/>
          </a:xfrm>
          <a:custGeom>
            <a:avLst/>
            <a:gdLst/>
            <a:ahLst/>
            <a:cxnLst/>
            <a:rect l="l" t="t" r="r" b="b"/>
            <a:pathLst>
              <a:path w="3810" h="634">
                <a:moveTo>
                  <a:pt x="63" y="0"/>
                </a:moveTo>
                <a:lnTo>
                  <a:pt x="0" y="508"/>
                </a:lnTo>
                <a:lnTo>
                  <a:pt x="3403" y="508"/>
                </a:lnTo>
                <a:lnTo>
                  <a:pt x="3555" y="0"/>
                </a:lnTo>
                <a:lnTo>
                  <a:pt x="63" y="0"/>
                </a:lnTo>
                <a:close/>
              </a:path>
            </a:pathLst>
          </a:custGeom>
          <a:solidFill>
            <a:srgbClr val="231F20"/>
          </a:solidFill>
        </p:spPr>
        <p:txBody>
          <a:bodyPr wrap="square" lIns="0" tIns="0" rIns="0" bIns="0" rtlCol="0"/>
          <a:lstStyle/>
          <a:p>
            <a:endParaRPr/>
          </a:p>
        </p:txBody>
      </p:sp>
      <p:sp>
        <p:nvSpPr>
          <p:cNvPr id="618" name="object 618"/>
          <p:cNvSpPr/>
          <p:nvPr/>
        </p:nvSpPr>
        <p:spPr>
          <a:xfrm>
            <a:off x="6481536" y="5104406"/>
            <a:ext cx="4931" cy="491"/>
          </a:xfrm>
          <a:custGeom>
            <a:avLst/>
            <a:gdLst/>
            <a:ahLst/>
            <a:cxnLst/>
            <a:rect l="l" t="t" r="r" b="b"/>
            <a:pathLst>
              <a:path w="3810" h="634">
                <a:moveTo>
                  <a:pt x="63" y="0"/>
                </a:moveTo>
                <a:lnTo>
                  <a:pt x="0" y="508"/>
                </a:lnTo>
                <a:lnTo>
                  <a:pt x="3441" y="508"/>
                </a:lnTo>
                <a:lnTo>
                  <a:pt x="3581" y="0"/>
                </a:lnTo>
                <a:lnTo>
                  <a:pt x="63" y="0"/>
                </a:lnTo>
                <a:close/>
              </a:path>
            </a:pathLst>
          </a:custGeom>
          <a:solidFill>
            <a:srgbClr val="231F20"/>
          </a:solidFill>
        </p:spPr>
        <p:txBody>
          <a:bodyPr wrap="square" lIns="0" tIns="0" rIns="0" bIns="0" rtlCol="0"/>
          <a:lstStyle/>
          <a:p>
            <a:endParaRPr/>
          </a:p>
        </p:txBody>
      </p:sp>
      <p:sp>
        <p:nvSpPr>
          <p:cNvPr id="619" name="object 619"/>
          <p:cNvSpPr/>
          <p:nvPr/>
        </p:nvSpPr>
        <p:spPr>
          <a:xfrm>
            <a:off x="6481585" y="5104209"/>
            <a:ext cx="4931" cy="491"/>
          </a:xfrm>
          <a:custGeom>
            <a:avLst/>
            <a:gdLst/>
            <a:ahLst/>
            <a:cxnLst/>
            <a:rect l="l" t="t" r="r" b="b"/>
            <a:pathLst>
              <a:path w="3810" h="634">
                <a:moveTo>
                  <a:pt x="63" y="0"/>
                </a:moveTo>
                <a:lnTo>
                  <a:pt x="0" y="507"/>
                </a:lnTo>
                <a:lnTo>
                  <a:pt x="3479" y="507"/>
                </a:lnTo>
                <a:lnTo>
                  <a:pt x="3632" y="0"/>
                </a:lnTo>
                <a:lnTo>
                  <a:pt x="63" y="0"/>
                </a:lnTo>
                <a:close/>
              </a:path>
            </a:pathLst>
          </a:custGeom>
          <a:solidFill>
            <a:srgbClr val="231F20"/>
          </a:solidFill>
        </p:spPr>
        <p:txBody>
          <a:bodyPr wrap="square" lIns="0" tIns="0" rIns="0" bIns="0" rtlCol="0"/>
          <a:lstStyle/>
          <a:p>
            <a:endParaRPr/>
          </a:p>
        </p:txBody>
      </p:sp>
      <p:sp>
        <p:nvSpPr>
          <p:cNvPr id="620" name="object 620"/>
          <p:cNvSpPr/>
          <p:nvPr/>
        </p:nvSpPr>
        <p:spPr>
          <a:xfrm>
            <a:off x="6481619" y="5104013"/>
            <a:ext cx="4931" cy="491"/>
          </a:xfrm>
          <a:custGeom>
            <a:avLst/>
            <a:gdLst/>
            <a:ahLst/>
            <a:cxnLst/>
            <a:rect l="l" t="t" r="r" b="b"/>
            <a:pathLst>
              <a:path w="3810" h="634">
                <a:moveTo>
                  <a:pt x="63" y="0"/>
                </a:moveTo>
                <a:lnTo>
                  <a:pt x="0" y="507"/>
                </a:lnTo>
                <a:lnTo>
                  <a:pt x="3517" y="507"/>
                </a:lnTo>
                <a:lnTo>
                  <a:pt x="3670" y="0"/>
                </a:lnTo>
                <a:lnTo>
                  <a:pt x="63" y="0"/>
                </a:lnTo>
                <a:close/>
              </a:path>
            </a:pathLst>
          </a:custGeom>
          <a:solidFill>
            <a:srgbClr val="231F20"/>
          </a:solidFill>
        </p:spPr>
        <p:txBody>
          <a:bodyPr wrap="square" lIns="0" tIns="0" rIns="0" bIns="0" rtlCol="0"/>
          <a:lstStyle/>
          <a:p>
            <a:endParaRPr/>
          </a:p>
        </p:txBody>
      </p:sp>
      <p:sp>
        <p:nvSpPr>
          <p:cNvPr id="621" name="object 621"/>
          <p:cNvSpPr/>
          <p:nvPr/>
        </p:nvSpPr>
        <p:spPr>
          <a:xfrm>
            <a:off x="6481668" y="5103817"/>
            <a:ext cx="4931" cy="491"/>
          </a:xfrm>
          <a:custGeom>
            <a:avLst/>
            <a:gdLst/>
            <a:ahLst/>
            <a:cxnLst/>
            <a:rect l="l" t="t" r="r" b="b"/>
            <a:pathLst>
              <a:path w="3810" h="634">
                <a:moveTo>
                  <a:pt x="63" y="0"/>
                </a:moveTo>
                <a:lnTo>
                  <a:pt x="0" y="507"/>
                </a:lnTo>
                <a:lnTo>
                  <a:pt x="3555" y="507"/>
                </a:lnTo>
                <a:lnTo>
                  <a:pt x="3695" y="0"/>
                </a:lnTo>
                <a:lnTo>
                  <a:pt x="63" y="0"/>
                </a:lnTo>
                <a:close/>
              </a:path>
            </a:pathLst>
          </a:custGeom>
          <a:solidFill>
            <a:srgbClr val="231F20"/>
          </a:solidFill>
        </p:spPr>
        <p:txBody>
          <a:bodyPr wrap="square" lIns="0" tIns="0" rIns="0" bIns="0" rtlCol="0"/>
          <a:lstStyle/>
          <a:p>
            <a:endParaRPr/>
          </a:p>
        </p:txBody>
      </p:sp>
      <p:sp>
        <p:nvSpPr>
          <p:cNvPr id="622" name="object 622"/>
          <p:cNvSpPr/>
          <p:nvPr/>
        </p:nvSpPr>
        <p:spPr>
          <a:xfrm>
            <a:off x="6481717" y="5103621"/>
            <a:ext cx="4931" cy="491"/>
          </a:xfrm>
          <a:custGeom>
            <a:avLst/>
            <a:gdLst/>
            <a:ahLst/>
            <a:cxnLst/>
            <a:rect l="l" t="t" r="r" b="b"/>
            <a:pathLst>
              <a:path w="3810" h="634">
                <a:moveTo>
                  <a:pt x="63" y="0"/>
                </a:moveTo>
                <a:lnTo>
                  <a:pt x="0" y="508"/>
                </a:lnTo>
                <a:lnTo>
                  <a:pt x="3594" y="508"/>
                </a:lnTo>
                <a:lnTo>
                  <a:pt x="3746" y="0"/>
                </a:lnTo>
                <a:lnTo>
                  <a:pt x="63" y="0"/>
                </a:lnTo>
                <a:close/>
              </a:path>
            </a:pathLst>
          </a:custGeom>
          <a:solidFill>
            <a:srgbClr val="231F20"/>
          </a:solidFill>
        </p:spPr>
        <p:txBody>
          <a:bodyPr wrap="square" lIns="0" tIns="0" rIns="0" bIns="0" rtlCol="0"/>
          <a:lstStyle/>
          <a:p>
            <a:endParaRPr/>
          </a:p>
        </p:txBody>
      </p:sp>
      <p:sp>
        <p:nvSpPr>
          <p:cNvPr id="623" name="object 623"/>
          <p:cNvSpPr/>
          <p:nvPr/>
        </p:nvSpPr>
        <p:spPr>
          <a:xfrm>
            <a:off x="6481751" y="5103424"/>
            <a:ext cx="4931" cy="491"/>
          </a:xfrm>
          <a:custGeom>
            <a:avLst/>
            <a:gdLst/>
            <a:ahLst/>
            <a:cxnLst/>
            <a:rect l="l" t="t" r="r" b="b"/>
            <a:pathLst>
              <a:path w="3810" h="634">
                <a:moveTo>
                  <a:pt x="63" y="0"/>
                </a:moveTo>
                <a:lnTo>
                  <a:pt x="0" y="508"/>
                </a:lnTo>
                <a:lnTo>
                  <a:pt x="3632" y="508"/>
                </a:lnTo>
                <a:lnTo>
                  <a:pt x="3771" y="0"/>
                </a:lnTo>
                <a:lnTo>
                  <a:pt x="63" y="0"/>
                </a:lnTo>
                <a:close/>
              </a:path>
            </a:pathLst>
          </a:custGeom>
          <a:solidFill>
            <a:srgbClr val="231F20"/>
          </a:solidFill>
        </p:spPr>
        <p:txBody>
          <a:bodyPr wrap="square" lIns="0" tIns="0" rIns="0" bIns="0" rtlCol="0"/>
          <a:lstStyle/>
          <a:p>
            <a:endParaRPr/>
          </a:p>
        </p:txBody>
      </p:sp>
      <p:sp>
        <p:nvSpPr>
          <p:cNvPr id="624" name="object 624"/>
          <p:cNvSpPr/>
          <p:nvPr/>
        </p:nvSpPr>
        <p:spPr>
          <a:xfrm>
            <a:off x="6481800" y="5103238"/>
            <a:ext cx="4931" cy="491"/>
          </a:xfrm>
          <a:custGeom>
            <a:avLst/>
            <a:gdLst/>
            <a:ahLst/>
            <a:cxnLst/>
            <a:rect l="l" t="t" r="r" b="b"/>
            <a:pathLst>
              <a:path w="3810" h="634">
                <a:moveTo>
                  <a:pt x="63" y="0"/>
                </a:moveTo>
                <a:lnTo>
                  <a:pt x="0" y="508"/>
                </a:lnTo>
                <a:lnTo>
                  <a:pt x="3670" y="508"/>
                </a:lnTo>
                <a:lnTo>
                  <a:pt x="3809" y="0"/>
                </a:lnTo>
                <a:lnTo>
                  <a:pt x="63" y="0"/>
                </a:lnTo>
                <a:close/>
              </a:path>
            </a:pathLst>
          </a:custGeom>
          <a:solidFill>
            <a:srgbClr val="231F20"/>
          </a:solidFill>
        </p:spPr>
        <p:txBody>
          <a:bodyPr wrap="square" lIns="0" tIns="0" rIns="0" bIns="0" rtlCol="0"/>
          <a:lstStyle/>
          <a:p>
            <a:endParaRPr/>
          </a:p>
        </p:txBody>
      </p:sp>
      <p:sp>
        <p:nvSpPr>
          <p:cNvPr id="625" name="object 625"/>
          <p:cNvSpPr/>
          <p:nvPr/>
        </p:nvSpPr>
        <p:spPr>
          <a:xfrm>
            <a:off x="6481850" y="5103042"/>
            <a:ext cx="5752" cy="491"/>
          </a:xfrm>
          <a:custGeom>
            <a:avLst/>
            <a:gdLst/>
            <a:ahLst/>
            <a:cxnLst/>
            <a:rect l="l" t="t" r="r" b="b"/>
            <a:pathLst>
              <a:path w="4445" h="634">
                <a:moveTo>
                  <a:pt x="63" y="0"/>
                </a:moveTo>
                <a:lnTo>
                  <a:pt x="0" y="495"/>
                </a:lnTo>
                <a:lnTo>
                  <a:pt x="3721" y="495"/>
                </a:lnTo>
                <a:lnTo>
                  <a:pt x="3860" y="0"/>
                </a:lnTo>
                <a:lnTo>
                  <a:pt x="63" y="0"/>
                </a:lnTo>
                <a:close/>
              </a:path>
            </a:pathLst>
          </a:custGeom>
          <a:solidFill>
            <a:srgbClr val="231F20"/>
          </a:solidFill>
        </p:spPr>
        <p:txBody>
          <a:bodyPr wrap="square" lIns="0" tIns="0" rIns="0" bIns="0" rtlCol="0"/>
          <a:lstStyle/>
          <a:p>
            <a:endParaRPr/>
          </a:p>
        </p:txBody>
      </p:sp>
      <p:sp>
        <p:nvSpPr>
          <p:cNvPr id="626" name="object 626"/>
          <p:cNvSpPr/>
          <p:nvPr/>
        </p:nvSpPr>
        <p:spPr>
          <a:xfrm>
            <a:off x="6481883" y="5102835"/>
            <a:ext cx="5752" cy="491"/>
          </a:xfrm>
          <a:custGeom>
            <a:avLst/>
            <a:gdLst/>
            <a:ahLst/>
            <a:cxnLst/>
            <a:rect l="l" t="t" r="r" b="b"/>
            <a:pathLst>
              <a:path w="4445" h="634">
                <a:moveTo>
                  <a:pt x="63" y="0"/>
                </a:moveTo>
                <a:lnTo>
                  <a:pt x="0" y="508"/>
                </a:lnTo>
                <a:lnTo>
                  <a:pt x="3746" y="508"/>
                </a:lnTo>
                <a:lnTo>
                  <a:pt x="3898" y="0"/>
                </a:lnTo>
                <a:lnTo>
                  <a:pt x="63" y="0"/>
                </a:lnTo>
                <a:close/>
              </a:path>
            </a:pathLst>
          </a:custGeom>
          <a:solidFill>
            <a:srgbClr val="231F20"/>
          </a:solidFill>
        </p:spPr>
        <p:txBody>
          <a:bodyPr wrap="square" lIns="0" tIns="0" rIns="0" bIns="0" rtlCol="0"/>
          <a:lstStyle/>
          <a:p>
            <a:endParaRPr/>
          </a:p>
        </p:txBody>
      </p:sp>
      <p:sp>
        <p:nvSpPr>
          <p:cNvPr id="627" name="object 627"/>
          <p:cNvSpPr/>
          <p:nvPr/>
        </p:nvSpPr>
        <p:spPr>
          <a:xfrm>
            <a:off x="6481932" y="5102639"/>
            <a:ext cx="5752" cy="491"/>
          </a:xfrm>
          <a:custGeom>
            <a:avLst/>
            <a:gdLst/>
            <a:ahLst/>
            <a:cxnLst/>
            <a:rect l="l" t="t" r="r" b="b"/>
            <a:pathLst>
              <a:path w="4445" h="634">
                <a:moveTo>
                  <a:pt x="63" y="0"/>
                </a:moveTo>
                <a:lnTo>
                  <a:pt x="0" y="508"/>
                </a:lnTo>
                <a:lnTo>
                  <a:pt x="3784" y="508"/>
                </a:lnTo>
                <a:lnTo>
                  <a:pt x="3924" y="0"/>
                </a:lnTo>
                <a:lnTo>
                  <a:pt x="63" y="0"/>
                </a:lnTo>
                <a:close/>
              </a:path>
            </a:pathLst>
          </a:custGeom>
          <a:solidFill>
            <a:srgbClr val="231F20"/>
          </a:solidFill>
        </p:spPr>
        <p:txBody>
          <a:bodyPr wrap="square" lIns="0" tIns="0" rIns="0" bIns="0" rtlCol="0"/>
          <a:lstStyle/>
          <a:p>
            <a:endParaRPr/>
          </a:p>
        </p:txBody>
      </p:sp>
      <p:sp>
        <p:nvSpPr>
          <p:cNvPr id="628" name="object 628"/>
          <p:cNvSpPr/>
          <p:nvPr/>
        </p:nvSpPr>
        <p:spPr>
          <a:xfrm>
            <a:off x="6481981" y="5102453"/>
            <a:ext cx="5752" cy="491"/>
          </a:xfrm>
          <a:custGeom>
            <a:avLst/>
            <a:gdLst/>
            <a:ahLst/>
            <a:cxnLst/>
            <a:rect l="l" t="t" r="r" b="b"/>
            <a:pathLst>
              <a:path w="4445" h="634">
                <a:moveTo>
                  <a:pt x="63" y="0"/>
                </a:moveTo>
                <a:lnTo>
                  <a:pt x="0" y="508"/>
                </a:lnTo>
                <a:lnTo>
                  <a:pt x="3822" y="508"/>
                </a:lnTo>
                <a:lnTo>
                  <a:pt x="3975" y="0"/>
                </a:lnTo>
                <a:lnTo>
                  <a:pt x="63" y="0"/>
                </a:lnTo>
                <a:close/>
              </a:path>
            </a:pathLst>
          </a:custGeom>
          <a:solidFill>
            <a:srgbClr val="231F20"/>
          </a:solidFill>
        </p:spPr>
        <p:txBody>
          <a:bodyPr wrap="square" lIns="0" tIns="0" rIns="0" bIns="0" rtlCol="0"/>
          <a:lstStyle/>
          <a:p>
            <a:endParaRPr/>
          </a:p>
        </p:txBody>
      </p:sp>
      <p:sp>
        <p:nvSpPr>
          <p:cNvPr id="629" name="object 629"/>
          <p:cNvSpPr/>
          <p:nvPr/>
        </p:nvSpPr>
        <p:spPr>
          <a:xfrm>
            <a:off x="6482030" y="5102247"/>
            <a:ext cx="5752" cy="491"/>
          </a:xfrm>
          <a:custGeom>
            <a:avLst/>
            <a:gdLst/>
            <a:ahLst/>
            <a:cxnLst/>
            <a:rect l="l" t="t" r="r" b="b"/>
            <a:pathLst>
              <a:path w="4445" h="634">
                <a:moveTo>
                  <a:pt x="63" y="0"/>
                </a:moveTo>
                <a:lnTo>
                  <a:pt x="0" y="508"/>
                </a:lnTo>
                <a:lnTo>
                  <a:pt x="3860" y="508"/>
                </a:lnTo>
                <a:lnTo>
                  <a:pt x="4013" y="0"/>
                </a:lnTo>
                <a:lnTo>
                  <a:pt x="63" y="0"/>
                </a:lnTo>
                <a:close/>
              </a:path>
            </a:pathLst>
          </a:custGeom>
          <a:solidFill>
            <a:srgbClr val="231F20"/>
          </a:solidFill>
        </p:spPr>
        <p:txBody>
          <a:bodyPr wrap="square" lIns="0" tIns="0" rIns="0" bIns="0" rtlCol="0"/>
          <a:lstStyle/>
          <a:p>
            <a:endParaRPr/>
          </a:p>
        </p:txBody>
      </p:sp>
      <p:sp>
        <p:nvSpPr>
          <p:cNvPr id="630" name="object 630"/>
          <p:cNvSpPr/>
          <p:nvPr/>
        </p:nvSpPr>
        <p:spPr>
          <a:xfrm>
            <a:off x="6482064" y="5102050"/>
            <a:ext cx="5752" cy="491"/>
          </a:xfrm>
          <a:custGeom>
            <a:avLst/>
            <a:gdLst/>
            <a:ahLst/>
            <a:cxnLst/>
            <a:rect l="l" t="t" r="r" b="b"/>
            <a:pathLst>
              <a:path w="4445" h="634">
                <a:moveTo>
                  <a:pt x="63" y="0"/>
                </a:moveTo>
                <a:lnTo>
                  <a:pt x="0" y="508"/>
                </a:lnTo>
                <a:lnTo>
                  <a:pt x="3898" y="508"/>
                </a:lnTo>
                <a:lnTo>
                  <a:pt x="4038" y="0"/>
                </a:lnTo>
                <a:lnTo>
                  <a:pt x="63" y="0"/>
                </a:lnTo>
                <a:close/>
              </a:path>
            </a:pathLst>
          </a:custGeom>
          <a:solidFill>
            <a:srgbClr val="231F20"/>
          </a:solidFill>
        </p:spPr>
        <p:txBody>
          <a:bodyPr wrap="square" lIns="0" tIns="0" rIns="0" bIns="0" rtlCol="0"/>
          <a:lstStyle/>
          <a:p>
            <a:endParaRPr/>
          </a:p>
        </p:txBody>
      </p:sp>
      <p:sp>
        <p:nvSpPr>
          <p:cNvPr id="631" name="object 631"/>
          <p:cNvSpPr/>
          <p:nvPr/>
        </p:nvSpPr>
        <p:spPr>
          <a:xfrm>
            <a:off x="6482113" y="5101855"/>
            <a:ext cx="5752" cy="491"/>
          </a:xfrm>
          <a:custGeom>
            <a:avLst/>
            <a:gdLst/>
            <a:ahLst/>
            <a:cxnLst/>
            <a:rect l="l" t="t" r="r" b="b"/>
            <a:pathLst>
              <a:path w="4445" h="634">
                <a:moveTo>
                  <a:pt x="63" y="0"/>
                </a:moveTo>
                <a:lnTo>
                  <a:pt x="0" y="508"/>
                </a:lnTo>
                <a:lnTo>
                  <a:pt x="3949" y="508"/>
                </a:lnTo>
                <a:lnTo>
                  <a:pt x="4089" y="0"/>
                </a:lnTo>
                <a:lnTo>
                  <a:pt x="63" y="0"/>
                </a:lnTo>
                <a:close/>
              </a:path>
            </a:pathLst>
          </a:custGeom>
          <a:solidFill>
            <a:srgbClr val="231F20"/>
          </a:solidFill>
        </p:spPr>
        <p:txBody>
          <a:bodyPr wrap="square" lIns="0" tIns="0" rIns="0" bIns="0" rtlCol="0"/>
          <a:lstStyle/>
          <a:p>
            <a:endParaRPr/>
          </a:p>
        </p:txBody>
      </p:sp>
      <p:sp>
        <p:nvSpPr>
          <p:cNvPr id="632" name="object 632"/>
          <p:cNvSpPr/>
          <p:nvPr/>
        </p:nvSpPr>
        <p:spPr>
          <a:xfrm>
            <a:off x="6482162" y="5101648"/>
            <a:ext cx="5752" cy="491"/>
          </a:xfrm>
          <a:custGeom>
            <a:avLst/>
            <a:gdLst/>
            <a:ahLst/>
            <a:cxnLst/>
            <a:rect l="l" t="t" r="r" b="b"/>
            <a:pathLst>
              <a:path w="4445" h="634">
                <a:moveTo>
                  <a:pt x="63" y="0"/>
                </a:moveTo>
                <a:lnTo>
                  <a:pt x="0" y="507"/>
                </a:lnTo>
                <a:lnTo>
                  <a:pt x="3975" y="507"/>
                </a:lnTo>
                <a:lnTo>
                  <a:pt x="4127" y="0"/>
                </a:lnTo>
                <a:lnTo>
                  <a:pt x="63" y="0"/>
                </a:lnTo>
                <a:close/>
              </a:path>
            </a:pathLst>
          </a:custGeom>
          <a:solidFill>
            <a:srgbClr val="231F20"/>
          </a:solidFill>
        </p:spPr>
        <p:txBody>
          <a:bodyPr wrap="square" lIns="0" tIns="0" rIns="0" bIns="0" rtlCol="0"/>
          <a:lstStyle/>
          <a:p>
            <a:endParaRPr/>
          </a:p>
        </p:txBody>
      </p:sp>
      <p:sp>
        <p:nvSpPr>
          <p:cNvPr id="633" name="object 633"/>
          <p:cNvSpPr/>
          <p:nvPr/>
        </p:nvSpPr>
        <p:spPr>
          <a:xfrm>
            <a:off x="6482196" y="5101472"/>
            <a:ext cx="5752" cy="491"/>
          </a:xfrm>
          <a:custGeom>
            <a:avLst/>
            <a:gdLst/>
            <a:ahLst/>
            <a:cxnLst/>
            <a:rect l="l" t="t" r="r" b="b"/>
            <a:pathLst>
              <a:path w="4445" h="634">
                <a:moveTo>
                  <a:pt x="63" y="0"/>
                </a:moveTo>
                <a:lnTo>
                  <a:pt x="0" y="507"/>
                </a:lnTo>
                <a:lnTo>
                  <a:pt x="4013" y="507"/>
                </a:lnTo>
                <a:lnTo>
                  <a:pt x="4152" y="0"/>
                </a:lnTo>
                <a:lnTo>
                  <a:pt x="63" y="0"/>
                </a:lnTo>
                <a:close/>
              </a:path>
            </a:pathLst>
          </a:custGeom>
          <a:solidFill>
            <a:srgbClr val="231F20"/>
          </a:solidFill>
        </p:spPr>
        <p:txBody>
          <a:bodyPr wrap="square" lIns="0" tIns="0" rIns="0" bIns="0" rtlCol="0"/>
          <a:lstStyle/>
          <a:p>
            <a:endParaRPr/>
          </a:p>
        </p:txBody>
      </p:sp>
      <p:sp>
        <p:nvSpPr>
          <p:cNvPr id="634" name="object 634"/>
          <p:cNvSpPr/>
          <p:nvPr/>
        </p:nvSpPr>
        <p:spPr>
          <a:xfrm>
            <a:off x="6482245" y="5101275"/>
            <a:ext cx="5752" cy="491"/>
          </a:xfrm>
          <a:custGeom>
            <a:avLst/>
            <a:gdLst/>
            <a:ahLst/>
            <a:cxnLst/>
            <a:rect l="l" t="t" r="r" b="b"/>
            <a:pathLst>
              <a:path w="4445" h="634">
                <a:moveTo>
                  <a:pt x="63" y="0"/>
                </a:moveTo>
                <a:lnTo>
                  <a:pt x="0" y="495"/>
                </a:lnTo>
                <a:lnTo>
                  <a:pt x="4063" y="495"/>
                </a:lnTo>
                <a:lnTo>
                  <a:pt x="4203" y="0"/>
                </a:lnTo>
                <a:lnTo>
                  <a:pt x="63" y="0"/>
                </a:lnTo>
                <a:close/>
              </a:path>
            </a:pathLst>
          </a:custGeom>
          <a:solidFill>
            <a:srgbClr val="231F20"/>
          </a:solidFill>
        </p:spPr>
        <p:txBody>
          <a:bodyPr wrap="square" lIns="0" tIns="0" rIns="0" bIns="0" rtlCol="0"/>
          <a:lstStyle/>
          <a:p>
            <a:endParaRPr/>
          </a:p>
        </p:txBody>
      </p:sp>
      <p:sp>
        <p:nvSpPr>
          <p:cNvPr id="635" name="object 635"/>
          <p:cNvSpPr/>
          <p:nvPr/>
        </p:nvSpPr>
        <p:spPr>
          <a:xfrm>
            <a:off x="6482294" y="5101069"/>
            <a:ext cx="5752" cy="491"/>
          </a:xfrm>
          <a:custGeom>
            <a:avLst/>
            <a:gdLst/>
            <a:ahLst/>
            <a:cxnLst/>
            <a:rect l="l" t="t" r="r" b="b"/>
            <a:pathLst>
              <a:path w="4445" h="634">
                <a:moveTo>
                  <a:pt x="63" y="0"/>
                </a:moveTo>
                <a:lnTo>
                  <a:pt x="0" y="508"/>
                </a:lnTo>
                <a:lnTo>
                  <a:pt x="4089" y="508"/>
                </a:lnTo>
                <a:lnTo>
                  <a:pt x="4241" y="0"/>
                </a:lnTo>
                <a:lnTo>
                  <a:pt x="63" y="0"/>
                </a:lnTo>
                <a:close/>
              </a:path>
            </a:pathLst>
          </a:custGeom>
          <a:solidFill>
            <a:srgbClr val="231F20"/>
          </a:solidFill>
        </p:spPr>
        <p:txBody>
          <a:bodyPr wrap="square" lIns="0" tIns="0" rIns="0" bIns="0" rtlCol="0"/>
          <a:lstStyle/>
          <a:p>
            <a:endParaRPr/>
          </a:p>
        </p:txBody>
      </p:sp>
      <p:sp>
        <p:nvSpPr>
          <p:cNvPr id="636" name="object 636"/>
          <p:cNvSpPr/>
          <p:nvPr/>
        </p:nvSpPr>
        <p:spPr>
          <a:xfrm>
            <a:off x="6482327" y="5100873"/>
            <a:ext cx="5752" cy="491"/>
          </a:xfrm>
          <a:custGeom>
            <a:avLst/>
            <a:gdLst/>
            <a:ahLst/>
            <a:cxnLst/>
            <a:rect l="l" t="t" r="r" b="b"/>
            <a:pathLst>
              <a:path w="4445" h="634">
                <a:moveTo>
                  <a:pt x="63" y="0"/>
                </a:moveTo>
                <a:lnTo>
                  <a:pt x="0" y="508"/>
                </a:lnTo>
                <a:lnTo>
                  <a:pt x="4127" y="508"/>
                </a:lnTo>
                <a:lnTo>
                  <a:pt x="4267" y="0"/>
                </a:lnTo>
                <a:lnTo>
                  <a:pt x="63" y="0"/>
                </a:lnTo>
                <a:close/>
              </a:path>
            </a:pathLst>
          </a:custGeom>
          <a:solidFill>
            <a:srgbClr val="231F20"/>
          </a:solidFill>
        </p:spPr>
        <p:txBody>
          <a:bodyPr wrap="square" lIns="0" tIns="0" rIns="0" bIns="0" rtlCol="0"/>
          <a:lstStyle/>
          <a:p>
            <a:endParaRPr/>
          </a:p>
        </p:txBody>
      </p:sp>
      <p:sp>
        <p:nvSpPr>
          <p:cNvPr id="637" name="object 637"/>
          <p:cNvSpPr/>
          <p:nvPr/>
        </p:nvSpPr>
        <p:spPr>
          <a:xfrm>
            <a:off x="6482376" y="5100686"/>
            <a:ext cx="5752" cy="491"/>
          </a:xfrm>
          <a:custGeom>
            <a:avLst/>
            <a:gdLst/>
            <a:ahLst/>
            <a:cxnLst/>
            <a:rect l="l" t="t" r="r" b="b"/>
            <a:pathLst>
              <a:path w="4445" h="634">
                <a:moveTo>
                  <a:pt x="63" y="0"/>
                </a:moveTo>
                <a:lnTo>
                  <a:pt x="0" y="508"/>
                </a:lnTo>
                <a:lnTo>
                  <a:pt x="4165" y="508"/>
                </a:lnTo>
                <a:lnTo>
                  <a:pt x="4317" y="0"/>
                </a:lnTo>
                <a:lnTo>
                  <a:pt x="63" y="0"/>
                </a:lnTo>
                <a:close/>
              </a:path>
            </a:pathLst>
          </a:custGeom>
          <a:solidFill>
            <a:srgbClr val="231F20"/>
          </a:solidFill>
        </p:spPr>
        <p:txBody>
          <a:bodyPr wrap="square" lIns="0" tIns="0" rIns="0" bIns="0" rtlCol="0"/>
          <a:lstStyle/>
          <a:p>
            <a:endParaRPr/>
          </a:p>
        </p:txBody>
      </p:sp>
      <p:sp>
        <p:nvSpPr>
          <p:cNvPr id="638" name="object 638"/>
          <p:cNvSpPr/>
          <p:nvPr/>
        </p:nvSpPr>
        <p:spPr>
          <a:xfrm>
            <a:off x="6482410" y="5100480"/>
            <a:ext cx="5752" cy="491"/>
          </a:xfrm>
          <a:custGeom>
            <a:avLst/>
            <a:gdLst/>
            <a:ahLst/>
            <a:cxnLst/>
            <a:rect l="l" t="t" r="r" b="b"/>
            <a:pathLst>
              <a:path w="4445" h="634">
                <a:moveTo>
                  <a:pt x="63" y="0"/>
                </a:moveTo>
                <a:lnTo>
                  <a:pt x="0" y="508"/>
                </a:lnTo>
                <a:lnTo>
                  <a:pt x="4229" y="508"/>
                </a:lnTo>
                <a:lnTo>
                  <a:pt x="4356" y="0"/>
                </a:lnTo>
                <a:lnTo>
                  <a:pt x="63" y="0"/>
                </a:lnTo>
                <a:close/>
              </a:path>
            </a:pathLst>
          </a:custGeom>
          <a:solidFill>
            <a:srgbClr val="231F20"/>
          </a:solidFill>
        </p:spPr>
        <p:txBody>
          <a:bodyPr wrap="square" lIns="0" tIns="0" rIns="0" bIns="0" rtlCol="0"/>
          <a:lstStyle/>
          <a:p>
            <a:endParaRPr/>
          </a:p>
        </p:txBody>
      </p:sp>
      <p:sp>
        <p:nvSpPr>
          <p:cNvPr id="639" name="object 639"/>
          <p:cNvSpPr/>
          <p:nvPr/>
        </p:nvSpPr>
        <p:spPr>
          <a:xfrm>
            <a:off x="6482474" y="5100284"/>
            <a:ext cx="5752" cy="491"/>
          </a:xfrm>
          <a:custGeom>
            <a:avLst/>
            <a:gdLst/>
            <a:ahLst/>
            <a:cxnLst/>
            <a:rect l="l" t="t" r="r" b="b"/>
            <a:pathLst>
              <a:path w="4445" h="634">
                <a:moveTo>
                  <a:pt x="63" y="0"/>
                </a:moveTo>
                <a:lnTo>
                  <a:pt x="0" y="508"/>
                </a:lnTo>
                <a:lnTo>
                  <a:pt x="4241" y="508"/>
                </a:lnTo>
                <a:lnTo>
                  <a:pt x="4394" y="0"/>
                </a:lnTo>
                <a:lnTo>
                  <a:pt x="63" y="0"/>
                </a:lnTo>
                <a:close/>
              </a:path>
            </a:pathLst>
          </a:custGeom>
          <a:solidFill>
            <a:srgbClr val="231F20"/>
          </a:solidFill>
        </p:spPr>
        <p:txBody>
          <a:bodyPr wrap="square" lIns="0" tIns="0" rIns="0" bIns="0" rtlCol="0"/>
          <a:lstStyle/>
          <a:p>
            <a:endParaRPr/>
          </a:p>
        </p:txBody>
      </p:sp>
      <p:sp>
        <p:nvSpPr>
          <p:cNvPr id="640" name="object 640"/>
          <p:cNvSpPr/>
          <p:nvPr/>
        </p:nvSpPr>
        <p:spPr>
          <a:xfrm>
            <a:off x="6482491" y="5100088"/>
            <a:ext cx="5752" cy="491"/>
          </a:xfrm>
          <a:custGeom>
            <a:avLst/>
            <a:gdLst/>
            <a:ahLst/>
            <a:cxnLst/>
            <a:rect l="l" t="t" r="r" b="b"/>
            <a:pathLst>
              <a:path w="4445" h="634">
                <a:moveTo>
                  <a:pt x="63" y="0"/>
                </a:moveTo>
                <a:lnTo>
                  <a:pt x="0" y="508"/>
                </a:lnTo>
                <a:lnTo>
                  <a:pt x="4305" y="508"/>
                </a:lnTo>
                <a:lnTo>
                  <a:pt x="4444" y="0"/>
                </a:lnTo>
                <a:lnTo>
                  <a:pt x="63" y="0"/>
                </a:lnTo>
                <a:close/>
              </a:path>
            </a:pathLst>
          </a:custGeom>
          <a:solidFill>
            <a:srgbClr val="231F20"/>
          </a:solidFill>
        </p:spPr>
        <p:txBody>
          <a:bodyPr wrap="square" lIns="0" tIns="0" rIns="0" bIns="0" rtlCol="0"/>
          <a:lstStyle/>
          <a:p>
            <a:endParaRPr/>
          </a:p>
        </p:txBody>
      </p:sp>
      <p:sp>
        <p:nvSpPr>
          <p:cNvPr id="641" name="object 641"/>
          <p:cNvSpPr/>
          <p:nvPr/>
        </p:nvSpPr>
        <p:spPr>
          <a:xfrm>
            <a:off x="6482556" y="5099891"/>
            <a:ext cx="6574" cy="491"/>
          </a:xfrm>
          <a:custGeom>
            <a:avLst/>
            <a:gdLst/>
            <a:ahLst/>
            <a:cxnLst/>
            <a:rect l="l" t="t" r="r" b="b"/>
            <a:pathLst>
              <a:path w="5079" h="634">
                <a:moveTo>
                  <a:pt x="4483" y="0"/>
                </a:moveTo>
                <a:lnTo>
                  <a:pt x="0" y="0"/>
                </a:lnTo>
                <a:lnTo>
                  <a:pt x="0" y="508"/>
                </a:lnTo>
                <a:lnTo>
                  <a:pt x="4330" y="508"/>
                </a:lnTo>
                <a:lnTo>
                  <a:pt x="4483" y="0"/>
                </a:lnTo>
                <a:close/>
              </a:path>
            </a:pathLst>
          </a:custGeom>
          <a:solidFill>
            <a:srgbClr val="231F20"/>
          </a:solidFill>
        </p:spPr>
        <p:txBody>
          <a:bodyPr wrap="square" lIns="0" tIns="0" rIns="0" bIns="0" rtlCol="0"/>
          <a:lstStyle/>
          <a:p>
            <a:endParaRPr/>
          </a:p>
        </p:txBody>
      </p:sp>
      <p:sp>
        <p:nvSpPr>
          <p:cNvPr id="642" name="object 642"/>
          <p:cNvSpPr/>
          <p:nvPr/>
        </p:nvSpPr>
        <p:spPr>
          <a:xfrm>
            <a:off x="6482523" y="5099705"/>
            <a:ext cx="6574" cy="491"/>
          </a:xfrm>
          <a:custGeom>
            <a:avLst/>
            <a:gdLst/>
            <a:ahLst/>
            <a:cxnLst/>
            <a:rect l="l" t="t" r="r" b="b"/>
            <a:pathLst>
              <a:path w="5079" h="634">
                <a:moveTo>
                  <a:pt x="0" y="0"/>
                </a:moveTo>
                <a:lnTo>
                  <a:pt x="50" y="495"/>
                </a:lnTo>
                <a:lnTo>
                  <a:pt x="4419" y="495"/>
                </a:lnTo>
                <a:lnTo>
                  <a:pt x="4572" y="0"/>
                </a:lnTo>
                <a:lnTo>
                  <a:pt x="0" y="0"/>
                </a:lnTo>
                <a:close/>
              </a:path>
            </a:pathLst>
          </a:custGeom>
          <a:solidFill>
            <a:srgbClr val="231F20"/>
          </a:solidFill>
        </p:spPr>
        <p:txBody>
          <a:bodyPr wrap="square" lIns="0" tIns="0" rIns="0" bIns="0" rtlCol="0"/>
          <a:lstStyle/>
          <a:p>
            <a:endParaRPr/>
          </a:p>
        </p:txBody>
      </p:sp>
      <p:sp>
        <p:nvSpPr>
          <p:cNvPr id="643" name="object 643"/>
          <p:cNvSpPr/>
          <p:nvPr/>
        </p:nvSpPr>
        <p:spPr>
          <a:xfrm>
            <a:off x="6482473" y="5099499"/>
            <a:ext cx="6574" cy="491"/>
          </a:xfrm>
          <a:custGeom>
            <a:avLst/>
            <a:gdLst/>
            <a:ahLst/>
            <a:cxnLst/>
            <a:rect l="l" t="t" r="r" b="b"/>
            <a:pathLst>
              <a:path w="5079" h="634">
                <a:moveTo>
                  <a:pt x="0" y="0"/>
                </a:moveTo>
                <a:lnTo>
                  <a:pt x="50" y="508"/>
                </a:lnTo>
                <a:lnTo>
                  <a:pt x="4533" y="508"/>
                </a:lnTo>
                <a:lnTo>
                  <a:pt x="4686" y="0"/>
                </a:lnTo>
                <a:lnTo>
                  <a:pt x="0" y="0"/>
                </a:lnTo>
                <a:close/>
              </a:path>
            </a:pathLst>
          </a:custGeom>
          <a:solidFill>
            <a:srgbClr val="231F20"/>
          </a:solidFill>
        </p:spPr>
        <p:txBody>
          <a:bodyPr wrap="square" lIns="0" tIns="0" rIns="0" bIns="0" rtlCol="0"/>
          <a:lstStyle/>
          <a:p>
            <a:endParaRPr/>
          </a:p>
        </p:txBody>
      </p:sp>
      <p:sp>
        <p:nvSpPr>
          <p:cNvPr id="644" name="object 644"/>
          <p:cNvSpPr/>
          <p:nvPr/>
        </p:nvSpPr>
        <p:spPr>
          <a:xfrm>
            <a:off x="6482441" y="5099302"/>
            <a:ext cx="6574" cy="491"/>
          </a:xfrm>
          <a:custGeom>
            <a:avLst/>
            <a:gdLst/>
            <a:ahLst/>
            <a:cxnLst/>
            <a:rect l="l" t="t" r="r" b="b"/>
            <a:pathLst>
              <a:path w="5079" h="634">
                <a:moveTo>
                  <a:pt x="0" y="0"/>
                </a:moveTo>
                <a:lnTo>
                  <a:pt x="50" y="507"/>
                </a:lnTo>
                <a:lnTo>
                  <a:pt x="4635" y="507"/>
                </a:lnTo>
                <a:lnTo>
                  <a:pt x="4775" y="0"/>
                </a:lnTo>
                <a:lnTo>
                  <a:pt x="0" y="0"/>
                </a:lnTo>
                <a:close/>
              </a:path>
            </a:pathLst>
          </a:custGeom>
          <a:solidFill>
            <a:srgbClr val="231F20"/>
          </a:solidFill>
        </p:spPr>
        <p:txBody>
          <a:bodyPr wrap="square" lIns="0" tIns="0" rIns="0" bIns="0" rtlCol="0"/>
          <a:lstStyle/>
          <a:p>
            <a:endParaRPr/>
          </a:p>
        </p:txBody>
      </p:sp>
      <p:sp>
        <p:nvSpPr>
          <p:cNvPr id="645" name="object 645"/>
          <p:cNvSpPr/>
          <p:nvPr/>
        </p:nvSpPr>
        <p:spPr>
          <a:xfrm>
            <a:off x="6482409" y="5099106"/>
            <a:ext cx="6574" cy="491"/>
          </a:xfrm>
          <a:custGeom>
            <a:avLst/>
            <a:gdLst/>
            <a:ahLst/>
            <a:cxnLst/>
            <a:rect l="l" t="t" r="r" b="b"/>
            <a:pathLst>
              <a:path w="5079" h="634">
                <a:moveTo>
                  <a:pt x="0" y="0"/>
                </a:moveTo>
                <a:lnTo>
                  <a:pt x="50" y="507"/>
                </a:lnTo>
                <a:lnTo>
                  <a:pt x="4724" y="507"/>
                </a:lnTo>
                <a:lnTo>
                  <a:pt x="4864" y="0"/>
                </a:lnTo>
                <a:lnTo>
                  <a:pt x="0" y="0"/>
                </a:lnTo>
                <a:close/>
              </a:path>
            </a:pathLst>
          </a:custGeom>
          <a:solidFill>
            <a:srgbClr val="231F20"/>
          </a:solidFill>
        </p:spPr>
        <p:txBody>
          <a:bodyPr wrap="square" lIns="0" tIns="0" rIns="0" bIns="0" rtlCol="0"/>
          <a:lstStyle/>
          <a:p>
            <a:endParaRPr/>
          </a:p>
        </p:txBody>
      </p:sp>
      <p:sp>
        <p:nvSpPr>
          <p:cNvPr id="646" name="object 646"/>
          <p:cNvSpPr/>
          <p:nvPr/>
        </p:nvSpPr>
        <p:spPr>
          <a:xfrm>
            <a:off x="6482375" y="5098910"/>
            <a:ext cx="6574" cy="491"/>
          </a:xfrm>
          <a:custGeom>
            <a:avLst/>
            <a:gdLst/>
            <a:ahLst/>
            <a:cxnLst/>
            <a:rect l="l" t="t" r="r" b="b"/>
            <a:pathLst>
              <a:path w="5079" h="634">
                <a:moveTo>
                  <a:pt x="0" y="0"/>
                </a:moveTo>
                <a:lnTo>
                  <a:pt x="63" y="507"/>
                </a:lnTo>
                <a:lnTo>
                  <a:pt x="4826" y="507"/>
                </a:lnTo>
                <a:lnTo>
                  <a:pt x="4978" y="0"/>
                </a:lnTo>
                <a:lnTo>
                  <a:pt x="0" y="0"/>
                </a:lnTo>
                <a:close/>
              </a:path>
            </a:pathLst>
          </a:custGeom>
          <a:solidFill>
            <a:srgbClr val="231F20"/>
          </a:solidFill>
        </p:spPr>
        <p:txBody>
          <a:bodyPr wrap="square" lIns="0" tIns="0" rIns="0" bIns="0" rtlCol="0"/>
          <a:lstStyle/>
          <a:p>
            <a:endParaRPr/>
          </a:p>
        </p:txBody>
      </p:sp>
      <p:sp>
        <p:nvSpPr>
          <p:cNvPr id="647" name="object 647"/>
          <p:cNvSpPr/>
          <p:nvPr/>
        </p:nvSpPr>
        <p:spPr>
          <a:xfrm>
            <a:off x="6482343" y="5098714"/>
            <a:ext cx="6574" cy="491"/>
          </a:xfrm>
          <a:custGeom>
            <a:avLst/>
            <a:gdLst/>
            <a:ahLst/>
            <a:cxnLst/>
            <a:rect l="l" t="t" r="r" b="b"/>
            <a:pathLst>
              <a:path w="5079" h="634">
                <a:moveTo>
                  <a:pt x="0" y="0"/>
                </a:moveTo>
                <a:lnTo>
                  <a:pt x="63" y="508"/>
                </a:lnTo>
                <a:lnTo>
                  <a:pt x="4927" y="508"/>
                </a:lnTo>
                <a:lnTo>
                  <a:pt x="5080" y="0"/>
                </a:lnTo>
                <a:lnTo>
                  <a:pt x="0" y="0"/>
                </a:lnTo>
                <a:close/>
              </a:path>
            </a:pathLst>
          </a:custGeom>
          <a:solidFill>
            <a:srgbClr val="231F20"/>
          </a:solidFill>
        </p:spPr>
        <p:txBody>
          <a:bodyPr wrap="square" lIns="0" tIns="0" rIns="0" bIns="0" rtlCol="0"/>
          <a:lstStyle/>
          <a:p>
            <a:endParaRPr/>
          </a:p>
        </p:txBody>
      </p:sp>
      <p:sp>
        <p:nvSpPr>
          <p:cNvPr id="648" name="object 648"/>
          <p:cNvSpPr/>
          <p:nvPr/>
        </p:nvSpPr>
        <p:spPr>
          <a:xfrm>
            <a:off x="6482294" y="5098517"/>
            <a:ext cx="7396" cy="491"/>
          </a:xfrm>
          <a:custGeom>
            <a:avLst/>
            <a:gdLst/>
            <a:ahLst/>
            <a:cxnLst/>
            <a:rect l="l" t="t" r="r" b="b"/>
            <a:pathLst>
              <a:path w="5714" h="634">
                <a:moveTo>
                  <a:pt x="0" y="0"/>
                </a:moveTo>
                <a:lnTo>
                  <a:pt x="50" y="508"/>
                </a:lnTo>
                <a:lnTo>
                  <a:pt x="5029" y="508"/>
                </a:lnTo>
                <a:lnTo>
                  <a:pt x="5181" y="0"/>
                </a:lnTo>
                <a:lnTo>
                  <a:pt x="0" y="0"/>
                </a:lnTo>
                <a:close/>
              </a:path>
            </a:pathLst>
          </a:custGeom>
          <a:solidFill>
            <a:srgbClr val="231F20"/>
          </a:solidFill>
        </p:spPr>
        <p:txBody>
          <a:bodyPr wrap="square" lIns="0" tIns="0" rIns="0" bIns="0" rtlCol="0"/>
          <a:lstStyle/>
          <a:p>
            <a:endParaRPr/>
          </a:p>
        </p:txBody>
      </p:sp>
      <p:sp>
        <p:nvSpPr>
          <p:cNvPr id="649" name="object 649"/>
          <p:cNvSpPr/>
          <p:nvPr/>
        </p:nvSpPr>
        <p:spPr>
          <a:xfrm>
            <a:off x="6482260" y="5098321"/>
            <a:ext cx="7396" cy="491"/>
          </a:xfrm>
          <a:custGeom>
            <a:avLst/>
            <a:gdLst/>
            <a:ahLst/>
            <a:cxnLst/>
            <a:rect l="l" t="t" r="r" b="b"/>
            <a:pathLst>
              <a:path w="5714" h="634">
                <a:moveTo>
                  <a:pt x="0" y="0"/>
                </a:moveTo>
                <a:lnTo>
                  <a:pt x="50" y="508"/>
                </a:lnTo>
                <a:lnTo>
                  <a:pt x="5130" y="508"/>
                </a:lnTo>
                <a:lnTo>
                  <a:pt x="5270" y="0"/>
                </a:lnTo>
                <a:lnTo>
                  <a:pt x="0" y="0"/>
                </a:lnTo>
                <a:close/>
              </a:path>
            </a:pathLst>
          </a:custGeom>
          <a:solidFill>
            <a:srgbClr val="231F20"/>
          </a:solidFill>
        </p:spPr>
        <p:txBody>
          <a:bodyPr wrap="square" lIns="0" tIns="0" rIns="0" bIns="0" rtlCol="0"/>
          <a:lstStyle/>
          <a:p>
            <a:endParaRPr/>
          </a:p>
        </p:txBody>
      </p:sp>
      <p:sp>
        <p:nvSpPr>
          <p:cNvPr id="650" name="object 650"/>
          <p:cNvSpPr/>
          <p:nvPr/>
        </p:nvSpPr>
        <p:spPr>
          <a:xfrm>
            <a:off x="6482245" y="5098126"/>
            <a:ext cx="7396" cy="491"/>
          </a:xfrm>
          <a:custGeom>
            <a:avLst/>
            <a:gdLst/>
            <a:ahLst/>
            <a:cxnLst/>
            <a:rect l="l" t="t" r="r" b="b"/>
            <a:pathLst>
              <a:path w="5714" h="634">
                <a:moveTo>
                  <a:pt x="0" y="0"/>
                </a:moveTo>
                <a:lnTo>
                  <a:pt x="50" y="508"/>
                </a:lnTo>
                <a:lnTo>
                  <a:pt x="5219" y="508"/>
                </a:lnTo>
                <a:lnTo>
                  <a:pt x="5359" y="0"/>
                </a:lnTo>
                <a:lnTo>
                  <a:pt x="0" y="0"/>
                </a:lnTo>
                <a:close/>
              </a:path>
            </a:pathLst>
          </a:custGeom>
          <a:solidFill>
            <a:srgbClr val="231F20"/>
          </a:solidFill>
        </p:spPr>
        <p:txBody>
          <a:bodyPr wrap="square" lIns="0" tIns="0" rIns="0" bIns="0" rtlCol="0"/>
          <a:lstStyle/>
          <a:p>
            <a:endParaRPr/>
          </a:p>
        </p:txBody>
      </p:sp>
      <p:sp>
        <p:nvSpPr>
          <p:cNvPr id="651" name="object 651"/>
          <p:cNvSpPr/>
          <p:nvPr/>
        </p:nvSpPr>
        <p:spPr>
          <a:xfrm>
            <a:off x="6482211" y="5097939"/>
            <a:ext cx="7396" cy="491"/>
          </a:xfrm>
          <a:custGeom>
            <a:avLst/>
            <a:gdLst/>
            <a:ahLst/>
            <a:cxnLst/>
            <a:rect l="l" t="t" r="r" b="b"/>
            <a:pathLst>
              <a:path w="5714" h="634">
                <a:moveTo>
                  <a:pt x="0" y="0"/>
                </a:moveTo>
                <a:lnTo>
                  <a:pt x="50" y="508"/>
                </a:lnTo>
                <a:lnTo>
                  <a:pt x="5321" y="508"/>
                </a:lnTo>
                <a:lnTo>
                  <a:pt x="5461" y="0"/>
                </a:lnTo>
                <a:lnTo>
                  <a:pt x="0" y="0"/>
                </a:lnTo>
                <a:close/>
              </a:path>
            </a:pathLst>
          </a:custGeom>
          <a:solidFill>
            <a:srgbClr val="231F20"/>
          </a:solidFill>
        </p:spPr>
        <p:txBody>
          <a:bodyPr wrap="square" lIns="0" tIns="0" rIns="0" bIns="0" rtlCol="0"/>
          <a:lstStyle/>
          <a:p>
            <a:endParaRPr/>
          </a:p>
        </p:txBody>
      </p:sp>
      <p:sp>
        <p:nvSpPr>
          <p:cNvPr id="652" name="object 652"/>
          <p:cNvSpPr/>
          <p:nvPr/>
        </p:nvSpPr>
        <p:spPr>
          <a:xfrm>
            <a:off x="6482162" y="5097742"/>
            <a:ext cx="7396" cy="491"/>
          </a:xfrm>
          <a:custGeom>
            <a:avLst/>
            <a:gdLst/>
            <a:ahLst/>
            <a:cxnLst/>
            <a:rect l="l" t="t" r="r" b="b"/>
            <a:pathLst>
              <a:path w="5714" h="634">
                <a:moveTo>
                  <a:pt x="0" y="0"/>
                </a:moveTo>
                <a:lnTo>
                  <a:pt x="50" y="508"/>
                </a:lnTo>
                <a:lnTo>
                  <a:pt x="5435" y="508"/>
                </a:lnTo>
                <a:lnTo>
                  <a:pt x="5575" y="0"/>
                </a:lnTo>
                <a:lnTo>
                  <a:pt x="0" y="0"/>
                </a:lnTo>
                <a:close/>
              </a:path>
            </a:pathLst>
          </a:custGeom>
          <a:solidFill>
            <a:srgbClr val="231F20"/>
          </a:solidFill>
        </p:spPr>
        <p:txBody>
          <a:bodyPr wrap="square" lIns="0" tIns="0" rIns="0" bIns="0" rtlCol="0"/>
          <a:lstStyle/>
          <a:p>
            <a:endParaRPr/>
          </a:p>
        </p:txBody>
      </p:sp>
      <p:sp>
        <p:nvSpPr>
          <p:cNvPr id="653" name="object 653"/>
          <p:cNvSpPr/>
          <p:nvPr/>
        </p:nvSpPr>
        <p:spPr>
          <a:xfrm>
            <a:off x="6482130" y="5097537"/>
            <a:ext cx="7396" cy="491"/>
          </a:xfrm>
          <a:custGeom>
            <a:avLst/>
            <a:gdLst/>
            <a:ahLst/>
            <a:cxnLst/>
            <a:rect l="l" t="t" r="r" b="b"/>
            <a:pathLst>
              <a:path w="5714" h="634">
                <a:moveTo>
                  <a:pt x="0" y="0"/>
                </a:moveTo>
                <a:lnTo>
                  <a:pt x="63" y="508"/>
                </a:lnTo>
                <a:lnTo>
                  <a:pt x="5524" y="508"/>
                </a:lnTo>
                <a:lnTo>
                  <a:pt x="5664" y="0"/>
                </a:lnTo>
                <a:lnTo>
                  <a:pt x="0" y="0"/>
                </a:lnTo>
                <a:close/>
              </a:path>
            </a:pathLst>
          </a:custGeom>
          <a:solidFill>
            <a:srgbClr val="231F20"/>
          </a:solidFill>
        </p:spPr>
        <p:txBody>
          <a:bodyPr wrap="square" lIns="0" tIns="0" rIns="0" bIns="0" rtlCol="0"/>
          <a:lstStyle/>
          <a:p>
            <a:endParaRPr/>
          </a:p>
        </p:txBody>
      </p:sp>
      <p:sp>
        <p:nvSpPr>
          <p:cNvPr id="654" name="object 654"/>
          <p:cNvSpPr/>
          <p:nvPr/>
        </p:nvSpPr>
        <p:spPr>
          <a:xfrm>
            <a:off x="6482095" y="5097340"/>
            <a:ext cx="8218" cy="491"/>
          </a:xfrm>
          <a:custGeom>
            <a:avLst/>
            <a:gdLst/>
            <a:ahLst/>
            <a:cxnLst/>
            <a:rect l="l" t="t" r="r" b="b"/>
            <a:pathLst>
              <a:path w="6350" h="634">
                <a:moveTo>
                  <a:pt x="0" y="0"/>
                </a:moveTo>
                <a:lnTo>
                  <a:pt x="63" y="508"/>
                </a:lnTo>
                <a:lnTo>
                  <a:pt x="5626" y="508"/>
                </a:lnTo>
                <a:lnTo>
                  <a:pt x="5765" y="0"/>
                </a:lnTo>
                <a:lnTo>
                  <a:pt x="0" y="0"/>
                </a:lnTo>
                <a:close/>
              </a:path>
            </a:pathLst>
          </a:custGeom>
          <a:solidFill>
            <a:srgbClr val="231F20"/>
          </a:solidFill>
        </p:spPr>
        <p:txBody>
          <a:bodyPr wrap="square" lIns="0" tIns="0" rIns="0" bIns="0" rtlCol="0"/>
          <a:lstStyle/>
          <a:p>
            <a:endParaRPr/>
          </a:p>
        </p:txBody>
      </p:sp>
      <p:sp>
        <p:nvSpPr>
          <p:cNvPr id="655" name="object 655"/>
          <p:cNvSpPr/>
          <p:nvPr/>
        </p:nvSpPr>
        <p:spPr>
          <a:xfrm>
            <a:off x="6482063" y="5097154"/>
            <a:ext cx="8218" cy="491"/>
          </a:xfrm>
          <a:custGeom>
            <a:avLst/>
            <a:gdLst/>
            <a:ahLst/>
            <a:cxnLst/>
            <a:rect l="l" t="t" r="r" b="b"/>
            <a:pathLst>
              <a:path w="6350" h="634">
                <a:moveTo>
                  <a:pt x="0" y="0"/>
                </a:moveTo>
                <a:lnTo>
                  <a:pt x="50" y="508"/>
                </a:lnTo>
                <a:lnTo>
                  <a:pt x="5727" y="508"/>
                </a:lnTo>
                <a:lnTo>
                  <a:pt x="5880" y="0"/>
                </a:lnTo>
                <a:lnTo>
                  <a:pt x="0" y="0"/>
                </a:lnTo>
                <a:close/>
              </a:path>
            </a:pathLst>
          </a:custGeom>
          <a:solidFill>
            <a:srgbClr val="231F20"/>
          </a:solidFill>
        </p:spPr>
        <p:txBody>
          <a:bodyPr wrap="square" lIns="0" tIns="0" rIns="0" bIns="0" rtlCol="0"/>
          <a:lstStyle/>
          <a:p>
            <a:endParaRPr/>
          </a:p>
        </p:txBody>
      </p:sp>
      <p:sp>
        <p:nvSpPr>
          <p:cNvPr id="656" name="object 656"/>
          <p:cNvSpPr/>
          <p:nvPr/>
        </p:nvSpPr>
        <p:spPr>
          <a:xfrm>
            <a:off x="6482029" y="5096957"/>
            <a:ext cx="8218" cy="491"/>
          </a:xfrm>
          <a:custGeom>
            <a:avLst/>
            <a:gdLst/>
            <a:ahLst/>
            <a:cxnLst/>
            <a:rect l="l" t="t" r="r" b="b"/>
            <a:pathLst>
              <a:path w="6350" h="634">
                <a:moveTo>
                  <a:pt x="0" y="0"/>
                </a:moveTo>
                <a:lnTo>
                  <a:pt x="50" y="508"/>
                </a:lnTo>
                <a:lnTo>
                  <a:pt x="5816" y="508"/>
                </a:lnTo>
                <a:lnTo>
                  <a:pt x="5969" y="0"/>
                </a:lnTo>
                <a:lnTo>
                  <a:pt x="0" y="0"/>
                </a:lnTo>
                <a:close/>
              </a:path>
            </a:pathLst>
          </a:custGeom>
          <a:solidFill>
            <a:srgbClr val="231F20"/>
          </a:solidFill>
        </p:spPr>
        <p:txBody>
          <a:bodyPr wrap="square" lIns="0" tIns="0" rIns="0" bIns="0" rtlCol="0"/>
          <a:lstStyle/>
          <a:p>
            <a:endParaRPr/>
          </a:p>
        </p:txBody>
      </p:sp>
      <p:sp>
        <p:nvSpPr>
          <p:cNvPr id="657" name="object 657"/>
          <p:cNvSpPr/>
          <p:nvPr/>
        </p:nvSpPr>
        <p:spPr>
          <a:xfrm>
            <a:off x="6481980" y="5096751"/>
            <a:ext cx="8218" cy="491"/>
          </a:xfrm>
          <a:custGeom>
            <a:avLst/>
            <a:gdLst/>
            <a:ahLst/>
            <a:cxnLst/>
            <a:rect l="l" t="t" r="r" b="b"/>
            <a:pathLst>
              <a:path w="6350" h="634">
                <a:moveTo>
                  <a:pt x="0" y="0"/>
                </a:moveTo>
                <a:lnTo>
                  <a:pt x="50" y="507"/>
                </a:lnTo>
                <a:lnTo>
                  <a:pt x="5918" y="507"/>
                </a:lnTo>
                <a:lnTo>
                  <a:pt x="6070" y="0"/>
                </a:lnTo>
                <a:lnTo>
                  <a:pt x="0" y="0"/>
                </a:lnTo>
                <a:close/>
              </a:path>
            </a:pathLst>
          </a:custGeom>
          <a:solidFill>
            <a:srgbClr val="231F20"/>
          </a:solidFill>
        </p:spPr>
        <p:txBody>
          <a:bodyPr wrap="square" lIns="0" tIns="0" rIns="0" bIns="0" rtlCol="0"/>
          <a:lstStyle/>
          <a:p>
            <a:endParaRPr/>
          </a:p>
        </p:txBody>
      </p:sp>
      <p:sp>
        <p:nvSpPr>
          <p:cNvPr id="658" name="object 658"/>
          <p:cNvSpPr/>
          <p:nvPr/>
        </p:nvSpPr>
        <p:spPr>
          <a:xfrm>
            <a:off x="6481965" y="5096565"/>
            <a:ext cx="8218" cy="491"/>
          </a:xfrm>
          <a:custGeom>
            <a:avLst/>
            <a:gdLst/>
            <a:ahLst/>
            <a:cxnLst/>
            <a:rect l="l" t="t" r="r" b="b"/>
            <a:pathLst>
              <a:path w="6350" h="634">
                <a:moveTo>
                  <a:pt x="0" y="0"/>
                </a:moveTo>
                <a:lnTo>
                  <a:pt x="50" y="507"/>
                </a:lnTo>
                <a:lnTo>
                  <a:pt x="6007" y="507"/>
                </a:lnTo>
                <a:lnTo>
                  <a:pt x="6159" y="0"/>
                </a:lnTo>
                <a:lnTo>
                  <a:pt x="0" y="0"/>
                </a:lnTo>
                <a:close/>
              </a:path>
            </a:pathLst>
          </a:custGeom>
          <a:solidFill>
            <a:srgbClr val="231F20"/>
          </a:solidFill>
        </p:spPr>
        <p:txBody>
          <a:bodyPr wrap="square" lIns="0" tIns="0" rIns="0" bIns="0" rtlCol="0"/>
          <a:lstStyle/>
          <a:p>
            <a:endParaRPr/>
          </a:p>
        </p:txBody>
      </p:sp>
      <p:sp>
        <p:nvSpPr>
          <p:cNvPr id="659" name="object 659"/>
          <p:cNvSpPr/>
          <p:nvPr/>
        </p:nvSpPr>
        <p:spPr>
          <a:xfrm>
            <a:off x="6481931" y="5096359"/>
            <a:ext cx="8218" cy="491"/>
          </a:xfrm>
          <a:custGeom>
            <a:avLst/>
            <a:gdLst/>
            <a:ahLst/>
            <a:cxnLst/>
            <a:rect l="l" t="t" r="r" b="b"/>
            <a:pathLst>
              <a:path w="6350" h="634">
                <a:moveTo>
                  <a:pt x="0" y="0"/>
                </a:moveTo>
                <a:lnTo>
                  <a:pt x="50" y="507"/>
                </a:lnTo>
                <a:lnTo>
                  <a:pt x="6108" y="507"/>
                </a:lnTo>
                <a:lnTo>
                  <a:pt x="6248" y="0"/>
                </a:lnTo>
                <a:lnTo>
                  <a:pt x="0" y="0"/>
                </a:lnTo>
                <a:close/>
              </a:path>
            </a:pathLst>
          </a:custGeom>
          <a:solidFill>
            <a:srgbClr val="231F20"/>
          </a:solidFill>
        </p:spPr>
        <p:txBody>
          <a:bodyPr wrap="square" lIns="0" tIns="0" rIns="0" bIns="0" rtlCol="0"/>
          <a:lstStyle/>
          <a:p>
            <a:endParaRPr/>
          </a:p>
        </p:txBody>
      </p:sp>
      <p:sp>
        <p:nvSpPr>
          <p:cNvPr id="660" name="object 660"/>
          <p:cNvSpPr/>
          <p:nvPr/>
        </p:nvSpPr>
        <p:spPr>
          <a:xfrm>
            <a:off x="6481883" y="5096162"/>
            <a:ext cx="9039" cy="491"/>
          </a:xfrm>
          <a:custGeom>
            <a:avLst/>
            <a:gdLst/>
            <a:ahLst/>
            <a:cxnLst/>
            <a:rect l="l" t="t" r="r" b="b"/>
            <a:pathLst>
              <a:path w="6985" h="634">
                <a:moveTo>
                  <a:pt x="0" y="0"/>
                </a:moveTo>
                <a:lnTo>
                  <a:pt x="63" y="520"/>
                </a:lnTo>
                <a:lnTo>
                  <a:pt x="6223" y="520"/>
                </a:lnTo>
                <a:lnTo>
                  <a:pt x="6362" y="0"/>
                </a:lnTo>
                <a:lnTo>
                  <a:pt x="0" y="0"/>
                </a:lnTo>
                <a:close/>
              </a:path>
            </a:pathLst>
          </a:custGeom>
          <a:solidFill>
            <a:srgbClr val="231F20"/>
          </a:solidFill>
        </p:spPr>
        <p:txBody>
          <a:bodyPr wrap="square" lIns="0" tIns="0" rIns="0" bIns="0" rtlCol="0"/>
          <a:lstStyle/>
          <a:p>
            <a:endParaRPr/>
          </a:p>
        </p:txBody>
      </p:sp>
      <p:sp>
        <p:nvSpPr>
          <p:cNvPr id="661" name="object 661"/>
          <p:cNvSpPr/>
          <p:nvPr/>
        </p:nvSpPr>
        <p:spPr>
          <a:xfrm>
            <a:off x="6481851" y="5095976"/>
            <a:ext cx="9039" cy="491"/>
          </a:xfrm>
          <a:custGeom>
            <a:avLst/>
            <a:gdLst/>
            <a:ahLst/>
            <a:cxnLst/>
            <a:rect l="l" t="t" r="r" b="b"/>
            <a:pathLst>
              <a:path w="6985" h="634">
                <a:moveTo>
                  <a:pt x="0" y="0"/>
                </a:moveTo>
                <a:lnTo>
                  <a:pt x="63" y="508"/>
                </a:lnTo>
                <a:lnTo>
                  <a:pt x="6324" y="508"/>
                </a:lnTo>
                <a:lnTo>
                  <a:pt x="6464" y="0"/>
                </a:lnTo>
                <a:lnTo>
                  <a:pt x="0" y="0"/>
                </a:lnTo>
                <a:close/>
              </a:path>
            </a:pathLst>
          </a:custGeom>
          <a:solidFill>
            <a:srgbClr val="231F20"/>
          </a:solidFill>
        </p:spPr>
        <p:txBody>
          <a:bodyPr wrap="square" lIns="0" tIns="0" rIns="0" bIns="0" rtlCol="0"/>
          <a:lstStyle/>
          <a:p>
            <a:endParaRPr/>
          </a:p>
        </p:txBody>
      </p:sp>
      <p:sp>
        <p:nvSpPr>
          <p:cNvPr id="662" name="object 662"/>
          <p:cNvSpPr/>
          <p:nvPr/>
        </p:nvSpPr>
        <p:spPr>
          <a:xfrm>
            <a:off x="6481817" y="5095770"/>
            <a:ext cx="9039" cy="491"/>
          </a:xfrm>
          <a:custGeom>
            <a:avLst/>
            <a:gdLst/>
            <a:ahLst/>
            <a:cxnLst/>
            <a:rect l="l" t="t" r="r" b="b"/>
            <a:pathLst>
              <a:path w="6985" h="634">
                <a:moveTo>
                  <a:pt x="0" y="0"/>
                </a:moveTo>
                <a:lnTo>
                  <a:pt x="50" y="508"/>
                </a:lnTo>
                <a:lnTo>
                  <a:pt x="6426" y="508"/>
                </a:lnTo>
                <a:lnTo>
                  <a:pt x="6553" y="0"/>
                </a:lnTo>
                <a:lnTo>
                  <a:pt x="0" y="0"/>
                </a:lnTo>
                <a:close/>
              </a:path>
            </a:pathLst>
          </a:custGeom>
          <a:solidFill>
            <a:srgbClr val="231F20"/>
          </a:solidFill>
        </p:spPr>
        <p:txBody>
          <a:bodyPr wrap="square" lIns="0" tIns="0" rIns="0" bIns="0" rtlCol="0"/>
          <a:lstStyle/>
          <a:p>
            <a:endParaRPr/>
          </a:p>
        </p:txBody>
      </p:sp>
      <p:sp>
        <p:nvSpPr>
          <p:cNvPr id="663" name="object 663"/>
          <p:cNvSpPr/>
          <p:nvPr/>
        </p:nvSpPr>
        <p:spPr>
          <a:xfrm>
            <a:off x="6481801" y="5095573"/>
            <a:ext cx="9039" cy="491"/>
          </a:xfrm>
          <a:custGeom>
            <a:avLst/>
            <a:gdLst/>
            <a:ahLst/>
            <a:cxnLst/>
            <a:rect l="l" t="t" r="r" b="b"/>
            <a:pathLst>
              <a:path w="6985" h="634">
                <a:moveTo>
                  <a:pt x="0" y="0"/>
                </a:moveTo>
                <a:lnTo>
                  <a:pt x="50" y="508"/>
                </a:lnTo>
                <a:lnTo>
                  <a:pt x="6515" y="508"/>
                </a:lnTo>
                <a:lnTo>
                  <a:pt x="6654" y="0"/>
                </a:lnTo>
                <a:lnTo>
                  <a:pt x="0" y="0"/>
                </a:lnTo>
                <a:close/>
              </a:path>
            </a:pathLst>
          </a:custGeom>
          <a:solidFill>
            <a:srgbClr val="231F20"/>
          </a:solidFill>
        </p:spPr>
        <p:txBody>
          <a:bodyPr wrap="square" lIns="0" tIns="0" rIns="0" bIns="0" rtlCol="0"/>
          <a:lstStyle/>
          <a:p>
            <a:endParaRPr/>
          </a:p>
        </p:txBody>
      </p:sp>
      <p:sp>
        <p:nvSpPr>
          <p:cNvPr id="664" name="object 664"/>
          <p:cNvSpPr/>
          <p:nvPr/>
        </p:nvSpPr>
        <p:spPr>
          <a:xfrm>
            <a:off x="6481752" y="5095387"/>
            <a:ext cx="9039" cy="491"/>
          </a:xfrm>
          <a:custGeom>
            <a:avLst/>
            <a:gdLst/>
            <a:ahLst/>
            <a:cxnLst/>
            <a:rect l="l" t="t" r="r" b="b"/>
            <a:pathLst>
              <a:path w="6985" h="634">
                <a:moveTo>
                  <a:pt x="0" y="0"/>
                </a:moveTo>
                <a:lnTo>
                  <a:pt x="50" y="508"/>
                </a:lnTo>
                <a:lnTo>
                  <a:pt x="6616" y="508"/>
                </a:lnTo>
                <a:lnTo>
                  <a:pt x="6756" y="0"/>
                </a:lnTo>
                <a:lnTo>
                  <a:pt x="0" y="0"/>
                </a:lnTo>
                <a:close/>
              </a:path>
            </a:pathLst>
          </a:custGeom>
          <a:solidFill>
            <a:srgbClr val="231F20"/>
          </a:solidFill>
        </p:spPr>
        <p:txBody>
          <a:bodyPr wrap="square" lIns="0" tIns="0" rIns="0" bIns="0" rtlCol="0"/>
          <a:lstStyle/>
          <a:p>
            <a:endParaRPr/>
          </a:p>
        </p:txBody>
      </p:sp>
      <p:sp>
        <p:nvSpPr>
          <p:cNvPr id="665" name="object 665"/>
          <p:cNvSpPr/>
          <p:nvPr/>
        </p:nvSpPr>
        <p:spPr>
          <a:xfrm>
            <a:off x="6481719" y="5095181"/>
            <a:ext cx="9039" cy="491"/>
          </a:xfrm>
          <a:custGeom>
            <a:avLst/>
            <a:gdLst/>
            <a:ahLst/>
            <a:cxnLst/>
            <a:rect l="l" t="t" r="r" b="b"/>
            <a:pathLst>
              <a:path w="6985" h="634">
                <a:moveTo>
                  <a:pt x="0" y="0"/>
                </a:moveTo>
                <a:lnTo>
                  <a:pt x="50" y="508"/>
                </a:lnTo>
                <a:lnTo>
                  <a:pt x="6705" y="508"/>
                </a:lnTo>
                <a:lnTo>
                  <a:pt x="6858" y="0"/>
                </a:lnTo>
                <a:lnTo>
                  <a:pt x="0" y="0"/>
                </a:lnTo>
                <a:close/>
              </a:path>
            </a:pathLst>
          </a:custGeom>
          <a:solidFill>
            <a:srgbClr val="231F20"/>
          </a:solidFill>
        </p:spPr>
        <p:txBody>
          <a:bodyPr wrap="square" lIns="0" tIns="0" rIns="0" bIns="0" rtlCol="0"/>
          <a:lstStyle/>
          <a:p>
            <a:endParaRPr/>
          </a:p>
        </p:txBody>
      </p:sp>
      <p:sp>
        <p:nvSpPr>
          <p:cNvPr id="666" name="object 666"/>
          <p:cNvSpPr/>
          <p:nvPr/>
        </p:nvSpPr>
        <p:spPr>
          <a:xfrm>
            <a:off x="6481669" y="5094984"/>
            <a:ext cx="9039" cy="491"/>
          </a:xfrm>
          <a:custGeom>
            <a:avLst/>
            <a:gdLst/>
            <a:ahLst/>
            <a:cxnLst/>
            <a:rect l="l" t="t" r="r" b="b"/>
            <a:pathLst>
              <a:path w="6985" h="634">
                <a:moveTo>
                  <a:pt x="0" y="0"/>
                </a:moveTo>
                <a:lnTo>
                  <a:pt x="63" y="508"/>
                </a:lnTo>
                <a:lnTo>
                  <a:pt x="6819" y="508"/>
                </a:lnTo>
                <a:lnTo>
                  <a:pt x="6972" y="0"/>
                </a:lnTo>
                <a:lnTo>
                  <a:pt x="0" y="0"/>
                </a:lnTo>
                <a:close/>
              </a:path>
            </a:pathLst>
          </a:custGeom>
          <a:solidFill>
            <a:srgbClr val="231F20"/>
          </a:solidFill>
        </p:spPr>
        <p:txBody>
          <a:bodyPr wrap="square" lIns="0" tIns="0" rIns="0" bIns="0" rtlCol="0"/>
          <a:lstStyle/>
          <a:p>
            <a:endParaRPr/>
          </a:p>
        </p:txBody>
      </p:sp>
      <p:sp>
        <p:nvSpPr>
          <p:cNvPr id="667" name="object 667"/>
          <p:cNvSpPr/>
          <p:nvPr/>
        </p:nvSpPr>
        <p:spPr>
          <a:xfrm>
            <a:off x="6481652" y="5094788"/>
            <a:ext cx="9861" cy="491"/>
          </a:xfrm>
          <a:custGeom>
            <a:avLst/>
            <a:gdLst/>
            <a:ahLst/>
            <a:cxnLst/>
            <a:rect l="l" t="t" r="r" b="b"/>
            <a:pathLst>
              <a:path w="7620" h="634">
                <a:moveTo>
                  <a:pt x="0" y="0"/>
                </a:moveTo>
                <a:lnTo>
                  <a:pt x="63" y="508"/>
                </a:lnTo>
                <a:lnTo>
                  <a:pt x="6908" y="508"/>
                </a:lnTo>
                <a:lnTo>
                  <a:pt x="7061" y="0"/>
                </a:lnTo>
                <a:lnTo>
                  <a:pt x="0" y="0"/>
                </a:lnTo>
                <a:close/>
              </a:path>
            </a:pathLst>
          </a:custGeom>
          <a:solidFill>
            <a:srgbClr val="231F20"/>
          </a:solidFill>
        </p:spPr>
        <p:txBody>
          <a:bodyPr wrap="square" lIns="0" tIns="0" rIns="0" bIns="0" rtlCol="0"/>
          <a:lstStyle/>
          <a:p>
            <a:endParaRPr/>
          </a:p>
        </p:txBody>
      </p:sp>
      <p:sp>
        <p:nvSpPr>
          <p:cNvPr id="668" name="object 668"/>
          <p:cNvSpPr/>
          <p:nvPr/>
        </p:nvSpPr>
        <p:spPr>
          <a:xfrm>
            <a:off x="6481619" y="5094592"/>
            <a:ext cx="9861" cy="491"/>
          </a:xfrm>
          <a:custGeom>
            <a:avLst/>
            <a:gdLst/>
            <a:ahLst/>
            <a:cxnLst/>
            <a:rect l="l" t="t" r="r" b="b"/>
            <a:pathLst>
              <a:path w="7620" h="634">
                <a:moveTo>
                  <a:pt x="0" y="0"/>
                </a:moveTo>
                <a:lnTo>
                  <a:pt x="63" y="508"/>
                </a:lnTo>
                <a:lnTo>
                  <a:pt x="7010" y="508"/>
                </a:lnTo>
                <a:lnTo>
                  <a:pt x="7150" y="0"/>
                </a:lnTo>
                <a:lnTo>
                  <a:pt x="0" y="0"/>
                </a:lnTo>
                <a:close/>
              </a:path>
            </a:pathLst>
          </a:custGeom>
          <a:solidFill>
            <a:srgbClr val="231F20"/>
          </a:solidFill>
        </p:spPr>
        <p:txBody>
          <a:bodyPr wrap="square" lIns="0" tIns="0" rIns="0" bIns="0" rtlCol="0"/>
          <a:lstStyle/>
          <a:p>
            <a:endParaRPr/>
          </a:p>
        </p:txBody>
      </p:sp>
      <p:sp>
        <p:nvSpPr>
          <p:cNvPr id="669" name="object 669"/>
          <p:cNvSpPr/>
          <p:nvPr/>
        </p:nvSpPr>
        <p:spPr>
          <a:xfrm>
            <a:off x="6481570" y="5094406"/>
            <a:ext cx="9861" cy="491"/>
          </a:xfrm>
          <a:custGeom>
            <a:avLst/>
            <a:gdLst/>
            <a:ahLst/>
            <a:cxnLst/>
            <a:rect l="l" t="t" r="r" b="b"/>
            <a:pathLst>
              <a:path w="7620" h="634">
                <a:moveTo>
                  <a:pt x="0" y="0"/>
                </a:moveTo>
                <a:lnTo>
                  <a:pt x="50" y="495"/>
                </a:lnTo>
                <a:lnTo>
                  <a:pt x="7124" y="495"/>
                </a:lnTo>
                <a:lnTo>
                  <a:pt x="7264" y="0"/>
                </a:lnTo>
                <a:lnTo>
                  <a:pt x="0" y="0"/>
                </a:lnTo>
                <a:close/>
              </a:path>
            </a:pathLst>
          </a:custGeom>
          <a:solidFill>
            <a:srgbClr val="231F20"/>
          </a:solidFill>
        </p:spPr>
        <p:txBody>
          <a:bodyPr wrap="square" lIns="0" tIns="0" rIns="0" bIns="0" rtlCol="0"/>
          <a:lstStyle/>
          <a:p>
            <a:endParaRPr/>
          </a:p>
        </p:txBody>
      </p:sp>
      <p:sp>
        <p:nvSpPr>
          <p:cNvPr id="670" name="object 670"/>
          <p:cNvSpPr/>
          <p:nvPr/>
        </p:nvSpPr>
        <p:spPr>
          <a:xfrm>
            <a:off x="6481537" y="5094209"/>
            <a:ext cx="9861" cy="491"/>
          </a:xfrm>
          <a:custGeom>
            <a:avLst/>
            <a:gdLst/>
            <a:ahLst/>
            <a:cxnLst/>
            <a:rect l="l" t="t" r="r" b="b"/>
            <a:pathLst>
              <a:path w="7620" h="634">
                <a:moveTo>
                  <a:pt x="0" y="0"/>
                </a:moveTo>
                <a:lnTo>
                  <a:pt x="50" y="495"/>
                </a:lnTo>
                <a:lnTo>
                  <a:pt x="7213" y="495"/>
                </a:lnTo>
                <a:lnTo>
                  <a:pt x="7353" y="0"/>
                </a:lnTo>
                <a:lnTo>
                  <a:pt x="0" y="0"/>
                </a:lnTo>
                <a:close/>
              </a:path>
            </a:pathLst>
          </a:custGeom>
          <a:solidFill>
            <a:srgbClr val="231F20"/>
          </a:solidFill>
        </p:spPr>
        <p:txBody>
          <a:bodyPr wrap="square" lIns="0" tIns="0" rIns="0" bIns="0" rtlCol="0"/>
          <a:lstStyle/>
          <a:p>
            <a:endParaRPr/>
          </a:p>
        </p:txBody>
      </p:sp>
      <p:sp>
        <p:nvSpPr>
          <p:cNvPr id="671" name="object 671"/>
          <p:cNvSpPr/>
          <p:nvPr/>
        </p:nvSpPr>
        <p:spPr>
          <a:xfrm>
            <a:off x="6481521" y="5094003"/>
            <a:ext cx="9861" cy="491"/>
          </a:xfrm>
          <a:custGeom>
            <a:avLst/>
            <a:gdLst/>
            <a:ahLst/>
            <a:cxnLst/>
            <a:rect l="l" t="t" r="r" b="b"/>
            <a:pathLst>
              <a:path w="7620" h="634">
                <a:moveTo>
                  <a:pt x="0" y="0"/>
                </a:moveTo>
                <a:lnTo>
                  <a:pt x="50" y="507"/>
                </a:lnTo>
                <a:lnTo>
                  <a:pt x="7302" y="507"/>
                </a:lnTo>
                <a:lnTo>
                  <a:pt x="7454" y="0"/>
                </a:lnTo>
                <a:lnTo>
                  <a:pt x="0" y="0"/>
                </a:lnTo>
                <a:close/>
              </a:path>
            </a:pathLst>
          </a:custGeom>
          <a:solidFill>
            <a:srgbClr val="231F20"/>
          </a:solidFill>
        </p:spPr>
        <p:txBody>
          <a:bodyPr wrap="square" lIns="0" tIns="0" rIns="0" bIns="0" rtlCol="0"/>
          <a:lstStyle/>
          <a:p>
            <a:endParaRPr/>
          </a:p>
        </p:txBody>
      </p:sp>
      <p:sp>
        <p:nvSpPr>
          <p:cNvPr id="672" name="object 672"/>
          <p:cNvSpPr/>
          <p:nvPr/>
        </p:nvSpPr>
        <p:spPr>
          <a:xfrm>
            <a:off x="6481472" y="5093808"/>
            <a:ext cx="9861" cy="491"/>
          </a:xfrm>
          <a:custGeom>
            <a:avLst/>
            <a:gdLst/>
            <a:ahLst/>
            <a:cxnLst/>
            <a:rect l="l" t="t" r="r" b="b"/>
            <a:pathLst>
              <a:path w="7620" h="634">
                <a:moveTo>
                  <a:pt x="0" y="0"/>
                </a:moveTo>
                <a:lnTo>
                  <a:pt x="63" y="508"/>
                </a:lnTo>
                <a:lnTo>
                  <a:pt x="7404" y="508"/>
                </a:lnTo>
                <a:lnTo>
                  <a:pt x="7556" y="0"/>
                </a:lnTo>
                <a:lnTo>
                  <a:pt x="0" y="0"/>
                </a:lnTo>
                <a:close/>
              </a:path>
            </a:pathLst>
          </a:custGeom>
          <a:solidFill>
            <a:srgbClr val="231F20"/>
          </a:solidFill>
        </p:spPr>
        <p:txBody>
          <a:bodyPr wrap="square" lIns="0" tIns="0" rIns="0" bIns="0" rtlCol="0"/>
          <a:lstStyle/>
          <a:p>
            <a:endParaRPr/>
          </a:p>
        </p:txBody>
      </p:sp>
      <p:sp>
        <p:nvSpPr>
          <p:cNvPr id="673" name="object 673"/>
          <p:cNvSpPr/>
          <p:nvPr/>
        </p:nvSpPr>
        <p:spPr>
          <a:xfrm>
            <a:off x="6481439" y="5093621"/>
            <a:ext cx="10683" cy="491"/>
          </a:xfrm>
          <a:custGeom>
            <a:avLst/>
            <a:gdLst/>
            <a:ahLst/>
            <a:cxnLst/>
            <a:rect l="l" t="t" r="r" b="b"/>
            <a:pathLst>
              <a:path w="8254" h="634">
                <a:moveTo>
                  <a:pt x="0" y="0"/>
                </a:moveTo>
                <a:lnTo>
                  <a:pt x="50" y="507"/>
                </a:lnTo>
                <a:lnTo>
                  <a:pt x="7505" y="507"/>
                </a:lnTo>
                <a:lnTo>
                  <a:pt x="7645" y="0"/>
                </a:lnTo>
                <a:lnTo>
                  <a:pt x="0" y="0"/>
                </a:lnTo>
                <a:close/>
              </a:path>
            </a:pathLst>
          </a:custGeom>
          <a:solidFill>
            <a:srgbClr val="231F20"/>
          </a:solidFill>
        </p:spPr>
        <p:txBody>
          <a:bodyPr wrap="square" lIns="0" tIns="0" rIns="0" bIns="0" rtlCol="0"/>
          <a:lstStyle/>
          <a:p>
            <a:endParaRPr/>
          </a:p>
        </p:txBody>
      </p:sp>
      <p:sp>
        <p:nvSpPr>
          <p:cNvPr id="674" name="object 674"/>
          <p:cNvSpPr/>
          <p:nvPr/>
        </p:nvSpPr>
        <p:spPr>
          <a:xfrm>
            <a:off x="6481406" y="5093414"/>
            <a:ext cx="10683" cy="491"/>
          </a:xfrm>
          <a:custGeom>
            <a:avLst/>
            <a:gdLst/>
            <a:ahLst/>
            <a:cxnLst/>
            <a:rect l="l" t="t" r="r" b="b"/>
            <a:pathLst>
              <a:path w="8254" h="634">
                <a:moveTo>
                  <a:pt x="0" y="0"/>
                </a:moveTo>
                <a:lnTo>
                  <a:pt x="63" y="520"/>
                </a:lnTo>
                <a:lnTo>
                  <a:pt x="7607" y="520"/>
                </a:lnTo>
                <a:lnTo>
                  <a:pt x="7747" y="0"/>
                </a:lnTo>
                <a:lnTo>
                  <a:pt x="0" y="0"/>
                </a:lnTo>
                <a:close/>
              </a:path>
            </a:pathLst>
          </a:custGeom>
          <a:solidFill>
            <a:srgbClr val="231F20"/>
          </a:solidFill>
        </p:spPr>
        <p:txBody>
          <a:bodyPr wrap="square" lIns="0" tIns="0" rIns="0" bIns="0" rtlCol="0"/>
          <a:lstStyle/>
          <a:p>
            <a:endParaRPr/>
          </a:p>
        </p:txBody>
      </p:sp>
      <p:sp>
        <p:nvSpPr>
          <p:cNvPr id="675" name="object 675"/>
          <p:cNvSpPr/>
          <p:nvPr/>
        </p:nvSpPr>
        <p:spPr>
          <a:xfrm>
            <a:off x="6481373" y="5093219"/>
            <a:ext cx="10683" cy="491"/>
          </a:xfrm>
          <a:custGeom>
            <a:avLst/>
            <a:gdLst/>
            <a:ahLst/>
            <a:cxnLst/>
            <a:rect l="l" t="t" r="r" b="b"/>
            <a:pathLst>
              <a:path w="8254" h="634">
                <a:moveTo>
                  <a:pt x="0" y="0"/>
                </a:moveTo>
                <a:lnTo>
                  <a:pt x="50" y="508"/>
                </a:lnTo>
                <a:lnTo>
                  <a:pt x="7708" y="508"/>
                </a:lnTo>
                <a:lnTo>
                  <a:pt x="7848" y="0"/>
                </a:lnTo>
                <a:lnTo>
                  <a:pt x="0" y="0"/>
                </a:lnTo>
                <a:close/>
              </a:path>
            </a:pathLst>
          </a:custGeom>
          <a:solidFill>
            <a:srgbClr val="231F20"/>
          </a:solidFill>
        </p:spPr>
        <p:txBody>
          <a:bodyPr wrap="square" lIns="0" tIns="0" rIns="0" bIns="0" rtlCol="0"/>
          <a:lstStyle/>
          <a:p>
            <a:endParaRPr/>
          </a:p>
        </p:txBody>
      </p:sp>
      <p:sp>
        <p:nvSpPr>
          <p:cNvPr id="676" name="object 676"/>
          <p:cNvSpPr/>
          <p:nvPr/>
        </p:nvSpPr>
        <p:spPr>
          <a:xfrm>
            <a:off x="6481340" y="5093022"/>
            <a:ext cx="10683" cy="491"/>
          </a:xfrm>
          <a:custGeom>
            <a:avLst/>
            <a:gdLst/>
            <a:ahLst/>
            <a:cxnLst/>
            <a:rect l="l" t="t" r="r" b="b"/>
            <a:pathLst>
              <a:path w="8254" h="634">
                <a:moveTo>
                  <a:pt x="0" y="0"/>
                </a:moveTo>
                <a:lnTo>
                  <a:pt x="50" y="508"/>
                </a:lnTo>
                <a:lnTo>
                  <a:pt x="7810" y="508"/>
                </a:lnTo>
                <a:lnTo>
                  <a:pt x="7937" y="0"/>
                </a:lnTo>
                <a:lnTo>
                  <a:pt x="0" y="0"/>
                </a:lnTo>
                <a:close/>
              </a:path>
            </a:pathLst>
          </a:custGeom>
          <a:solidFill>
            <a:srgbClr val="231F20"/>
          </a:solidFill>
        </p:spPr>
        <p:txBody>
          <a:bodyPr wrap="square" lIns="0" tIns="0" rIns="0" bIns="0" rtlCol="0"/>
          <a:lstStyle/>
          <a:p>
            <a:endParaRPr/>
          </a:p>
        </p:txBody>
      </p:sp>
      <p:sp>
        <p:nvSpPr>
          <p:cNvPr id="677" name="object 677"/>
          <p:cNvSpPr/>
          <p:nvPr/>
        </p:nvSpPr>
        <p:spPr>
          <a:xfrm>
            <a:off x="6481308" y="5092825"/>
            <a:ext cx="10683" cy="491"/>
          </a:xfrm>
          <a:custGeom>
            <a:avLst/>
            <a:gdLst/>
            <a:ahLst/>
            <a:cxnLst/>
            <a:rect l="l" t="t" r="r" b="b"/>
            <a:pathLst>
              <a:path w="8254" h="634">
                <a:moveTo>
                  <a:pt x="0" y="0"/>
                </a:moveTo>
                <a:lnTo>
                  <a:pt x="50" y="508"/>
                </a:lnTo>
                <a:lnTo>
                  <a:pt x="7912" y="508"/>
                </a:lnTo>
                <a:lnTo>
                  <a:pt x="8051" y="0"/>
                </a:lnTo>
                <a:lnTo>
                  <a:pt x="0" y="0"/>
                </a:lnTo>
                <a:close/>
              </a:path>
            </a:pathLst>
          </a:custGeom>
          <a:solidFill>
            <a:srgbClr val="231F20"/>
          </a:solidFill>
        </p:spPr>
        <p:txBody>
          <a:bodyPr wrap="square" lIns="0" tIns="0" rIns="0" bIns="0" rtlCol="0"/>
          <a:lstStyle/>
          <a:p>
            <a:endParaRPr/>
          </a:p>
        </p:txBody>
      </p:sp>
      <p:sp>
        <p:nvSpPr>
          <p:cNvPr id="678" name="object 678"/>
          <p:cNvSpPr/>
          <p:nvPr/>
        </p:nvSpPr>
        <p:spPr>
          <a:xfrm>
            <a:off x="6481259" y="5092639"/>
            <a:ext cx="10683" cy="491"/>
          </a:xfrm>
          <a:custGeom>
            <a:avLst/>
            <a:gdLst/>
            <a:ahLst/>
            <a:cxnLst/>
            <a:rect l="l" t="t" r="r" b="b"/>
            <a:pathLst>
              <a:path w="8254" h="634">
                <a:moveTo>
                  <a:pt x="0" y="0"/>
                </a:moveTo>
                <a:lnTo>
                  <a:pt x="63" y="508"/>
                </a:lnTo>
                <a:lnTo>
                  <a:pt x="8013" y="508"/>
                </a:lnTo>
                <a:lnTo>
                  <a:pt x="8166" y="0"/>
                </a:lnTo>
                <a:lnTo>
                  <a:pt x="0" y="0"/>
                </a:lnTo>
                <a:close/>
              </a:path>
            </a:pathLst>
          </a:custGeom>
          <a:solidFill>
            <a:srgbClr val="231F20"/>
          </a:solidFill>
        </p:spPr>
        <p:txBody>
          <a:bodyPr wrap="square" lIns="0" tIns="0" rIns="0" bIns="0" rtlCol="0"/>
          <a:lstStyle/>
          <a:p>
            <a:endParaRPr/>
          </a:p>
        </p:txBody>
      </p:sp>
      <p:sp>
        <p:nvSpPr>
          <p:cNvPr id="679" name="object 679"/>
          <p:cNvSpPr/>
          <p:nvPr/>
        </p:nvSpPr>
        <p:spPr>
          <a:xfrm>
            <a:off x="6481225" y="5092443"/>
            <a:ext cx="10683" cy="491"/>
          </a:xfrm>
          <a:custGeom>
            <a:avLst/>
            <a:gdLst/>
            <a:ahLst/>
            <a:cxnLst/>
            <a:rect l="l" t="t" r="r" b="b"/>
            <a:pathLst>
              <a:path w="8254" h="634">
                <a:moveTo>
                  <a:pt x="0" y="0"/>
                </a:moveTo>
                <a:lnTo>
                  <a:pt x="50" y="495"/>
                </a:lnTo>
                <a:lnTo>
                  <a:pt x="8102" y="495"/>
                </a:lnTo>
                <a:lnTo>
                  <a:pt x="8255" y="0"/>
                </a:lnTo>
                <a:lnTo>
                  <a:pt x="0" y="0"/>
                </a:lnTo>
                <a:close/>
              </a:path>
            </a:pathLst>
          </a:custGeom>
          <a:solidFill>
            <a:srgbClr val="231F20"/>
          </a:solidFill>
        </p:spPr>
        <p:txBody>
          <a:bodyPr wrap="square" lIns="0" tIns="0" rIns="0" bIns="0" rtlCol="0"/>
          <a:lstStyle/>
          <a:p>
            <a:endParaRPr/>
          </a:p>
        </p:txBody>
      </p:sp>
      <p:sp>
        <p:nvSpPr>
          <p:cNvPr id="680" name="object 680"/>
          <p:cNvSpPr/>
          <p:nvPr/>
        </p:nvSpPr>
        <p:spPr>
          <a:xfrm>
            <a:off x="6481208" y="5092247"/>
            <a:ext cx="11505" cy="491"/>
          </a:xfrm>
          <a:custGeom>
            <a:avLst/>
            <a:gdLst/>
            <a:ahLst/>
            <a:cxnLst/>
            <a:rect l="l" t="t" r="r" b="b"/>
            <a:pathLst>
              <a:path w="8889" h="634">
                <a:moveTo>
                  <a:pt x="0" y="0"/>
                </a:moveTo>
                <a:lnTo>
                  <a:pt x="50" y="508"/>
                </a:lnTo>
                <a:lnTo>
                  <a:pt x="8191" y="508"/>
                </a:lnTo>
                <a:lnTo>
                  <a:pt x="8343" y="0"/>
                </a:lnTo>
                <a:lnTo>
                  <a:pt x="0" y="0"/>
                </a:lnTo>
                <a:close/>
              </a:path>
            </a:pathLst>
          </a:custGeom>
          <a:solidFill>
            <a:srgbClr val="231F20"/>
          </a:solidFill>
        </p:spPr>
        <p:txBody>
          <a:bodyPr wrap="square" lIns="0" tIns="0" rIns="0" bIns="0" rtlCol="0"/>
          <a:lstStyle/>
          <a:p>
            <a:endParaRPr/>
          </a:p>
        </p:txBody>
      </p:sp>
      <p:sp>
        <p:nvSpPr>
          <p:cNvPr id="681" name="object 681"/>
          <p:cNvSpPr/>
          <p:nvPr/>
        </p:nvSpPr>
        <p:spPr>
          <a:xfrm>
            <a:off x="6481158" y="5092041"/>
            <a:ext cx="11505" cy="491"/>
          </a:xfrm>
          <a:custGeom>
            <a:avLst/>
            <a:gdLst/>
            <a:ahLst/>
            <a:cxnLst/>
            <a:rect l="l" t="t" r="r" b="b"/>
            <a:pathLst>
              <a:path w="8889" h="634">
                <a:moveTo>
                  <a:pt x="0" y="0"/>
                </a:moveTo>
                <a:lnTo>
                  <a:pt x="50" y="508"/>
                </a:lnTo>
                <a:lnTo>
                  <a:pt x="8293" y="508"/>
                </a:lnTo>
                <a:lnTo>
                  <a:pt x="8458" y="0"/>
                </a:lnTo>
                <a:lnTo>
                  <a:pt x="0" y="0"/>
                </a:lnTo>
                <a:close/>
              </a:path>
            </a:pathLst>
          </a:custGeom>
          <a:solidFill>
            <a:srgbClr val="231F20"/>
          </a:solidFill>
        </p:spPr>
        <p:txBody>
          <a:bodyPr wrap="square" lIns="0" tIns="0" rIns="0" bIns="0" rtlCol="0"/>
          <a:lstStyle/>
          <a:p>
            <a:endParaRPr/>
          </a:p>
        </p:txBody>
      </p:sp>
      <p:sp>
        <p:nvSpPr>
          <p:cNvPr id="682" name="object 682"/>
          <p:cNvSpPr/>
          <p:nvPr/>
        </p:nvSpPr>
        <p:spPr>
          <a:xfrm>
            <a:off x="6481126" y="5091844"/>
            <a:ext cx="11505" cy="491"/>
          </a:xfrm>
          <a:custGeom>
            <a:avLst/>
            <a:gdLst/>
            <a:ahLst/>
            <a:cxnLst/>
            <a:rect l="l" t="t" r="r" b="b"/>
            <a:pathLst>
              <a:path w="8889" h="634">
                <a:moveTo>
                  <a:pt x="0" y="0"/>
                </a:moveTo>
                <a:lnTo>
                  <a:pt x="50" y="507"/>
                </a:lnTo>
                <a:lnTo>
                  <a:pt x="8394" y="507"/>
                </a:lnTo>
                <a:lnTo>
                  <a:pt x="8547" y="0"/>
                </a:lnTo>
                <a:lnTo>
                  <a:pt x="0" y="0"/>
                </a:lnTo>
                <a:close/>
              </a:path>
            </a:pathLst>
          </a:custGeom>
          <a:solidFill>
            <a:srgbClr val="231F20"/>
          </a:solidFill>
        </p:spPr>
        <p:txBody>
          <a:bodyPr wrap="square" lIns="0" tIns="0" rIns="0" bIns="0" rtlCol="0"/>
          <a:lstStyle/>
          <a:p>
            <a:endParaRPr/>
          </a:p>
        </p:txBody>
      </p:sp>
      <p:sp>
        <p:nvSpPr>
          <p:cNvPr id="683" name="object 683"/>
          <p:cNvSpPr/>
          <p:nvPr/>
        </p:nvSpPr>
        <p:spPr>
          <a:xfrm>
            <a:off x="6481092" y="5091658"/>
            <a:ext cx="11505" cy="491"/>
          </a:xfrm>
          <a:custGeom>
            <a:avLst/>
            <a:gdLst/>
            <a:ahLst/>
            <a:cxnLst/>
            <a:rect l="l" t="t" r="r" b="b"/>
            <a:pathLst>
              <a:path w="8889" h="634">
                <a:moveTo>
                  <a:pt x="0" y="0"/>
                </a:moveTo>
                <a:lnTo>
                  <a:pt x="50" y="507"/>
                </a:lnTo>
                <a:lnTo>
                  <a:pt x="8496" y="507"/>
                </a:lnTo>
                <a:lnTo>
                  <a:pt x="8636" y="0"/>
                </a:lnTo>
                <a:lnTo>
                  <a:pt x="0" y="0"/>
                </a:lnTo>
                <a:close/>
              </a:path>
            </a:pathLst>
          </a:custGeom>
          <a:solidFill>
            <a:srgbClr val="231F20"/>
          </a:solidFill>
        </p:spPr>
        <p:txBody>
          <a:bodyPr wrap="square" lIns="0" tIns="0" rIns="0" bIns="0" rtlCol="0"/>
          <a:lstStyle/>
          <a:p>
            <a:endParaRPr/>
          </a:p>
        </p:txBody>
      </p:sp>
      <p:sp>
        <p:nvSpPr>
          <p:cNvPr id="684" name="object 684"/>
          <p:cNvSpPr/>
          <p:nvPr/>
        </p:nvSpPr>
        <p:spPr>
          <a:xfrm>
            <a:off x="6481060" y="5091462"/>
            <a:ext cx="11505" cy="491"/>
          </a:xfrm>
          <a:custGeom>
            <a:avLst/>
            <a:gdLst/>
            <a:ahLst/>
            <a:cxnLst/>
            <a:rect l="l" t="t" r="r" b="b"/>
            <a:pathLst>
              <a:path w="8889" h="634">
                <a:moveTo>
                  <a:pt x="0" y="0"/>
                </a:moveTo>
                <a:lnTo>
                  <a:pt x="50" y="507"/>
                </a:lnTo>
                <a:lnTo>
                  <a:pt x="8610" y="507"/>
                </a:lnTo>
                <a:lnTo>
                  <a:pt x="8737" y="0"/>
                </a:lnTo>
                <a:lnTo>
                  <a:pt x="0" y="0"/>
                </a:lnTo>
                <a:close/>
              </a:path>
            </a:pathLst>
          </a:custGeom>
          <a:solidFill>
            <a:srgbClr val="231F20"/>
          </a:solidFill>
        </p:spPr>
        <p:txBody>
          <a:bodyPr wrap="square" lIns="0" tIns="0" rIns="0" bIns="0" rtlCol="0"/>
          <a:lstStyle/>
          <a:p>
            <a:endParaRPr/>
          </a:p>
        </p:txBody>
      </p:sp>
      <p:sp>
        <p:nvSpPr>
          <p:cNvPr id="685" name="object 685"/>
          <p:cNvSpPr/>
          <p:nvPr/>
        </p:nvSpPr>
        <p:spPr>
          <a:xfrm>
            <a:off x="6481028" y="5091255"/>
            <a:ext cx="11505" cy="491"/>
          </a:xfrm>
          <a:custGeom>
            <a:avLst/>
            <a:gdLst/>
            <a:ahLst/>
            <a:cxnLst/>
            <a:rect l="l" t="t" r="r" b="b"/>
            <a:pathLst>
              <a:path w="8889" h="634">
                <a:moveTo>
                  <a:pt x="0" y="0"/>
                </a:moveTo>
                <a:lnTo>
                  <a:pt x="50" y="508"/>
                </a:lnTo>
                <a:lnTo>
                  <a:pt x="8699" y="508"/>
                </a:lnTo>
                <a:lnTo>
                  <a:pt x="8851" y="0"/>
                </a:lnTo>
                <a:lnTo>
                  <a:pt x="0" y="0"/>
                </a:lnTo>
                <a:close/>
              </a:path>
            </a:pathLst>
          </a:custGeom>
          <a:solidFill>
            <a:srgbClr val="231F20"/>
          </a:solidFill>
        </p:spPr>
        <p:txBody>
          <a:bodyPr wrap="square" lIns="0" tIns="0" rIns="0" bIns="0" rtlCol="0"/>
          <a:lstStyle/>
          <a:p>
            <a:endParaRPr/>
          </a:p>
        </p:txBody>
      </p:sp>
      <p:sp>
        <p:nvSpPr>
          <p:cNvPr id="686" name="object 686"/>
          <p:cNvSpPr/>
          <p:nvPr/>
        </p:nvSpPr>
        <p:spPr>
          <a:xfrm>
            <a:off x="6480994" y="5091059"/>
            <a:ext cx="11505" cy="491"/>
          </a:xfrm>
          <a:custGeom>
            <a:avLst/>
            <a:gdLst/>
            <a:ahLst/>
            <a:cxnLst/>
            <a:rect l="l" t="t" r="r" b="b"/>
            <a:pathLst>
              <a:path w="8889" h="634">
                <a:moveTo>
                  <a:pt x="8864" y="0"/>
                </a:moveTo>
                <a:lnTo>
                  <a:pt x="0" y="0"/>
                </a:lnTo>
                <a:lnTo>
                  <a:pt x="50" y="508"/>
                </a:lnTo>
                <a:lnTo>
                  <a:pt x="8801" y="508"/>
                </a:lnTo>
                <a:lnTo>
                  <a:pt x="8864" y="0"/>
                </a:lnTo>
                <a:close/>
              </a:path>
            </a:pathLst>
          </a:custGeom>
          <a:solidFill>
            <a:srgbClr val="231F20"/>
          </a:solidFill>
        </p:spPr>
        <p:txBody>
          <a:bodyPr wrap="square" lIns="0" tIns="0" rIns="0" bIns="0" rtlCol="0"/>
          <a:lstStyle/>
          <a:p>
            <a:endParaRPr/>
          </a:p>
        </p:txBody>
      </p:sp>
      <p:sp>
        <p:nvSpPr>
          <p:cNvPr id="687" name="object 687"/>
          <p:cNvSpPr/>
          <p:nvPr/>
        </p:nvSpPr>
        <p:spPr>
          <a:xfrm>
            <a:off x="6480946" y="5090873"/>
            <a:ext cx="12326" cy="491"/>
          </a:xfrm>
          <a:custGeom>
            <a:avLst/>
            <a:gdLst/>
            <a:ahLst/>
            <a:cxnLst/>
            <a:rect l="l" t="t" r="r" b="b"/>
            <a:pathLst>
              <a:path w="9525" h="634">
                <a:moveTo>
                  <a:pt x="0" y="0"/>
                </a:moveTo>
                <a:lnTo>
                  <a:pt x="63" y="508"/>
                </a:lnTo>
                <a:lnTo>
                  <a:pt x="8902" y="508"/>
                </a:lnTo>
                <a:lnTo>
                  <a:pt x="8915" y="0"/>
                </a:lnTo>
                <a:lnTo>
                  <a:pt x="0" y="0"/>
                </a:lnTo>
                <a:close/>
              </a:path>
            </a:pathLst>
          </a:custGeom>
          <a:solidFill>
            <a:srgbClr val="231F20"/>
          </a:solidFill>
        </p:spPr>
        <p:txBody>
          <a:bodyPr wrap="square" lIns="0" tIns="0" rIns="0" bIns="0" rtlCol="0"/>
          <a:lstStyle/>
          <a:p>
            <a:endParaRPr/>
          </a:p>
        </p:txBody>
      </p:sp>
      <p:sp>
        <p:nvSpPr>
          <p:cNvPr id="688" name="object 688"/>
          <p:cNvSpPr/>
          <p:nvPr/>
        </p:nvSpPr>
        <p:spPr>
          <a:xfrm>
            <a:off x="6480929" y="5090677"/>
            <a:ext cx="12326" cy="491"/>
          </a:xfrm>
          <a:custGeom>
            <a:avLst/>
            <a:gdLst/>
            <a:ahLst/>
            <a:cxnLst/>
            <a:rect l="l" t="t" r="r" b="b"/>
            <a:pathLst>
              <a:path w="9525" h="634">
                <a:moveTo>
                  <a:pt x="0" y="0"/>
                </a:moveTo>
                <a:lnTo>
                  <a:pt x="63" y="508"/>
                </a:lnTo>
                <a:lnTo>
                  <a:pt x="8940" y="508"/>
                </a:lnTo>
                <a:lnTo>
                  <a:pt x="8940" y="0"/>
                </a:lnTo>
                <a:lnTo>
                  <a:pt x="0" y="0"/>
                </a:lnTo>
                <a:close/>
              </a:path>
            </a:pathLst>
          </a:custGeom>
          <a:solidFill>
            <a:srgbClr val="231F20"/>
          </a:solidFill>
        </p:spPr>
        <p:txBody>
          <a:bodyPr wrap="square" lIns="0" tIns="0" rIns="0" bIns="0" rtlCol="0"/>
          <a:lstStyle/>
          <a:p>
            <a:endParaRPr/>
          </a:p>
        </p:txBody>
      </p:sp>
      <p:sp>
        <p:nvSpPr>
          <p:cNvPr id="689" name="object 689"/>
          <p:cNvSpPr/>
          <p:nvPr/>
        </p:nvSpPr>
        <p:spPr>
          <a:xfrm>
            <a:off x="6480897" y="5090470"/>
            <a:ext cx="12326" cy="491"/>
          </a:xfrm>
          <a:custGeom>
            <a:avLst/>
            <a:gdLst/>
            <a:ahLst/>
            <a:cxnLst/>
            <a:rect l="l" t="t" r="r" b="b"/>
            <a:pathLst>
              <a:path w="9525" h="634">
                <a:moveTo>
                  <a:pt x="0" y="0"/>
                </a:moveTo>
                <a:lnTo>
                  <a:pt x="63" y="508"/>
                </a:lnTo>
                <a:lnTo>
                  <a:pt x="8966" y="508"/>
                </a:lnTo>
                <a:lnTo>
                  <a:pt x="8966" y="0"/>
                </a:lnTo>
                <a:lnTo>
                  <a:pt x="0" y="0"/>
                </a:lnTo>
                <a:close/>
              </a:path>
            </a:pathLst>
          </a:custGeom>
          <a:solidFill>
            <a:srgbClr val="231F20"/>
          </a:solidFill>
        </p:spPr>
        <p:txBody>
          <a:bodyPr wrap="square" lIns="0" tIns="0" rIns="0" bIns="0" rtlCol="0"/>
          <a:lstStyle/>
          <a:p>
            <a:endParaRPr/>
          </a:p>
        </p:txBody>
      </p:sp>
      <p:sp>
        <p:nvSpPr>
          <p:cNvPr id="690" name="object 690"/>
          <p:cNvSpPr/>
          <p:nvPr/>
        </p:nvSpPr>
        <p:spPr>
          <a:xfrm>
            <a:off x="6480848" y="5090274"/>
            <a:ext cx="12326" cy="491"/>
          </a:xfrm>
          <a:custGeom>
            <a:avLst/>
            <a:gdLst/>
            <a:ahLst/>
            <a:cxnLst/>
            <a:rect l="l" t="t" r="r" b="b"/>
            <a:pathLst>
              <a:path w="9525" h="634">
                <a:moveTo>
                  <a:pt x="0" y="0"/>
                </a:moveTo>
                <a:lnTo>
                  <a:pt x="50" y="508"/>
                </a:lnTo>
                <a:lnTo>
                  <a:pt x="8978" y="508"/>
                </a:lnTo>
                <a:lnTo>
                  <a:pt x="8978" y="0"/>
                </a:lnTo>
                <a:lnTo>
                  <a:pt x="0" y="0"/>
                </a:lnTo>
                <a:close/>
              </a:path>
            </a:pathLst>
          </a:custGeom>
          <a:solidFill>
            <a:srgbClr val="231F20"/>
          </a:solidFill>
        </p:spPr>
        <p:txBody>
          <a:bodyPr wrap="square" lIns="0" tIns="0" rIns="0" bIns="0" rtlCol="0"/>
          <a:lstStyle/>
          <a:p>
            <a:endParaRPr/>
          </a:p>
        </p:txBody>
      </p:sp>
      <p:sp>
        <p:nvSpPr>
          <p:cNvPr id="691" name="object 691"/>
          <p:cNvSpPr/>
          <p:nvPr/>
        </p:nvSpPr>
        <p:spPr>
          <a:xfrm>
            <a:off x="6480815" y="5090088"/>
            <a:ext cx="12326" cy="491"/>
          </a:xfrm>
          <a:custGeom>
            <a:avLst/>
            <a:gdLst/>
            <a:ahLst/>
            <a:cxnLst/>
            <a:rect l="l" t="t" r="r" b="b"/>
            <a:pathLst>
              <a:path w="9525" h="634">
                <a:moveTo>
                  <a:pt x="0" y="0"/>
                </a:moveTo>
                <a:lnTo>
                  <a:pt x="50" y="508"/>
                </a:lnTo>
                <a:lnTo>
                  <a:pt x="9017" y="508"/>
                </a:lnTo>
                <a:lnTo>
                  <a:pt x="9017" y="0"/>
                </a:lnTo>
                <a:lnTo>
                  <a:pt x="0" y="0"/>
                </a:lnTo>
                <a:close/>
              </a:path>
            </a:pathLst>
          </a:custGeom>
          <a:solidFill>
            <a:srgbClr val="231F20"/>
          </a:solidFill>
        </p:spPr>
        <p:txBody>
          <a:bodyPr wrap="square" lIns="0" tIns="0" rIns="0" bIns="0" rtlCol="0"/>
          <a:lstStyle/>
          <a:p>
            <a:endParaRPr/>
          </a:p>
        </p:txBody>
      </p:sp>
      <p:sp>
        <p:nvSpPr>
          <p:cNvPr id="692" name="object 692"/>
          <p:cNvSpPr/>
          <p:nvPr/>
        </p:nvSpPr>
        <p:spPr>
          <a:xfrm>
            <a:off x="6480782" y="5089881"/>
            <a:ext cx="12326" cy="491"/>
          </a:xfrm>
          <a:custGeom>
            <a:avLst/>
            <a:gdLst/>
            <a:ahLst/>
            <a:cxnLst/>
            <a:rect l="l" t="t" r="r" b="b"/>
            <a:pathLst>
              <a:path w="9525" h="634">
                <a:moveTo>
                  <a:pt x="0" y="0"/>
                </a:moveTo>
                <a:lnTo>
                  <a:pt x="50" y="508"/>
                </a:lnTo>
                <a:lnTo>
                  <a:pt x="9042" y="508"/>
                </a:lnTo>
                <a:lnTo>
                  <a:pt x="9042" y="0"/>
                </a:lnTo>
                <a:lnTo>
                  <a:pt x="0" y="0"/>
                </a:lnTo>
                <a:close/>
              </a:path>
            </a:pathLst>
          </a:custGeom>
          <a:solidFill>
            <a:srgbClr val="231F20"/>
          </a:solidFill>
        </p:spPr>
        <p:txBody>
          <a:bodyPr wrap="square" lIns="0" tIns="0" rIns="0" bIns="0" rtlCol="0"/>
          <a:lstStyle/>
          <a:p>
            <a:endParaRPr/>
          </a:p>
        </p:txBody>
      </p:sp>
      <p:sp>
        <p:nvSpPr>
          <p:cNvPr id="693" name="object 693"/>
          <p:cNvSpPr/>
          <p:nvPr/>
        </p:nvSpPr>
        <p:spPr>
          <a:xfrm>
            <a:off x="6480749" y="5089685"/>
            <a:ext cx="12326" cy="491"/>
          </a:xfrm>
          <a:custGeom>
            <a:avLst/>
            <a:gdLst/>
            <a:ahLst/>
            <a:cxnLst/>
            <a:rect l="l" t="t" r="r" b="b"/>
            <a:pathLst>
              <a:path w="9525" h="634">
                <a:moveTo>
                  <a:pt x="0" y="0"/>
                </a:moveTo>
                <a:lnTo>
                  <a:pt x="63" y="508"/>
                </a:lnTo>
                <a:lnTo>
                  <a:pt x="9080" y="508"/>
                </a:lnTo>
                <a:lnTo>
                  <a:pt x="9080" y="0"/>
                </a:lnTo>
                <a:lnTo>
                  <a:pt x="0" y="0"/>
                </a:lnTo>
                <a:close/>
              </a:path>
            </a:pathLst>
          </a:custGeom>
          <a:solidFill>
            <a:srgbClr val="231F20"/>
          </a:solidFill>
        </p:spPr>
        <p:txBody>
          <a:bodyPr wrap="square" lIns="0" tIns="0" rIns="0" bIns="0" rtlCol="0"/>
          <a:lstStyle/>
          <a:p>
            <a:endParaRPr/>
          </a:p>
        </p:txBody>
      </p:sp>
      <p:sp>
        <p:nvSpPr>
          <p:cNvPr id="694" name="object 694"/>
          <p:cNvSpPr/>
          <p:nvPr/>
        </p:nvSpPr>
        <p:spPr>
          <a:xfrm>
            <a:off x="6480716" y="5089489"/>
            <a:ext cx="12326" cy="491"/>
          </a:xfrm>
          <a:custGeom>
            <a:avLst/>
            <a:gdLst/>
            <a:ahLst/>
            <a:cxnLst/>
            <a:rect l="l" t="t" r="r" b="b"/>
            <a:pathLst>
              <a:path w="9525" h="634">
                <a:moveTo>
                  <a:pt x="0" y="0"/>
                </a:moveTo>
                <a:lnTo>
                  <a:pt x="50" y="507"/>
                </a:lnTo>
                <a:lnTo>
                  <a:pt x="9093" y="507"/>
                </a:lnTo>
                <a:lnTo>
                  <a:pt x="9093" y="0"/>
                </a:lnTo>
                <a:lnTo>
                  <a:pt x="0" y="0"/>
                </a:lnTo>
                <a:close/>
              </a:path>
            </a:pathLst>
          </a:custGeom>
          <a:solidFill>
            <a:srgbClr val="231F20"/>
          </a:solidFill>
        </p:spPr>
        <p:txBody>
          <a:bodyPr wrap="square" lIns="0" tIns="0" rIns="0" bIns="0" rtlCol="0"/>
          <a:lstStyle/>
          <a:p>
            <a:endParaRPr/>
          </a:p>
        </p:txBody>
      </p:sp>
      <p:sp>
        <p:nvSpPr>
          <p:cNvPr id="695" name="object 695"/>
          <p:cNvSpPr/>
          <p:nvPr/>
        </p:nvSpPr>
        <p:spPr>
          <a:xfrm>
            <a:off x="6480683" y="5089293"/>
            <a:ext cx="12326" cy="491"/>
          </a:xfrm>
          <a:custGeom>
            <a:avLst/>
            <a:gdLst/>
            <a:ahLst/>
            <a:cxnLst/>
            <a:rect l="l" t="t" r="r" b="b"/>
            <a:pathLst>
              <a:path w="9525" h="634">
                <a:moveTo>
                  <a:pt x="0" y="0"/>
                </a:moveTo>
                <a:lnTo>
                  <a:pt x="63" y="507"/>
                </a:lnTo>
                <a:lnTo>
                  <a:pt x="9105" y="507"/>
                </a:lnTo>
                <a:lnTo>
                  <a:pt x="9105" y="0"/>
                </a:lnTo>
                <a:lnTo>
                  <a:pt x="0" y="0"/>
                </a:lnTo>
                <a:close/>
              </a:path>
            </a:pathLst>
          </a:custGeom>
          <a:solidFill>
            <a:srgbClr val="231F20"/>
          </a:solidFill>
        </p:spPr>
        <p:txBody>
          <a:bodyPr wrap="square" lIns="0" tIns="0" rIns="0" bIns="0" rtlCol="0"/>
          <a:lstStyle/>
          <a:p>
            <a:endParaRPr/>
          </a:p>
        </p:txBody>
      </p:sp>
      <p:sp>
        <p:nvSpPr>
          <p:cNvPr id="696" name="object 696"/>
          <p:cNvSpPr/>
          <p:nvPr/>
        </p:nvSpPr>
        <p:spPr>
          <a:xfrm>
            <a:off x="6480650" y="5089106"/>
            <a:ext cx="12326" cy="491"/>
          </a:xfrm>
          <a:custGeom>
            <a:avLst/>
            <a:gdLst/>
            <a:ahLst/>
            <a:cxnLst/>
            <a:rect l="l" t="t" r="r" b="b"/>
            <a:pathLst>
              <a:path w="9525" h="634">
                <a:moveTo>
                  <a:pt x="0" y="0"/>
                </a:moveTo>
                <a:lnTo>
                  <a:pt x="50" y="507"/>
                </a:lnTo>
                <a:lnTo>
                  <a:pt x="9156" y="507"/>
                </a:lnTo>
                <a:lnTo>
                  <a:pt x="9156" y="0"/>
                </a:lnTo>
                <a:lnTo>
                  <a:pt x="0" y="0"/>
                </a:lnTo>
                <a:close/>
              </a:path>
            </a:pathLst>
          </a:custGeom>
          <a:solidFill>
            <a:srgbClr val="231F20"/>
          </a:solidFill>
        </p:spPr>
        <p:txBody>
          <a:bodyPr wrap="square" lIns="0" tIns="0" rIns="0" bIns="0" rtlCol="0"/>
          <a:lstStyle/>
          <a:p>
            <a:endParaRPr/>
          </a:p>
        </p:txBody>
      </p:sp>
      <p:sp>
        <p:nvSpPr>
          <p:cNvPr id="697" name="object 697"/>
          <p:cNvSpPr/>
          <p:nvPr/>
        </p:nvSpPr>
        <p:spPr>
          <a:xfrm>
            <a:off x="6480617" y="5088910"/>
            <a:ext cx="12326" cy="491"/>
          </a:xfrm>
          <a:custGeom>
            <a:avLst/>
            <a:gdLst/>
            <a:ahLst/>
            <a:cxnLst/>
            <a:rect l="l" t="t" r="r" b="b"/>
            <a:pathLst>
              <a:path w="9525" h="634">
                <a:moveTo>
                  <a:pt x="0" y="0"/>
                </a:moveTo>
                <a:lnTo>
                  <a:pt x="50" y="495"/>
                </a:lnTo>
                <a:lnTo>
                  <a:pt x="9182" y="495"/>
                </a:lnTo>
                <a:lnTo>
                  <a:pt x="9182" y="0"/>
                </a:lnTo>
                <a:lnTo>
                  <a:pt x="0" y="0"/>
                </a:lnTo>
                <a:close/>
              </a:path>
            </a:pathLst>
          </a:custGeom>
          <a:solidFill>
            <a:srgbClr val="231F20"/>
          </a:solidFill>
        </p:spPr>
        <p:txBody>
          <a:bodyPr wrap="square" lIns="0" tIns="0" rIns="0" bIns="0" rtlCol="0"/>
          <a:lstStyle/>
          <a:p>
            <a:endParaRPr/>
          </a:p>
        </p:txBody>
      </p:sp>
      <p:sp>
        <p:nvSpPr>
          <p:cNvPr id="698" name="object 698"/>
          <p:cNvSpPr/>
          <p:nvPr/>
        </p:nvSpPr>
        <p:spPr>
          <a:xfrm>
            <a:off x="6480585" y="5088714"/>
            <a:ext cx="12326" cy="491"/>
          </a:xfrm>
          <a:custGeom>
            <a:avLst/>
            <a:gdLst/>
            <a:ahLst/>
            <a:cxnLst/>
            <a:rect l="l" t="t" r="r" b="b"/>
            <a:pathLst>
              <a:path w="9525" h="634">
                <a:moveTo>
                  <a:pt x="0" y="0"/>
                </a:moveTo>
                <a:lnTo>
                  <a:pt x="50" y="507"/>
                </a:lnTo>
                <a:lnTo>
                  <a:pt x="9194" y="507"/>
                </a:lnTo>
                <a:lnTo>
                  <a:pt x="9194" y="0"/>
                </a:lnTo>
                <a:lnTo>
                  <a:pt x="0" y="0"/>
                </a:lnTo>
                <a:close/>
              </a:path>
            </a:pathLst>
          </a:custGeom>
          <a:solidFill>
            <a:srgbClr val="231F20"/>
          </a:solidFill>
        </p:spPr>
        <p:txBody>
          <a:bodyPr wrap="square" lIns="0" tIns="0" rIns="0" bIns="0" rtlCol="0"/>
          <a:lstStyle/>
          <a:p>
            <a:endParaRPr/>
          </a:p>
        </p:txBody>
      </p:sp>
      <p:sp>
        <p:nvSpPr>
          <p:cNvPr id="699" name="object 699"/>
          <p:cNvSpPr/>
          <p:nvPr/>
        </p:nvSpPr>
        <p:spPr>
          <a:xfrm>
            <a:off x="6480536" y="5088507"/>
            <a:ext cx="12326" cy="491"/>
          </a:xfrm>
          <a:custGeom>
            <a:avLst/>
            <a:gdLst/>
            <a:ahLst/>
            <a:cxnLst/>
            <a:rect l="l" t="t" r="r" b="b"/>
            <a:pathLst>
              <a:path w="9525" h="634">
                <a:moveTo>
                  <a:pt x="0" y="0"/>
                </a:moveTo>
                <a:lnTo>
                  <a:pt x="63" y="508"/>
                </a:lnTo>
                <a:lnTo>
                  <a:pt x="9220" y="508"/>
                </a:lnTo>
                <a:lnTo>
                  <a:pt x="9220" y="0"/>
                </a:lnTo>
                <a:lnTo>
                  <a:pt x="0" y="0"/>
                </a:lnTo>
                <a:close/>
              </a:path>
            </a:pathLst>
          </a:custGeom>
          <a:solidFill>
            <a:srgbClr val="231F20"/>
          </a:solidFill>
        </p:spPr>
        <p:txBody>
          <a:bodyPr wrap="square" lIns="0" tIns="0" rIns="0" bIns="0" rtlCol="0"/>
          <a:lstStyle/>
          <a:p>
            <a:endParaRPr/>
          </a:p>
        </p:txBody>
      </p:sp>
      <p:sp>
        <p:nvSpPr>
          <p:cNvPr id="700" name="object 700"/>
          <p:cNvSpPr/>
          <p:nvPr/>
        </p:nvSpPr>
        <p:spPr>
          <a:xfrm>
            <a:off x="6480502" y="5088321"/>
            <a:ext cx="12326" cy="491"/>
          </a:xfrm>
          <a:custGeom>
            <a:avLst/>
            <a:gdLst/>
            <a:ahLst/>
            <a:cxnLst/>
            <a:rect l="l" t="t" r="r" b="b"/>
            <a:pathLst>
              <a:path w="9525" h="634">
                <a:moveTo>
                  <a:pt x="0" y="0"/>
                </a:moveTo>
                <a:lnTo>
                  <a:pt x="63" y="508"/>
                </a:lnTo>
                <a:lnTo>
                  <a:pt x="9258" y="508"/>
                </a:lnTo>
                <a:lnTo>
                  <a:pt x="9258" y="0"/>
                </a:lnTo>
                <a:lnTo>
                  <a:pt x="0" y="0"/>
                </a:lnTo>
                <a:close/>
              </a:path>
            </a:pathLst>
          </a:custGeom>
          <a:solidFill>
            <a:srgbClr val="231F20"/>
          </a:solidFill>
        </p:spPr>
        <p:txBody>
          <a:bodyPr wrap="square" lIns="0" tIns="0" rIns="0" bIns="0" rtlCol="0"/>
          <a:lstStyle/>
          <a:p>
            <a:endParaRPr/>
          </a:p>
        </p:txBody>
      </p:sp>
      <p:sp>
        <p:nvSpPr>
          <p:cNvPr id="701" name="object 701"/>
          <p:cNvSpPr/>
          <p:nvPr/>
        </p:nvSpPr>
        <p:spPr>
          <a:xfrm>
            <a:off x="6480487" y="5088125"/>
            <a:ext cx="12326" cy="491"/>
          </a:xfrm>
          <a:custGeom>
            <a:avLst/>
            <a:gdLst/>
            <a:ahLst/>
            <a:cxnLst/>
            <a:rect l="l" t="t" r="r" b="b"/>
            <a:pathLst>
              <a:path w="9525" h="634">
                <a:moveTo>
                  <a:pt x="0" y="0"/>
                </a:moveTo>
                <a:lnTo>
                  <a:pt x="50" y="508"/>
                </a:lnTo>
                <a:lnTo>
                  <a:pt x="9283" y="508"/>
                </a:lnTo>
                <a:lnTo>
                  <a:pt x="9283" y="0"/>
                </a:lnTo>
                <a:lnTo>
                  <a:pt x="0" y="0"/>
                </a:lnTo>
                <a:close/>
              </a:path>
            </a:pathLst>
          </a:custGeom>
          <a:solidFill>
            <a:srgbClr val="231F20"/>
          </a:solidFill>
        </p:spPr>
        <p:txBody>
          <a:bodyPr wrap="square" lIns="0" tIns="0" rIns="0" bIns="0" rtlCol="0"/>
          <a:lstStyle/>
          <a:p>
            <a:endParaRPr/>
          </a:p>
        </p:txBody>
      </p:sp>
      <p:sp>
        <p:nvSpPr>
          <p:cNvPr id="702" name="object 702"/>
          <p:cNvSpPr/>
          <p:nvPr/>
        </p:nvSpPr>
        <p:spPr>
          <a:xfrm>
            <a:off x="6480436" y="5087919"/>
            <a:ext cx="12326" cy="491"/>
          </a:xfrm>
          <a:custGeom>
            <a:avLst/>
            <a:gdLst/>
            <a:ahLst/>
            <a:cxnLst/>
            <a:rect l="l" t="t" r="r" b="b"/>
            <a:pathLst>
              <a:path w="9525" h="634">
                <a:moveTo>
                  <a:pt x="0" y="0"/>
                </a:moveTo>
                <a:lnTo>
                  <a:pt x="50" y="508"/>
                </a:lnTo>
                <a:lnTo>
                  <a:pt x="9309" y="508"/>
                </a:lnTo>
                <a:lnTo>
                  <a:pt x="9309" y="0"/>
                </a:lnTo>
                <a:lnTo>
                  <a:pt x="0" y="0"/>
                </a:lnTo>
                <a:close/>
              </a:path>
            </a:pathLst>
          </a:custGeom>
          <a:solidFill>
            <a:srgbClr val="231F20"/>
          </a:solidFill>
        </p:spPr>
        <p:txBody>
          <a:bodyPr wrap="square" lIns="0" tIns="0" rIns="0" bIns="0" rtlCol="0"/>
          <a:lstStyle/>
          <a:p>
            <a:endParaRPr/>
          </a:p>
        </p:txBody>
      </p:sp>
      <p:sp>
        <p:nvSpPr>
          <p:cNvPr id="703" name="object 703"/>
          <p:cNvSpPr/>
          <p:nvPr/>
        </p:nvSpPr>
        <p:spPr>
          <a:xfrm>
            <a:off x="6480404" y="5087723"/>
            <a:ext cx="12326" cy="491"/>
          </a:xfrm>
          <a:custGeom>
            <a:avLst/>
            <a:gdLst/>
            <a:ahLst/>
            <a:cxnLst/>
            <a:rect l="l" t="t" r="r" b="b"/>
            <a:pathLst>
              <a:path w="9525" h="634">
                <a:moveTo>
                  <a:pt x="0" y="0"/>
                </a:moveTo>
                <a:lnTo>
                  <a:pt x="50" y="508"/>
                </a:lnTo>
                <a:lnTo>
                  <a:pt x="9321" y="508"/>
                </a:lnTo>
                <a:lnTo>
                  <a:pt x="9321" y="0"/>
                </a:lnTo>
                <a:lnTo>
                  <a:pt x="0" y="0"/>
                </a:lnTo>
                <a:close/>
              </a:path>
            </a:pathLst>
          </a:custGeom>
          <a:solidFill>
            <a:srgbClr val="231F20"/>
          </a:solidFill>
        </p:spPr>
        <p:txBody>
          <a:bodyPr wrap="square" lIns="0" tIns="0" rIns="0" bIns="0" rtlCol="0"/>
          <a:lstStyle/>
          <a:p>
            <a:endParaRPr/>
          </a:p>
        </p:txBody>
      </p:sp>
      <p:sp>
        <p:nvSpPr>
          <p:cNvPr id="704" name="object 704"/>
          <p:cNvSpPr/>
          <p:nvPr/>
        </p:nvSpPr>
        <p:spPr>
          <a:xfrm>
            <a:off x="6480371" y="5087526"/>
            <a:ext cx="12326" cy="491"/>
          </a:xfrm>
          <a:custGeom>
            <a:avLst/>
            <a:gdLst/>
            <a:ahLst/>
            <a:cxnLst/>
            <a:rect l="l" t="t" r="r" b="b"/>
            <a:pathLst>
              <a:path w="9525" h="634">
                <a:moveTo>
                  <a:pt x="0" y="0"/>
                </a:moveTo>
                <a:lnTo>
                  <a:pt x="50" y="508"/>
                </a:lnTo>
                <a:lnTo>
                  <a:pt x="9359" y="508"/>
                </a:lnTo>
                <a:lnTo>
                  <a:pt x="9359" y="0"/>
                </a:lnTo>
                <a:lnTo>
                  <a:pt x="0" y="0"/>
                </a:lnTo>
                <a:close/>
              </a:path>
            </a:pathLst>
          </a:custGeom>
          <a:solidFill>
            <a:srgbClr val="231F20"/>
          </a:solidFill>
        </p:spPr>
        <p:txBody>
          <a:bodyPr wrap="square" lIns="0" tIns="0" rIns="0" bIns="0" rtlCol="0"/>
          <a:lstStyle/>
          <a:p>
            <a:endParaRPr/>
          </a:p>
        </p:txBody>
      </p:sp>
      <p:sp>
        <p:nvSpPr>
          <p:cNvPr id="705" name="object 705"/>
          <p:cNvSpPr/>
          <p:nvPr/>
        </p:nvSpPr>
        <p:spPr>
          <a:xfrm>
            <a:off x="6480338" y="5087330"/>
            <a:ext cx="12326" cy="491"/>
          </a:xfrm>
          <a:custGeom>
            <a:avLst/>
            <a:gdLst/>
            <a:ahLst/>
            <a:cxnLst/>
            <a:rect l="l" t="t" r="r" b="b"/>
            <a:pathLst>
              <a:path w="9525" h="634">
                <a:moveTo>
                  <a:pt x="0" y="0"/>
                </a:moveTo>
                <a:lnTo>
                  <a:pt x="50" y="508"/>
                </a:lnTo>
                <a:lnTo>
                  <a:pt x="9398" y="508"/>
                </a:lnTo>
                <a:lnTo>
                  <a:pt x="9398" y="0"/>
                </a:lnTo>
                <a:lnTo>
                  <a:pt x="0" y="0"/>
                </a:lnTo>
                <a:close/>
              </a:path>
            </a:pathLst>
          </a:custGeom>
          <a:solidFill>
            <a:srgbClr val="231F20"/>
          </a:solidFill>
        </p:spPr>
        <p:txBody>
          <a:bodyPr wrap="square" lIns="0" tIns="0" rIns="0" bIns="0" rtlCol="0"/>
          <a:lstStyle/>
          <a:p>
            <a:endParaRPr/>
          </a:p>
        </p:txBody>
      </p:sp>
      <p:sp>
        <p:nvSpPr>
          <p:cNvPr id="706" name="object 706"/>
          <p:cNvSpPr/>
          <p:nvPr/>
        </p:nvSpPr>
        <p:spPr>
          <a:xfrm>
            <a:off x="6480305" y="5087144"/>
            <a:ext cx="12326" cy="491"/>
          </a:xfrm>
          <a:custGeom>
            <a:avLst/>
            <a:gdLst/>
            <a:ahLst/>
            <a:cxnLst/>
            <a:rect l="l" t="t" r="r" b="b"/>
            <a:pathLst>
              <a:path w="9525" h="634">
                <a:moveTo>
                  <a:pt x="0" y="0"/>
                </a:moveTo>
                <a:lnTo>
                  <a:pt x="50" y="508"/>
                </a:lnTo>
                <a:lnTo>
                  <a:pt x="9423" y="508"/>
                </a:lnTo>
                <a:lnTo>
                  <a:pt x="9423" y="0"/>
                </a:lnTo>
                <a:lnTo>
                  <a:pt x="0" y="0"/>
                </a:lnTo>
                <a:close/>
              </a:path>
            </a:pathLst>
          </a:custGeom>
          <a:solidFill>
            <a:srgbClr val="231F20"/>
          </a:solidFill>
        </p:spPr>
        <p:txBody>
          <a:bodyPr wrap="square" lIns="0" tIns="0" rIns="0" bIns="0" rtlCol="0"/>
          <a:lstStyle/>
          <a:p>
            <a:endParaRPr/>
          </a:p>
        </p:txBody>
      </p:sp>
      <p:sp>
        <p:nvSpPr>
          <p:cNvPr id="707" name="object 707"/>
          <p:cNvSpPr/>
          <p:nvPr/>
        </p:nvSpPr>
        <p:spPr>
          <a:xfrm>
            <a:off x="6480273" y="5086947"/>
            <a:ext cx="12326" cy="491"/>
          </a:xfrm>
          <a:custGeom>
            <a:avLst/>
            <a:gdLst/>
            <a:ahLst/>
            <a:cxnLst/>
            <a:rect l="l" t="t" r="r" b="b"/>
            <a:pathLst>
              <a:path w="9525" h="634">
                <a:moveTo>
                  <a:pt x="0" y="0"/>
                </a:moveTo>
                <a:lnTo>
                  <a:pt x="50" y="495"/>
                </a:lnTo>
                <a:lnTo>
                  <a:pt x="9423" y="495"/>
                </a:lnTo>
                <a:lnTo>
                  <a:pt x="9423" y="0"/>
                </a:lnTo>
                <a:lnTo>
                  <a:pt x="0" y="0"/>
                </a:lnTo>
                <a:close/>
              </a:path>
            </a:pathLst>
          </a:custGeom>
          <a:solidFill>
            <a:srgbClr val="231F20"/>
          </a:solidFill>
        </p:spPr>
        <p:txBody>
          <a:bodyPr wrap="square" lIns="0" tIns="0" rIns="0" bIns="0" rtlCol="0"/>
          <a:lstStyle/>
          <a:p>
            <a:endParaRPr/>
          </a:p>
        </p:txBody>
      </p:sp>
      <p:sp>
        <p:nvSpPr>
          <p:cNvPr id="708" name="object 708"/>
          <p:cNvSpPr/>
          <p:nvPr/>
        </p:nvSpPr>
        <p:spPr>
          <a:xfrm>
            <a:off x="6480223" y="5086751"/>
            <a:ext cx="12326" cy="491"/>
          </a:xfrm>
          <a:custGeom>
            <a:avLst/>
            <a:gdLst/>
            <a:ahLst/>
            <a:cxnLst/>
            <a:rect l="l" t="t" r="r" b="b"/>
            <a:pathLst>
              <a:path w="9525" h="634">
                <a:moveTo>
                  <a:pt x="0" y="0"/>
                </a:moveTo>
                <a:lnTo>
                  <a:pt x="63" y="507"/>
                </a:lnTo>
                <a:lnTo>
                  <a:pt x="9474" y="507"/>
                </a:lnTo>
                <a:lnTo>
                  <a:pt x="9474" y="0"/>
                </a:lnTo>
                <a:lnTo>
                  <a:pt x="0" y="0"/>
                </a:lnTo>
                <a:close/>
              </a:path>
            </a:pathLst>
          </a:custGeom>
          <a:solidFill>
            <a:srgbClr val="231F20"/>
          </a:solidFill>
        </p:spPr>
        <p:txBody>
          <a:bodyPr wrap="square" lIns="0" tIns="0" rIns="0" bIns="0" rtlCol="0"/>
          <a:lstStyle/>
          <a:p>
            <a:endParaRPr/>
          </a:p>
        </p:txBody>
      </p:sp>
      <p:sp>
        <p:nvSpPr>
          <p:cNvPr id="709" name="object 709"/>
          <p:cNvSpPr/>
          <p:nvPr/>
        </p:nvSpPr>
        <p:spPr>
          <a:xfrm>
            <a:off x="6480190" y="5086555"/>
            <a:ext cx="12326" cy="491"/>
          </a:xfrm>
          <a:custGeom>
            <a:avLst/>
            <a:gdLst/>
            <a:ahLst/>
            <a:cxnLst/>
            <a:rect l="l" t="t" r="r" b="b"/>
            <a:pathLst>
              <a:path w="9525" h="634">
                <a:moveTo>
                  <a:pt x="0" y="0"/>
                </a:moveTo>
                <a:lnTo>
                  <a:pt x="63" y="507"/>
                </a:lnTo>
                <a:lnTo>
                  <a:pt x="9499" y="507"/>
                </a:lnTo>
                <a:lnTo>
                  <a:pt x="9499" y="0"/>
                </a:lnTo>
                <a:lnTo>
                  <a:pt x="0" y="0"/>
                </a:lnTo>
                <a:close/>
              </a:path>
            </a:pathLst>
          </a:custGeom>
          <a:solidFill>
            <a:srgbClr val="231F20"/>
          </a:solidFill>
        </p:spPr>
        <p:txBody>
          <a:bodyPr wrap="square" lIns="0" tIns="0" rIns="0" bIns="0" rtlCol="0"/>
          <a:lstStyle/>
          <a:p>
            <a:endParaRPr/>
          </a:p>
        </p:txBody>
      </p:sp>
      <p:sp>
        <p:nvSpPr>
          <p:cNvPr id="710" name="object 710"/>
          <p:cNvSpPr/>
          <p:nvPr/>
        </p:nvSpPr>
        <p:spPr>
          <a:xfrm>
            <a:off x="6480173" y="5086359"/>
            <a:ext cx="12326" cy="491"/>
          </a:xfrm>
          <a:custGeom>
            <a:avLst/>
            <a:gdLst/>
            <a:ahLst/>
            <a:cxnLst/>
            <a:rect l="l" t="t" r="r" b="b"/>
            <a:pathLst>
              <a:path w="9525" h="634">
                <a:moveTo>
                  <a:pt x="0" y="0"/>
                </a:moveTo>
                <a:lnTo>
                  <a:pt x="63" y="507"/>
                </a:lnTo>
                <a:lnTo>
                  <a:pt x="9525" y="507"/>
                </a:lnTo>
                <a:lnTo>
                  <a:pt x="9525" y="0"/>
                </a:lnTo>
                <a:lnTo>
                  <a:pt x="0" y="0"/>
                </a:lnTo>
                <a:close/>
              </a:path>
            </a:pathLst>
          </a:custGeom>
          <a:solidFill>
            <a:srgbClr val="231F20"/>
          </a:solidFill>
        </p:spPr>
        <p:txBody>
          <a:bodyPr wrap="square" lIns="0" tIns="0" rIns="0" bIns="0" rtlCol="0"/>
          <a:lstStyle/>
          <a:p>
            <a:endParaRPr/>
          </a:p>
        </p:txBody>
      </p:sp>
      <p:sp>
        <p:nvSpPr>
          <p:cNvPr id="711" name="object 711"/>
          <p:cNvSpPr/>
          <p:nvPr/>
        </p:nvSpPr>
        <p:spPr>
          <a:xfrm>
            <a:off x="6480123" y="5086162"/>
            <a:ext cx="13148" cy="491"/>
          </a:xfrm>
          <a:custGeom>
            <a:avLst/>
            <a:gdLst/>
            <a:ahLst/>
            <a:cxnLst/>
            <a:rect l="l" t="t" r="r" b="b"/>
            <a:pathLst>
              <a:path w="10160" h="634">
                <a:moveTo>
                  <a:pt x="0" y="0"/>
                </a:moveTo>
                <a:lnTo>
                  <a:pt x="50" y="508"/>
                </a:lnTo>
                <a:lnTo>
                  <a:pt x="9537" y="508"/>
                </a:lnTo>
                <a:lnTo>
                  <a:pt x="9537" y="0"/>
                </a:lnTo>
                <a:lnTo>
                  <a:pt x="0" y="0"/>
                </a:lnTo>
                <a:close/>
              </a:path>
            </a:pathLst>
          </a:custGeom>
          <a:solidFill>
            <a:srgbClr val="231F20"/>
          </a:solidFill>
        </p:spPr>
        <p:txBody>
          <a:bodyPr wrap="square" lIns="0" tIns="0" rIns="0" bIns="0" rtlCol="0"/>
          <a:lstStyle/>
          <a:p>
            <a:endParaRPr/>
          </a:p>
        </p:txBody>
      </p:sp>
      <p:sp>
        <p:nvSpPr>
          <p:cNvPr id="712" name="object 712"/>
          <p:cNvSpPr/>
          <p:nvPr/>
        </p:nvSpPr>
        <p:spPr>
          <a:xfrm>
            <a:off x="6480091" y="5085957"/>
            <a:ext cx="13148" cy="491"/>
          </a:xfrm>
          <a:custGeom>
            <a:avLst/>
            <a:gdLst/>
            <a:ahLst/>
            <a:cxnLst/>
            <a:rect l="l" t="t" r="r" b="b"/>
            <a:pathLst>
              <a:path w="10160" h="634">
                <a:moveTo>
                  <a:pt x="0" y="0"/>
                </a:moveTo>
                <a:lnTo>
                  <a:pt x="50" y="508"/>
                </a:lnTo>
                <a:lnTo>
                  <a:pt x="9563" y="508"/>
                </a:lnTo>
                <a:lnTo>
                  <a:pt x="9563" y="0"/>
                </a:lnTo>
                <a:lnTo>
                  <a:pt x="0" y="0"/>
                </a:lnTo>
                <a:close/>
              </a:path>
            </a:pathLst>
          </a:custGeom>
          <a:solidFill>
            <a:srgbClr val="231F20"/>
          </a:solidFill>
        </p:spPr>
        <p:txBody>
          <a:bodyPr wrap="square" lIns="0" tIns="0" rIns="0" bIns="0" rtlCol="0"/>
          <a:lstStyle/>
          <a:p>
            <a:endParaRPr/>
          </a:p>
        </p:txBody>
      </p:sp>
      <p:sp>
        <p:nvSpPr>
          <p:cNvPr id="713" name="object 713"/>
          <p:cNvSpPr/>
          <p:nvPr/>
        </p:nvSpPr>
        <p:spPr>
          <a:xfrm>
            <a:off x="6480059" y="5085760"/>
            <a:ext cx="13148" cy="491"/>
          </a:xfrm>
          <a:custGeom>
            <a:avLst/>
            <a:gdLst/>
            <a:ahLst/>
            <a:cxnLst/>
            <a:rect l="l" t="t" r="r" b="b"/>
            <a:pathLst>
              <a:path w="10160" h="634">
                <a:moveTo>
                  <a:pt x="0" y="0"/>
                </a:moveTo>
                <a:lnTo>
                  <a:pt x="50" y="508"/>
                </a:lnTo>
                <a:lnTo>
                  <a:pt x="9601" y="508"/>
                </a:lnTo>
                <a:lnTo>
                  <a:pt x="9601" y="0"/>
                </a:lnTo>
                <a:lnTo>
                  <a:pt x="0" y="0"/>
                </a:lnTo>
                <a:close/>
              </a:path>
            </a:pathLst>
          </a:custGeom>
          <a:solidFill>
            <a:srgbClr val="231F20"/>
          </a:solidFill>
        </p:spPr>
        <p:txBody>
          <a:bodyPr wrap="square" lIns="0" tIns="0" rIns="0" bIns="0" rtlCol="0"/>
          <a:lstStyle/>
          <a:p>
            <a:endParaRPr/>
          </a:p>
        </p:txBody>
      </p:sp>
      <p:sp>
        <p:nvSpPr>
          <p:cNvPr id="714" name="object 714"/>
          <p:cNvSpPr/>
          <p:nvPr/>
        </p:nvSpPr>
        <p:spPr>
          <a:xfrm>
            <a:off x="6480025" y="5085573"/>
            <a:ext cx="13148" cy="491"/>
          </a:xfrm>
          <a:custGeom>
            <a:avLst/>
            <a:gdLst/>
            <a:ahLst/>
            <a:cxnLst/>
            <a:rect l="l" t="t" r="r" b="b"/>
            <a:pathLst>
              <a:path w="10160" h="634">
                <a:moveTo>
                  <a:pt x="0" y="0"/>
                </a:moveTo>
                <a:lnTo>
                  <a:pt x="50" y="495"/>
                </a:lnTo>
                <a:lnTo>
                  <a:pt x="9639" y="495"/>
                </a:lnTo>
                <a:lnTo>
                  <a:pt x="9639" y="0"/>
                </a:lnTo>
                <a:lnTo>
                  <a:pt x="0" y="0"/>
                </a:lnTo>
                <a:close/>
              </a:path>
            </a:pathLst>
          </a:custGeom>
          <a:solidFill>
            <a:srgbClr val="231F20"/>
          </a:solidFill>
        </p:spPr>
        <p:txBody>
          <a:bodyPr wrap="square" lIns="0" tIns="0" rIns="0" bIns="0" rtlCol="0"/>
          <a:lstStyle/>
          <a:p>
            <a:endParaRPr/>
          </a:p>
        </p:txBody>
      </p:sp>
      <p:sp>
        <p:nvSpPr>
          <p:cNvPr id="715" name="object 715"/>
          <p:cNvSpPr/>
          <p:nvPr/>
        </p:nvSpPr>
        <p:spPr>
          <a:xfrm>
            <a:off x="6479993" y="5085377"/>
            <a:ext cx="13148" cy="491"/>
          </a:xfrm>
          <a:custGeom>
            <a:avLst/>
            <a:gdLst/>
            <a:ahLst/>
            <a:cxnLst/>
            <a:rect l="l" t="t" r="r" b="b"/>
            <a:pathLst>
              <a:path w="10160" h="634">
                <a:moveTo>
                  <a:pt x="0" y="0"/>
                </a:moveTo>
                <a:lnTo>
                  <a:pt x="50" y="495"/>
                </a:lnTo>
                <a:lnTo>
                  <a:pt x="9652" y="495"/>
                </a:lnTo>
                <a:lnTo>
                  <a:pt x="9652" y="0"/>
                </a:lnTo>
                <a:lnTo>
                  <a:pt x="0" y="0"/>
                </a:lnTo>
                <a:close/>
              </a:path>
            </a:pathLst>
          </a:custGeom>
          <a:solidFill>
            <a:srgbClr val="231F20"/>
          </a:solidFill>
        </p:spPr>
        <p:txBody>
          <a:bodyPr wrap="square" lIns="0" tIns="0" rIns="0" bIns="0" rtlCol="0"/>
          <a:lstStyle/>
          <a:p>
            <a:endParaRPr/>
          </a:p>
        </p:txBody>
      </p:sp>
      <p:sp>
        <p:nvSpPr>
          <p:cNvPr id="716" name="object 716"/>
          <p:cNvSpPr/>
          <p:nvPr/>
        </p:nvSpPr>
        <p:spPr>
          <a:xfrm>
            <a:off x="6479959" y="5085171"/>
            <a:ext cx="13148" cy="491"/>
          </a:xfrm>
          <a:custGeom>
            <a:avLst/>
            <a:gdLst/>
            <a:ahLst/>
            <a:cxnLst/>
            <a:rect l="l" t="t" r="r" b="b"/>
            <a:pathLst>
              <a:path w="10160" h="634">
                <a:moveTo>
                  <a:pt x="0" y="0"/>
                </a:moveTo>
                <a:lnTo>
                  <a:pt x="63" y="508"/>
                </a:lnTo>
                <a:lnTo>
                  <a:pt x="9664" y="508"/>
                </a:lnTo>
                <a:lnTo>
                  <a:pt x="9664" y="0"/>
                </a:lnTo>
                <a:lnTo>
                  <a:pt x="0" y="0"/>
                </a:lnTo>
                <a:close/>
              </a:path>
            </a:pathLst>
          </a:custGeom>
          <a:solidFill>
            <a:srgbClr val="231F20"/>
          </a:solidFill>
        </p:spPr>
        <p:txBody>
          <a:bodyPr wrap="square" lIns="0" tIns="0" rIns="0" bIns="0" rtlCol="0"/>
          <a:lstStyle/>
          <a:p>
            <a:endParaRPr/>
          </a:p>
        </p:txBody>
      </p:sp>
      <p:sp>
        <p:nvSpPr>
          <p:cNvPr id="717" name="object 717"/>
          <p:cNvSpPr/>
          <p:nvPr/>
        </p:nvSpPr>
        <p:spPr>
          <a:xfrm>
            <a:off x="6479910" y="5084975"/>
            <a:ext cx="13148" cy="491"/>
          </a:xfrm>
          <a:custGeom>
            <a:avLst/>
            <a:gdLst/>
            <a:ahLst/>
            <a:cxnLst/>
            <a:rect l="l" t="t" r="r" b="b"/>
            <a:pathLst>
              <a:path w="10160" h="634">
                <a:moveTo>
                  <a:pt x="0" y="0"/>
                </a:moveTo>
                <a:lnTo>
                  <a:pt x="50" y="508"/>
                </a:lnTo>
                <a:lnTo>
                  <a:pt x="9715" y="508"/>
                </a:lnTo>
                <a:lnTo>
                  <a:pt x="9715" y="0"/>
                </a:lnTo>
                <a:lnTo>
                  <a:pt x="0" y="0"/>
                </a:lnTo>
                <a:close/>
              </a:path>
            </a:pathLst>
          </a:custGeom>
          <a:solidFill>
            <a:srgbClr val="231F20"/>
          </a:solidFill>
        </p:spPr>
        <p:txBody>
          <a:bodyPr wrap="square" lIns="0" tIns="0" rIns="0" bIns="0" rtlCol="0"/>
          <a:lstStyle/>
          <a:p>
            <a:endParaRPr/>
          </a:p>
        </p:txBody>
      </p:sp>
      <p:sp>
        <p:nvSpPr>
          <p:cNvPr id="718" name="object 718"/>
          <p:cNvSpPr/>
          <p:nvPr/>
        </p:nvSpPr>
        <p:spPr>
          <a:xfrm>
            <a:off x="6479893" y="5084788"/>
            <a:ext cx="13148" cy="491"/>
          </a:xfrm>
          <a:custGeom>
            <a:avLst/>
            <a:gdLst/>
            <a:ahLst/>
            <a:cxnLst/>
            <a:rect l="l" t="t" r="r" b="b"/>
            <a:pathLst>
              <a:path w="10160" h="634">
                <a:moveTo>
                  <a:pt x="0" y="0"/>
                </a:moveTo>
                <a:lnTo>
                  <a:pt x="50" y="508"/>
                </a:lnTo>
                <a:lnTo>
                  <a:pt x="9740" y="508"/>
                </a:lnTo>
                <a:lnTo>
                  <a:pt x="9740" y="0"/>
                </a:lnTo>
                <a:lnTo>
                  <a:pt x="0" y="0"/>
                </a:lnTo>
                <a:close/>
              </a:path>
            </a:pathLst>
          </a:custGeom>
          <a:solidFill>
            <a:srgbClr val="231F20"/>
          </a:solidFill>
        </p:spPr>
        <p:txBody>
          <a:bodyPr wrap="square" lIns="0" tIns="0" rIns="0" bIns="0" rtlCol="0"/>
          <a:lstStyle/>
          <a:p>
            <a:endParaRPr/>
          </a:p>
        </p:txBody>
      </p:sp>
      <p:sp>
        <p:nvSpPr>
          <p:cNvPr id="719" name="object 719"/>
          <p:cNvSpPr/>
          <p:nvPr/>
        </p:nvSpPr>
        <p:spPr>
          <a:xfrm>
            <a:off x="6479844" y="5084582"/>
            <a:ext cx="13148" cy="491"/>
          </a:xfrm>
          <a:custGeom>
            <a:avLst/>
            <a:gdLst/>
            <a:ahLst/>
            <a:cxnLst/>
            <a:rect l="l" t="t" r="r" b="b"/>
            <a:pathLst>
              <a:path w="10160" h="634">
                <a:moveTo>
                  <a:pt x="0" y="0"/>
                </a:moveTo>
                <a:lnTo>
                  <a:pt x="63" y="507"/>
                </a:lnTo>
                <a:lnTo>
                  <a:pt x="9766" y="507"/>
                </a:lnTo>
                <a:lnTo>
                  <a:pt x="9766" y="0"/>
                </a:lnTo>
                <a:lnTo>
                  <a:pt x="0" y="0"/>
                </a:lnTo>
                <a:close/>
              </a:path>
            </a:pathLst>
          </a:custGeom>
          <a:solidFill>
            <a:srgbClr val="231F20"/>
          </a:solidFill>
        </p:spPr>
        <p:txBody>
          <a:bodyPr wrap="square" lIns="0" tIns="0" rIns="0" bIns="0" rtlCol="0"/>
          <a:lstStyle/>
          <a:p>
            <a:endParaRPr/>
          </a:p>
        </p:txBody>
      </p:sp>
      <p:sp>
        <p:nvSpPr>
          <p:cNvPr id="720" name="object 720"/>
          <p:cNvSpPr/>
          <p:nvPr/>
        </p:nvSpPr>
        <p:spPr>
          <a:xfrm>
            <a:off x="6479812" y="5084386"/>
            <a:ext cx="13148" cy="491"/>
          </a:xfrm>
          <a:custGeom>
            <a:avLst/>
            <a:gdLst/>
            <a:ahLst/>
            <a:cxnLst/>
            <a:rect l="l" t="t" r="r" b="b"/>
            <a:pathLst>
              <a:path w="10160" h="634">
                <a:moveTo>
                  <a:pt x="0" y="0"/>
                </a:moveTo>
                <a:lnTo>
                  <a:pt x="63" y="520"/>
                </a:lnTo>
                <a:lnTo>
                  <a:pt x="9779" y="520"/>
                </a:lnTo>
                <a:lnTo>
                  <a:pt x="9779" y="0"/>
                </a:lnTo>
                <a:lnTo>
                  <a:pt x="0" y="0"/>
                </a:lnTo>
                <a:close/>
              </a:path>
            </a:pathLst>
          </a:custGeom>
          <a:solidFill>
            <a:srgbClr val="231F20"/>
          </a:solidFill>
        </p:spPr>
        <p:txBody>
          <a:bodyPr wrap="square" lIns="0" tIns="0" rIns="0" bIns="0" rtlCol="0"/>
          <a:lstStyle/>
          <a:p>
            <a:endParaRPr/>
          </a:p>
        </p:txBody>
      </p:sp>
      <p:sp>
        <p:nvSpPr>
          <p:cNvPr id="721" name="object 721"/>
          <p:cNvSpPr/>
          <p:nvPr/>
        </p:nvSpPr>
        <p:spPr>
          <a:xfrm>
            <a:off x="6479779" y="5084189"/>
            <a:ext cx="13148" cy="491"/>
          </a:xfrm>
          <a:custGeom>
            <a:avLst/>
            <a:gdLst/>
            <a:ahLst/>
            <a:cxnLst/>
            <a:rect l="l" t="t" r="r" b="b"/>
            <a:pathLst>
              <a:path w="10160" h="634">
                <a:moveTo>
                  <a:pt x="0" y="0"/>
                </a:moveTo>
                <a:lnTo>
                  <a:pt x="50" y="507"/>
                </a:lnTo>
                <a:lnTo>
                  <a:pt x="9817" y="507"/>
                </a:lnTo>
                <a:lnTo>
                  <a:pt x="9817" y="0"/>
                </a:lnTo>
                <a:lnTo>
                  <a:pt x="0" y="0"/>
                </a:lnTo>
                <a:close/>
              </a:path>
            </a:pathLst>
          </a:custGeom>
          <a:solidFill>
            <a:srgbClr val="231F20"/>
          </a:solidFill>
        </p:spPr>
        <p:txBody>
          <a:bodyPr wrap="square" lIns="0" tIns="0" rIns="0" bIns="0" rtlCol="0"/>
          <a:lstStyle/>
          <a:p>
            <a:endParaRPr/>
          </a:p>
        </p:txBody>
      </p:sp>
      <p:sp>
        <p:nvSpPr>
          <p:cNvPr id="722" name="object 722"/>
          <p:cNvSpPr/>
          <p:nvPr/>
        </p:nvSpPr>
        <p:spPr>
          <a:xfrm>
            <a:off x="6479746" y="5084003"/>
            <a:ext cx="13148" cy="491"/>
          </a:xfrm>
          <a:custGeom>
            <a:avLst/>
            <a:gdLst/>
            <a:ahLst/>
            <a:cxnLst/>
            <a:rect l="l" t="t" r="r" b="b"/>
            <a:pathLst>
              <a:path w="10160" h="634">
                <a:moveTo>
                  <a:pt x="0" y="0"/>
                </a:moveTo>
                <a:lnTo>
                  <a:pt x="50" y="495"/>
                </a:lnTo>
                <a:lnTo>
                  <a:pt x="9842" y="495"/>
                </a:lnTo>
                <a:lnTo>
                  <a:pt x="9842" y="0"/>
                </a:lnTo>
                <a:lnTo>
                  <a:pt x="0" y="0"/>
                </a:lnTo>
                <a:close/>
              </a:path>
            </a:pathLst>
          </a:custGeom>
          <a:solidFill>
            <a:srgbClr val="231F20"/>
          </a:solidFill>
        </p:spPr>
        <p:txBody>
          <a:bodyPr wrap="square" lIns="0" tIns="0" rIns="0" bIns="0" rtlCol="0"/>
          <a:lstStyle/>
          <a:p>
            <a:endParaRPr/>
          </a:p>
        </p:txBody>
      </p:sp>
      <p:sp>
        <p:nvSpPr>
          <p:cNvPr id="723" name="object 723"/>
          <p:cNvSpPr/>
          <p:nvPr/>
        </p:nvSpPr>
        <p:spPr>
          <a:xfrm>
            <a:off x="6479713" y="5083797"/>
            <a:ext cx="13148" cy="491"/>
          </a:xfrm>
          <a:custGeom>
            <a:avLst/>
            <a:gdLst/>
            <a:ahLst/>
            <a:cxnLst/>
            <a:rect l="l" t="t" r="r" b="b"/>
            <a:pathLst>
              <a:path w="10160" h="634">
                <a:moveTo>
                  <a:pt x="0" y="0"/>
                </a:moveTo>
                <a:lnTo>
                  <a:pt x="50" y="508"/>
                </a:lnTo>
                <a:lnTo>
                  <a:pt x="9880" y="508"/>
                </a:lnTo>
                <a:lnTo>
                  <a:pt x="9880" y="0"/>
                </a:lnTo>
                <a:lnTo>
                  <a:pt x="0" y="0"/>
                </a:lnTo>
                <a:close/>
              </a:path>
            </a:pathLst>
          </a:custGeom>
          <a:solidFill>
            <a:srgbClr val="231F20"/>
          </a:solidFill>
        </p:spPr>
        <p:txBody>
          <a:bodyPr wrap="square" lIns="0" tIns="0" rIns="0" bIns="0" rtlCol="0"/>
          <a:lstStyle/>
          <a:p>
            <a:endParaRPr/>
          </a:p>
        </p:txBody>
      </p:sp>
      <p:sp>
        <p:nvSpPr>
          <p:cNvPr id="724" name="object 724"/>
          <p:cNvSpPr/>
          <p:nvPr/>
        </p:nvSpPr>
        <p:spPr>
          <a:xfrm>
            <a:off x="6479680" y="5083611"/>
            <a:ext cx="13148" cy="491"/>
          </a:xfrm>
          <a:custGeom>
            <a:avLst/>
            <a:gdLst/>
            <a:ahLst/>
            <a:cxnLst/>
            <a:rect l="l" t="t" r="r" b="b"/>
            <a:pathLst>
              <a:path w="10160" h="634">
                <a:moveTo>
                  <a:pt x="0" y="0"/>
                </a:moveTo>
                <a:lnTo>
                  <a:pt x="50" y="508"/>
                </a:lnTo>
                <a:lnTo>
                  <a:pt x="9893" y="508"/>
                </a:lnTo>
                <a:lnTo>
                  <a:pt x="9893" y="0"/>
                </a:lnTo>
                <a:lnTo>
                  <a:pt x="0" y="0"/>
                </a:lnTo>
                <a:close/>
              </a:path>
            </a:pathLst>
          </a:custGeom>
          <a:solidFill>
            <a:srgbClr val="231F20"/>
          </a:solidFill>
        </p:spPr>
        <p:txBody>
          <a:bodyPr wrap="square" lIns="0" tIns="0" rIns="0" bIns="0" rtlCol="0"/>
          <a:lstStyle/>
          <a:p>
            <a:endParaRPr/>
          </a:p>
        </p:txBody>
      </p:sp>
      <p:sp>
        <p:nvSpPr>
          <p:cNvPr id="725" name="object 725"/>
          <p:cNvSpPr/>
          <p:nvPr/>
        </p:nvSpPr>
        <p:spPr>
          <a:xfrm>
            <a:off x="6479647" y="5083414"/>
            <a:ext cx="13148" cy="491"/>
          </a:xfrm>
          <a:custGeom>
            <a:avLst/>
            <a:gdLst/>
            <a:ahLst/>
            <a:cxnLst/>
            <a:rect l="l" t="t" r="r" b="b"/>
            <a:pathLst>
              <a:path w="10160" h="634">
                <a:moveTo>
                  <a:pt x="0" y="0"/>
                </a:moveTo>
                <a:lnTo>
                  <a:pt x="50" y="495"/>
                </a:lnTo>
                <a:lnTo>
                  <a:pt x="9918" y="495"/>
                </a:lnTo>
                <a:lnTo>
                  <a:pt x="9918" y="0"/>
                </a:lnTo>
                <a:lnTo>
                  <a:pt x="0" y="0"/>
                </a:lnTo>
                <a:close/>
              </a:path>
            </a:pathLst>
          </a:custGeom>
          <a:solidFill>
            <a:srgbClr val="231F20"/>
          </a:solidFill>
        </p:spPr>
        <p:txBody>
          <a:bodyPr wrap="square" lIns="0" tIns="0" rIns="0" bIns="0" rtlCol="0"/>
          <a:lstStyle/>
          <a:p>
            <a:endParaRPr/>
          </a:p>
        </p:txBody>
      </p:sp>
      <p:sp>
        <p:nvSpPr>
          <p:cNvPr id="726" name="object 726"/>
          <p:cNvSpPr/>
          <p:nvPr/>
        </p:nvSpPr>
        <p:spPr>
          <a:xfrm>
            <a:off x="6479598" y="5083208"/>
            <a:ext cx="13148" cy="491"/>
          </a:xfrm>
          <a:custGeom>
            <a:avLst/>
            <a:gdLst/>
            <a:ahLst/>
            <a:cxnLst/>
            <a:rect l="l" t="t" r="r" b="b"/>
            <a:pathLst>
              <a:path w="10160" h="634">
                <a:moveTo>
                  <a:pt x="0" y="0"/>
                </a:moveTo>
                <a:lnTo>
                  <a:pt x="63" y="508"/>
                </a:lnTo>
                <a:lnTo>
                  <a:pt x="9956" y="508"/>
                </a:lnTo>
                <a:lnTo>
                  <a:pt x="9956" y="0"/>
                </a:lnTo>
                <a:lnTo>
                  <a:pt x="0" y="0"/>
                </a:lnTo>
                <a:close/>
              </a:path>
            </a:pathLst>
          </a:custGeom>
          <a:solidFill>
            <a:srgbClr val="231F20"/>
          </a:solidFill>
        </p:spPr>
        <p:txBody>
          <a:bodyPr wrap="square" lIns="0" tIns="0" rIns="0" bIns="0" rtlCol="0"/>
          <a:lstStyle/>
          <a:p>
            <a:endParaRPr/>
          </a:p>
        </p:txBody>
      </p:sp>
      <p:sp>
        <p:nvSpPr>
          <p:cNvPr id="727" name="object 727"/>
          <p:cNvSpPr/>
          <p:nvPr/>
        </p:nvSpPr>
        <p:spPr>
          <a:xfrm>
            <a:off x="6479581" y="5083022"/>
            <a:ext cx="13148" cy="491"/>
          </a:xfrm>
          <a:custGeom>
            <a:avLst/>
            <a:gdLst/>
            <a:ahLst/>
            <a:cxnLst/>
            <a:rect l="l" t="t" r="r" b="b"/>
            <a:pathLst>
              <a:path w="10160" h="634">
                <a:moveTo>
                  <a:pt x="0" y="0"/>
                </a:moveTo>
                <a:lnTo>
                  <a:pt x="63" y="508"/>
                </a:lnTo>
                <a:lnTo>
                  <a:pt x="9982" y="508"/>
                </a:lnTo>
                <a:lnTo>
                  <a:pt x="9982" y="0"/>
                </a:lnTo>
                <a:lnTo>
                  <a:pt x="0" y="0"/>
                </a:lnTo>
                <a:close/>
              </a:path>
            </a:pathLst>
          </a:custGeom>
          <a:solidFill>
            <a:srgbClr val="231F20"/>
          </a:solidFill>
        </p:spPr>
        <p:txBody>
          <a:bodyPr wrap="square" lIns="0" tIns="0" rIns="0" bIns="0" rtlCol="0"/>
          <a:lstStyle/>
          <a:p>
            <a:endParaRPr/>
          </a:p>
        </p:txBody>
      </p:sp>
      <p:sp>
        <p:nvSpPr>
          <p:cNvPr id="728" name="object 728"/>
          <p:cNvSpPr/>
          <p:nvPr/>
        </p:nvSpPr>
        <p:spPr>
          <a:xfrm>
            <a:off x="6479549" y="5082826"/>
            <a:ext cx="13148" cy="491"/>
          </a:xfrm>
          <a:custGeom>
            <a:avLst/>
            <a:gdLst/>
            <a:ahLst/>
            <a:cxnLst/>
            <a:rect l="l" t="t" r="r" b="b"/>
            <a:pathLst>
              <a:path w="10160" h="634">
                <a:moveTo>
                  <a:pt x="0" y="0"/>
                </a:moveTo>
                <a:lnTo>
                  <a:pt x="50" y="508"/>
                </a:lnTo>
                <a:lnTo>
                  <a:pt x="9994" y="508"/>
                </a:lnTo>
                <a:lnTo>
                  <a:pt x="9994" y="0"/>
                </a:lnTo>
                <a:lnTo>
                  <a:pt x="0" y="0"/>
                </a:lnTo>
                <a:close/>
              </a:path>
            </a:pathLst>
          </a:custGeom>
          <a:solidFill>
            <a:srgbClr val="231F20"/>
          </a:solidFill>
        </p:spPr>
        <p:txBody>
          <a:bodyPr wrap="square" lIns="0" tIns="0" rIns="0" bIns="0" rtlCol="0"/>
          <a:lstStyle/>
          <a:p>
            <a:endParaRPr/>
          </a:p>
        </p:txBody>
      </p:sp>
      <p:sp>
        <p:nvSpPr>
          <p:cNvPr id="729" name="object 729"/>
          <p:cNvSpPr/>
          <p:nvPr/>
        </p:nvSpPr>
        <p:spPr>
          <a:xfrm>
            <a:off x="6479500" y="5082629"/>
            <a:ext cx="13148" cy="491"/>
          </a:xfrm>
          <a:custGeom>
            <a:avLst/>
            <a:gdLst/>
            <a:ahLst/>
            <a:cxnLst/>
            <a:rect l="l" t="t" r="r" b="b"/>
            <a:pathLst>
              <a:path w="10160" h="634">
                <a:moveTo>
                  <a:pt x="0" y="0"/>
                </a:moveTo>
                <a:lnTo>
                  <a:pt x="50" y="508"/>
                </a:lnTo>
                <a:lnTo>
                  <a:pt x="10033" y="508"/>
                </a:lnTo>
                <a:lnTo>
                  <a:pt x="10033" y="0"/>
                </a:lnTo>
                <a:lnTo>
                  <a:pt x="0" y="0"/>
                </a:lnTo>
                <a:close/>
              </a:path>
            </a:pathLst>
          </a:custGeom>
          <a:solidFill>
            <a:srgbClr val="231F20"/>
          </a:solidFill>
        </p:spPr>
        <p:txBody>
          <a:bodyPr wrap="square" lIns="0" tIns="0" rIns="0" bIns="0" rtlCol="0"/>
          <a:lstStyle/>
          <a:p>
            <a:endParaRPr/>
          </a:p>
        </p:txBody>
      </p:sp>
      <p:sp>
        <p:nvSpPr>
          <p:cNvPr id="730" name="object 730"/>
          <p:cNvSpPr/>
          <p:nvPr/>
        </p:nvSpPr>
        <p:spPr>
          <a:xfrm>
            <a:off x="6479466" y="5082423"/>
            <a:ext cx="13148" cy="491"/>
          </a:xfrm>
          <a:custGeom>
            <a:avLst/>
            <a:gdLst/>
            <a:ahLst/>
            <a:cxnLst/>
            <a:rect l="l" t="t" r="r" b="b"/>
            <a:pathLst>
              <a:path w="10160" h="634">
                <a:moveTo>
                  <a:pt x="0" y="0"/>
                </a:moveTo>
                <a:lnTo>
                  <a:pt x="50" y="520"/>
                </a:lnTo>
                <a:lnTo>
                  <a:pt x="10058" y="520"/>
                </a:lnTo>
                <a:lnTo>
                  <a:pt x="10058" y="0"/>
                </a:lnTo>
                <a:lnTo>
                  <a:pt x="0" y="0"/>
                </a:lnTo>
                <a:close/>
              </a:path>
            </a:pathLst>
          </a:custGeom>
          <a:solidFill>
            <a:srgbClr val="231F20"/>
          </a:solidFill>
        </p:spPr>
        <p:txBody>
          <a:bodyPr wrap="square" lIns="0" tIns="0" rIns="0" bIns="0" rtlCol="0"/>
          <a:lstStyle/>
          <a:p>
            <a:endParaRPr/>
          </a:p>
        </p:txBody>
      </p:sp>
      <p:sp>
        <p:nvSpPr>
          <p:cNvPr id="731" name="object 731"/>
          <p:cNvSpPr/>
          <p:nvPr/>
        </p:nvSpPr>
        <p:spPr>
          <a:xfrm>
            <a:off x="6479434" y="5082228"/>
            <a:ext cx="13148" cy="491"/>
          </a:xfrm>
          <a:custGeom>
            <a:avLst/>
            <a:gdLst/>
            <a:ahLst/>
            <a:cxnLst/>
            <a:rect l="l" t="t" r="r" b="b"/>
            <a:pathLst>
              <a:path w="10160" h="634">
                <a:moveTo>
                  <a:pt x="0" y="0"/>
                </a:moveTo>
                <a:lnTo>
                  <a:pt x="63" y="508"/>
                </a:lnTo>
                <a:lnTo>
                  <a:pt x="10096" y="508"/>
                </a:lnTo>
                <a:lnTo>
                  <a:pt x="10096" y="0"/>
                </a:lnTo>
                <a:lnTo>
                  <a:pt x="0" y="0"/>
                </a:lnTo>
                <a:close/>
              </a:path>
            </a:pathLst>
          </a:custGeom>
          <a:solidFill>
            <a:srgbClr val="231F20"/>
          </a:solidFill>
        </p:spPr>
        <p:txBody>
          <a:bodyPr wrap="square" lIns="0" tIns="0" rIns="0" bIns="0" rtlCol="0"/>
          <a:lstStyle/>
          <a:p>
            <a:endParaRPr/>
          </a:p>
        </p:txBody>
      </p:sp>
      <p:sp>
        <p:nvSpPr>
          <p:cNvPr id="732" name="object 732"/>
          <p:cNvSpPr/>
          <p:nvPr/>
        </p:nvSpPr>
        <p:spPr>
          <a:xfrm>
            <a:off x="6479400" y="5082041"/>
            <a:ext cx="13148" cy="491"/>
          </a:xfrm>
          <a:custGeom>
            <a:avLst/>
            <a:gdLst/>
            <a:ahLst/>
            <a:cxnLst/>
            <a:rect l="l" t="t" r="r" b="b"/>
            <a:pathLst>
              <a:path w="10160" h="634">
                <a:moveTo>
                  <a:pt x="0" y="0"/>
                </a:moveTo>
                <a:lnTo>
                  <a:pt x="50" y="508"/>
                </a:lnTo>
                <a:lnTo>
                  <a:pt x="10109" y="508"/>
                </a:lnTo>
                <a:lnTo>
                  <a:pt x="10109" y="0"/>
                </a:lnTo>
                <a:lnTo>
                  <a:pt x="0" y="0"/>
                </a:lnTo>
                <a:close/>
              </a:path>
            </a:pathLst>
          </a:custGeom>
          <a:solidFill>
            <a:srgbClr val="231F20"/>
          </a:solidFill>
        </p:spPr>
        <p:txBody>
          <a:bodyPr wrap="square" lIns="0" tIns="0" rIns="0" bIns="0" rtlCol="0"/>
          <a:lstStyle/>
          <a:p>
            <a:endParaRPr/>
          </a:p>
        </p:txBody>
      </p:sp>
      <p:sp>
        <p:nvSpPr>
          <p:cNvPr id="733" name="object 733"/>
          <p:cNvSpPr/>
          <p:nvPr/>
        </p:nvSpPr>
        <p:spPr>
          <a:xfrm>
            <a:off x="6479368" y="5081844"/>
            <a:ext cx="13148" cy="491"/>
          </a:xfrm>
          <a:custGeom>
            <a:avLst/>
            <a:gdLst/>
            <a:ahLst/>
            <a:cxnLst/>
            <a:rect l="l" t="t" r="r" b="b"/>
            <a:pathLst>
              <a:path w="10160" h="634">
                <a:moveTo>
                  <a:pt x="0" y="0"/>
                </a:moveTo>
                <a:lnTo>
                  <a:pt x="50" y="507"/>
                </a:lnTo>
                <a:lnTo>
                  <a:pt x="10121" y="507"/>
                </a:lnTo>
                <a:lnTo>
                  <a:pt x="10121" y="0"/>
                </a:lnTo>
                <a:lnTo>
                  <a:pt x="0" y="0"/>
                </a:lnTo>
                <a:close/>
              </a:path>
            </a:pathLst>
          </a:custGeom>
          <a:solidFill>
            <a:srgbClr val="231F20"/>
          </a:solidFill>
        </p:spPr>
        <p:txBody>
          <a:bodyPr wrap="square" lIns="0" tIns="0" rIns="0" bIns="0" rtlCol="0"/>
          <a:lstStyle/>
          <a:p>
            <a:endParaRPr/>
          </a:p>
        </p:txBody>
      </p:sp>
      <p:sp>
        <p:nvSpPr>
          <p:cNvPr id="734" name="object 734"/>
          <p:cNvSpPr/>
          <p:nvPr/>
        </p:nvSpPr>
        <p:spPr>
          <a:xfrm>
            <a:off x="6479319" y="5081648"/>
            <a:ext cx="13970" cy="491"/>
          </a:xfrm>
          <a:custGeom>
            <a:avLst/>
            <a:gdLst/>
            <a:ahLst/>
            <a:cxnLst/>
            <a:rect l="l" t="t" r="r" b="b"/>
            <a:pathLst>
              <a:path w="10795" h="634">
                <a:moveTo>
                  <a:pt x="0" y="0"/>
                </a:moveTo>
                <a:lnTo>
                  <a:pt x="63" y="507"/>
                </a:lnTo>
                <a:lnTo>
                  <a:pt x="10172" y="507"/>
                </a:lnTo>
                <a:lnTo>
                  <a:pt x="10172" y="0"/>
                </a:lnTo>
                <a:lnTo>
                  <a:pt x="0" y="0"/>
                </a:lnTo>
                <a:close/>
              </a:path>
            </a:pathLst>
          </a:custGeom>
          <a:solidFill>
            <a:srgbClr val="231F20"/>
          </a:solidFill>
        </p:spPr>
        <p:txBody>
          <a:bodyPr wrap="square" lIns="0" tIns="0" rIns="0" bIns="0" rtlCol="0"/>
          <a:lstStyle/>
          <a:p>
            <a:endParaRPr/>
          </a:p>
        </p:txBody>
      </p:sp>
      <p:sp>
        <p:nvSpPr>
          <p:cNvPr id="735" name="object 735"/>
          <p:cNvSpPr/>
          <p:nvPr/>
        </p:nvSpPr>
        <p:spPr>
          <a:xfrm>
            <a:off x="6479302" y="5081452"/>
            <a:ext cx="13970" cy="491"/>
          </a:xfrm>
          <a:custGeom>
            <a:avLst/>
            <a:gdLst/>
            <a:ahLst/>
            <a:cxnLst/>
            <a:rect l="l" t="t" r="r" b="b"/>
            <a:pathLst>
              <a:path w="10795" h="634">
                <a:moveTo>
                  <a:pt x="0" y="0"/>
                </a:moveTo>
                <a:lnTo>
                  <a:pt x="50" y="507"/>
                </a:lnTo>
                <a:lnTo>
                  <a:pt x="10198" y="507"/>
                </a:lnTo>
                <a:lnTo>
                  <a:pt x="10198" y="0"/>
                </a:lnTo>
                <a:lnTo>
                  <a:pt x="0" y="0"/>
                </a:lnTo>
                <a:close/>
              </a:path>
            </a:pathLst>
          </a:custGeom>
          <a:solidFill>
            <a:srgbClr val="231F20"/>
          </a:solidFill>
        </p:spPr>
        <p:txBody>
          <a:bodyPr wrap="square" lIns="0" tIns="0" rIns="0" bIns="0" rtlCol="0"/>
          <a:lstStyle/>
          <a:p>
            <a:endParaRPr/>
          </a:p>
        </p:txBody>
      </p:sp>
      <p:sp>
        <p:nvSpPr>
          <p:cNvPr id="736" name="object 736"/>
          <p:cNvSpPr/>
          <p:nvPr/>
        </p:nvSpPr>
        <p:spPr>
          <a:xfrm>
            <a:off x="6479270" y="5081255"/>
            <a:ext cx="13970" cy="491"/>
          </a:xfrm>
          <a:custGeom>
            <a:avLst/>
            <a:gdLst/>
            <a:ahLst/>
            <a:cxnLst/>
            <a:rect l="l" t="t" r="r" b="b"/>
            <a:pathLst>
              <a:path w="10795" h="634">
                <a:moveTo>
                  <a:pt x="0" y="0"/>
                </a:moveTo>
                <a:lnTo>
                  <a:pt x="50" y="508"/>
                </a:lnTo>
                <a:lnTo>
                  <a:pt x="10210" y="508"/>
                </a:lnTo>
                <a:lnTo>
                  <a:pt x="10210" y="0"/>
                </a:lnTo>
                <a:lnTo>
                  <a:pt x="0" y="0"/>
                </a:lnTo>
                <a:close/>
              </a:path>
            </a:pathLst>
          </a:custGeom>
          <a:solidFill>
            <a:srgbClr val="231F20"/>
          </a:solidFill>
        </p:spPr>
        <p:txBody>
          <a:bodyPr wrap="square" lIns="0" tIns="0" rIns="0" bIns="0" rtlCol="0"/>
          <a:lstStyle/>
          <a:p>
            <a:endParaRPr/>
          </a:p>
        </p:txBody>
      </p:sp>
      <p:sp>
        <p:nvSpPr>
          <p:cNvPr id="737" name="object 737"/>
          <p:cNvSpPr/>
          <p:nvPr/>
        </p:nvSpPr>
        <p:spPr>
          <a:xfrm>
            <a:off x="6479221" y="5081059"/>
            <a:ext cx="13970" cy="491"/>
          </a:xfrm>
          <a:custGeom>
            <a:avLst/>
            <a:gdLst/>
            <a:ahLst/>
            <a:cxnLst/>
            <a:rect l="l" t="t" r="r" b="b"/>
            <a:pathLst>
              <a:path w="10795" h="634">
                <a:moveTo>
                  <a:pt x="0" y="0"/>
                </a:moveTo>
                <a:lnTo>
                  <a:pt x="63" y="508"/>
                </a:lnTo>
                <a:lnTo>
                  <a:pt x="10236" y="508"/>
                </a:lnTo>
                <a:lnTo>
                  <a:pt x="10236" y="0"/>
                </a:lnTo>
                <a:lnTo>
                  <a:pt x="0" y="0"/>
                </a:lnTo>
                <a:close/>
              </a:path>
            </a:pathLst>
          </a:custGeom>
          <a:solidFill>
            <a:srgbClr val="231F20"/>
          </a:solidFill>
        </p:spPr>
        <p:txBody>
          <a:bodyPr wrap="square" lIns="0" tIns="0" rIns="0" bIns="0" rtlCol="0"/>
          <a:lstStyle/>
          <a:p>
            <a:endParaRPr/>
          </a:p>
        </p:txBody>
      </p:sp>
      <p:sp>
        <p:nvSpPr>
          <p:cNvPr id="738" name="object 738"/>
          <p:cNvSpPr/>
          <p:nvPr/>
        </p:nvSpPr>
        <p:spPr>
          <a:xfrm>
            <a:off x="6479187" y="5080863"/>
            <a:ext cx="13970" cy="491"/>
          </a:xfrm>
          <a:custGeom>
            <a:avLst/>
            <a:gdLst/>
            <a:ahLst/>
            <a:cxnLst/>
            <a:rect l="l" t="t" r="r" b="b"/>
            <a:pathLst>
              <a:path w="10795" h="634">
                <a:moveTo>
                  <a:pt x="0" y="0"/>
                </a:moveTo>
                <a:lnTo>
                  <a:pt x="50" y="508"/>
                </a:lnTo>
                <a:lnTo>
                  <a:pt x="10274" y="508"/>
                </a:lnTo>
                <a:lnTo>
                  <a:pt x="10274" y="0"/>
                </a:lnTo>
                <a:lnTo>
                  <a:pt x="0" y="0"/>
                </a:lnTo>
                <a:close/>
              </a:path>
            </a:pathLst>
          </a:custGeom>
          <a:solidFill>
            <a:srgbClr val="231F20"/>
          </a:solidFill>
        </p:spPr>
        <p:txBody>
          <a:bodyPr wrap="square" lIns="0" tIns="0" rIns="0" bIns="0" rtlCol="0"/>
          <a:lstStyle/>
          <a:p>
            <a:endParaRPr/>
          </a:p>
        </p:txBody>
      </p:sp>
      <p:sp>
        <p:nvSpPr>
          <p:cNvPr id="739" name="object 739"/>
          <p:cNvSpPr/>
          <p:nvPr/>
        </p:nvSpPr>
        <p:spPr>
          <a:xfrm>
            <a:off x="6479155" y="5080657"/>
            <a:ext cx="13970" cy="491"/>
          </a:xfrm>
          <a:custGeom>
            <a:avLst/>
            <a:gdLst/>
            <a:ahLst/>
            <a:cxnLst/>
            <a:rect l="l" t="t" r="r" b="b"/>
            <a:pathLst>
              <a:path w="10795" h="634">
                <a:moveTo>
                  <a:pt x="0" y="0"/>
                </a:moveTo>
                <a:lnTo>
                  <a:pt x="50" y="508"/>
                </a:lnTo>
                <a:lnTo>
                  <a:pt x="10299" y="508"/>
                </a:lnTo>
                <a:lnTo>
                  <a:pt x="10299" y="0"/>
                </a:lnTo>
                <a:lnTo>
                  <a:pt x="0" y="0"/>
                </a:lnTo>
                <a:close/>
              </a:path>
            </a:pathLst>
          </a:custGeom>
          <a:solidFill>
            <a:srgbClr val="231F20"/>
          </a:solidFill>
        </p:spPr>
        <p:txBody>
          <a:bodyPr wrap="square" lIns="0" tIns="0" rIns="0" bIns="0" rtlCol="0"/>
          <a:lstStyle/>
          <a:p>
            <a:endParaRPr/>
          </a:p>
        </p:txBody>
      </p:sp>
      <p:sp>
        <p:nvSpPr>
          <p:cNvPr id="740" name="object 740"/>
          <p:cNvSpPr/>
          <p:nvPr/>
        </p:nvSpPr>
        <p:spPr>
          <a:xfrm>
            <a:off x="6479122" y="5080460"/>
            <a:ext cx="13970" cy="491"/>
          </a:xfrm>
          <a:custGeom>
            <a:avLst/>
            <a:gdLst/>
            <a:ahLst/>
            <a:cxnLst/>
            <a:rect l="l" t="t" r="r" b="b"/>
            <a:pathLst>
              <a:path w="10795" h="634">
                <a:moveTo>
                  <a:pt x="0" y="0"/>
                </a:moveTo>
                <a:lnTo>
                  <a:pt x="63" y="508"/>
                </a:lnTo>
                <a:lnTo>
                  <a:pt x="10337" y="508"/>
                </a:lnTo>
                <a:lnTo>
                  <a:pt x="10337" y="0"/>
                </a:lnTo>
                <a:lnTo>
                  <a:pt x="0" y="0"/>
                </a:lnTo>
                <a:close/>
              </a:path>
            </a:pathLst>
          </a:custGeom>
          <a:solidFill>
            <a:srgbClr val="231F20"/>
          </a:solidFill>
        </p:spPr>
        <p:txBody>
          <a:bodyPr wrap="square" lIns="0" tIns="0" rIns="0" bIns="0" rtlCol="0"/>
          <a:lstStyle/>
          <a:p>
            <a:endParaRPr/>
          </a:p>
        </p:txBody>
      </p:sp>
      <p:sp>
        <p:nvSpPr>
          <p:cNvPr id="741" name="object 741"/>
          <p:cNvSpPr/>
          <p:nvPr/>
        </p:nvSpPr>
        <p:spPr>
          <a:xfrm>
            <a:off x="6479089" y="5080274"/>
            <a:ext cx="13970" cy="491"/>
          </a:xfrm>
          <a:custGeom>
            <a:avLst/>
            <a:gdLst/>
            <a:ahLst/>
            <a:cxnLst/>
            <a:rect l="l" t="t" r="r" b="b"/>
            <a:pathLst>
              <a:path w="10795" h="634">
                <a:moveTo>
                  <a:pt x="0" y="0"/>
                </a:moveTo>
                <a:lnTo>
                  <a:pt x="63" y="508"/>
                </a:lnTo>
                <a:lnTo>
                  <a:pt x="10350" y="508"/>
                </a:lnTo>
                <a:lnTo>
                  <a:pt x="10350" y="0"/>
                </a:lnTo>
                <a:lnTo>
                  <a:pt x="0" y="0"/>
                </a:lnTo>
                <a:close/>
              </a:path>
            </a:pathLst>
          </a:custGeom>
          <a:solidFill>
            <a:srgbClr val="231F20"/>
          </a:solidFill>
        </p:spPr>
        <p:txBody>
          <a:bodyPr wrap="square" lIns="0" tIns="0" rIns="0" bIns="0" rtlCol="0"/>
          <a:lstStyle/>
          <a:p>
            <a:endParaRPr/>
          </a:p>
        </p:txBody>
      </p:sp>
      <p:sp>
        <p:nvSpPr>
          <p:cNvPr id="742" name="object 742"/>
          <p:cNvSpPr/>
          <p:nvPr/>
        </p:nvSpPr>
        <p:spPr>
          <a:xfrm>
            <a:off x="6479056" y="5080078"/>
            <a:ext cx="13970" cy="491"/>
          </a:xfrm>
          <a:custGeom>
            <a:avLst/>
            <a:gdLst/>
            <a:ahLst/>
            <a:cxnLst/>
            <a:rect l="l" t="t" r="r" b="b"/>
            <a:pathLst>
              <a:path w="10795" h="634">
                <a:moveTo>
                  <a:pt x="0" y="0"/>
                </a:moveTo>
                <a:lnTo>
                  <a:pt x="50" y="495"/>
                </a:lnTo>
                <a:lnTo>
                  <a:pt x="10375" y="495"/>
                </a:lnTo>
                <a:lnTo>
                  <a:pt x="10375" y="0"/>
                </a:lnTo>
                <a:lnTo>
                  <a:pt x="0" y="0"/>
                </a:lnTo>
                <a:close/>
              </a:path>
            </a:pathLst>
          </a:custGeom>
          <a:solidFill>
            <a:srgbClr val="231F20"/>
          </a:solidFill>
        </p:spPr>
        <p:txBody>
          <a:bodyPr wrap="square" lIns="0" tIns="0" rIns="0" bIns="0" rtlCol="0"/>
          <a:lstStyle/>
          <a:p>
            <a:endParaRPr/>
          </a:p>
        </p:txBody>
      </p:sp>
      <p:sp>
        <p:nvSpPr>
          <p:cNvPr id="743" name="object 743"/>
          <p:cNvSpPr/>
          <p:nvPr/>
        </p:nvSpPr>
        <p:spPr>
          <a:xfrm>
            <a:off x="6479023" y="5079882"/>
            <a:ext cx="13970" cy="491"/>
          </a:xfrm>
          <a:custGeom>
            <a:avLst/>
            <a:gdLst/>
            <a:ahLst/>
            <a:cxnLst/>
            <a:rect l="l" t="t" r="r" b="b"/>
            <a:pathLst>
              <a:path w="10795" h="634">
                <a:moveTo>
                  <a:pt x="0" y="0"/>
                </a:moveTo>
                <a:lnTo>
                  <a:pt x="50" y="495"/>
                </a:lnTo>
                <a:lnTo>
                  <a:pt x="10401" y="495"/>
                </a:lnTo>
                <a:lnTo>
                  <a:pt x="10401" y="0"/>
                </a:lnTo>
                <a:lnTo>
                  <a:pt x="0" y="0"/>
                </a:lnTo>
                <a:close/>
              </a:path>
            </a:pathLst>
          </a:custGeom>
          <a:solidFill>
            <a:srgbClr val="231F20"/>
          </a:solidFill>
        </p:spPr>
        <p:txBody>
          <a:bodyPr wrap="square" lIns="0" tIns="0" rIns="0" bIns="0" rtlCol="0"/>
          <a:lstStyle/>
          <a:p>
            <a:endParaRPr/>
          </a:p>
        </p:txBody>
      </p:sp>
      <p:sp>
        <p:nvSpPr>
          <p:cNvPr id="744" name="object 744"/>
          <p:cNvSpPr/>
          <p:nvPr/>
        </p:nvSpPr>
        <p:spPr>
          <a:xfrm>
            <a:off x="6478990" y="5079675"/>
            <a:ext cx="13970" cy="491"/>
          </a:xfrm>
          <a:custGeom>
            <a:avLst/>
            <a:gdLst/>
            <a:ahLst/>
            <a:cxnLst/>
            <a:rect l="l" t="t" r="r" b="b"/>
            <a:pathLst>
              <a:path w="10795" h="634">
                <a:moveTo>
                  <a:pt x="0" y="0"/>
                </a:moveTo>
                <a:lnTo>
                  <a:pt x="50" y="507"/>
                </a:lnTo>
                <a:lnTo>
                  <a:pt x="10426" y="507"/>
                </a:lnTo>
                <a:lnTo>
                  <a:pt x="10426" y="0"/>
                </a:lnTo>
                <a:lnTo>
                  <a:pt x="0" y="0"/>
                </a:lnTo>
                <a:close/>
              </a:path>
            </a:pathLst>
          </a:custGeom>
          <a:solidFill>
            <a:srgbClr val="231F20"/>
          </a:solidFill>
        </p:spPr>
        <p:txBody>
          <a:bodyPr wrap="square" lIns="0" tIns="0" rIns="0" bIns="0" rtlCol="0"/>
          <a:lstStyle/>
          <a:p>
            <a:endParaRPr/>
          </a:p>
        </p:txBody>
      </p:sp>
      <p:sp>
        <p:nvSpPr>
          <p:cNvPr id="745" name="object 745"/>
          <p:cNvSpPr/>
          <p:nvPr/>
        </p:nvSpPr>
        <p:spPr>
          <a:xfrm>
            <a:off x="6478957" y="5079489"/>
            <a:ext cx="13970" cy="491"/>
          </a:xfrm>
          <a:custGeom>
            <a:avLst/>
            <a:gdLst/>
            <a:ahLst/>
            <a:cxnLst/>
            <a:rect l="l" t="t" r="r" b="b"/>
            <a:pathLst>
              <a:path w="10795" h="634">
                <a:moveTo>
                  <a:pt x="0" y="0"/>
                </a:moveTo>
                <a:lnTo>
                  <a:pt x="50" y="508"/>
                </a:lnTo>
                <a:lnTo>
                  <a:pt x="10452" y="508"/>
                </a:lnTo>
                <a:lnTo>
                  <a:pt x="10452" y="0"/>
                </a:lnTo>
                <a:lnTo>
                  <a:pt x="0" y="0"/>
                </a:lnTo>
                <a:close/>
              </a:path>
            </a:pathLst>
          </a:custGeom>
          <a:solidFill>
            <a:srgbClr val="231F20"/>
          </a:solidFill>
        </p:spPr>
        <p:txBody>
          <a:bodyPr wrap="square" lIns="0" tIns="0" rIns="0" bIns="0" rtlCol="0"/>
          <a:lstStyle/>
          <a:p>
            <a:endParaRPr/>
          </a:p>
        </p:txBody>
      </p:sp>
      <p:sp>
        <p:nvSpPr>
          <p:cNvPr id="746" name="object 746"/>
          <p:cNvSpPr/>
          <p:nvPr/>
        </p:nvSpPr>
        <p:spPr>
          <a:xfrm>
            <a:off x="6478907" y="5079293"/>
            <a:ext cx="13970" cy="491"/>
          </a:xfrm>
          <a:custGeom>
            <a:avLst/>
            <a:gdLst/>
            <a:ahLst/>
            <a:cxnLst/>
            <a:rect l="l" t="t" r="r" b="b"/>
            <a:pathLst>
              <a:path w="10795" h="634">
                <a:moveTo>
                  <a:pt x="0" y="0"/>
                </a:moveTo>
                <a:lnTo>
                  <a:pt x="63" y="507"/>
                </a:lnTo>
                <a:lnTo>
                  <a:pt x="10490" y="507"/>
                </a:lnTo>
                <a:lnTo>
                  <a:pt x="10490" y="0"/>
                </a:lnTo>
                <a:lnTo>
                  <a:pt x="0" y="0"/>
                </a:lnTo>
                <a:close/>
              </a:path>
            </a:pathLst>
          </a:custGeom>
          <a:solidFill>
            <a:srgbClr val="231F20"/>
          </a:solidFill>
        </p:spPr>
        <p:txBody>
          <a:bodyPr wrap="square" lIns="0" tIns="0" rIns="0" bIns="0" rtlCol="0"/>
          <a:lstStyle/>
          <a:p>
            <a:endParaRPr/>
          </a:p>
        </p:txBody>
      </p:sp>
      <p:sp>
        <p:nvSpPr>
          <p:cNvPr id="747" name="object 747"/>
          <p:cNvSpPr/>
          <p:nvPr/>
        </p:nvSpPr>
        <p:spPr>
          <a:xfrm>
            <a:off x="6478875" y="5079087"/>
            <a:ext cx="13970" cy="491"/>
          </a:xfrm>
          <a:custGeom>
            <a:avLst/>
            <a:gdLst/>
            <a:ahLst/>
            <a:cxnLst/>
            <a:rect l="l" t="t" r="r" b="b"/>
            <a:pathLst>
              <a:path w="10795" h="634">
                <a:moveTo>
                  <a:pt x="0" y="0"/>
                </a:moveTo>
                <a:lnTo>
                  <a:pt x="63" y="508"/>
                </a:lnTo>
                <a:lnTo>
                  <a:pt x="10515" y="508"/>
                </a:lnTo>
                <a:lnTo>
                  <a:pt x="10515" y="0"/>
                </a:lnTo>
                <a:lnTo>
                  <a:pt x="0" y="0"/>
                </a:lnTo>
                <a:close/>
              </a:path>
            </a:pathLst>
          </a:custGeom>
          <a:solidFill>
            <a:srgbClr val="231F20"/>
          </a:solidFill>
        </p:spPr>
        <p:txBody>
          <a:bodyPr wrap="square" lIns="0" tIns="0" rIns="0" bIns="0" rtlCol="0"/>
          <a:lstStyle/>
          <a:p>
            <a:endParaRPr/>
          </a:p>
        </p:txBody>
      </p:sp>
      <p:sp>
        <p:nvSpPr>
          <p:cNvPr id="748" name="object 748"/>
          <p:cNvSpPr/>
          <p:nvPr/>
        </p:nvSpPr>
        <p:spPr>
          <a:xfrm>
            <a:off x="6478858" y="5078890"/>
            <a:ext cx="13970" cy="491"/>
          </a:xfrm>
          <a:custGeom>
            <a:avLst/>
            <a:gdLst/>
            <a:ahLst/>
            <a:cxnLst/>
            <a:rect l="l" t="t" r="r" b="b"/>
            <a:pathLst>
              <a:path w="10795" h="634">
                <a:moveTo>
                  <a:pt x="0" y="0"/>
                </a:moveTo>
                <a:lnTo>
                  <a:pt x="63" y="508"/>
                </a:lnTo>
                <a:lnTo>
                  <a:pt x="10541" y="508"/>
                </a:lnTo>
                <a:lnTo>
                  <a:pt x="10541" y="0"/>
                </a:lnTo>
                <a:lnTo>
                  <a:pt x="0" y="0"/>
                </a:lnTo>
                <a:close/>
              </a:path>
            </a:pathLst>
          </a:custGeom>
          <a:solidFill>
            <a:srgbClr val="231F20"/>
          </a:solidFill>
        </p:spPr>
        <p:txBody>
          <a:bodyPr wrap="square" lIns="0" tIns="0" rIns="0" bIns="0" rtlCol="0"/>
          <a:lstStyle/>
          <a:p>
            <a:endParaRPr/>
          </a:p>
        </p:txBody>
      </p:sp>
      <p:sp>
        <p:nvSpPr>
          <p:cNvPr id="749" name="object 749"/>
          <p:cNvSpPr/>
          <p:nvPr/>
        </p:nvSpPr>
        <p:spPr>
          <a:xfrm>
            <a:off x="6478809" y="5078694"/>
            <a:ext cx="13970" cy="491"/>
          </a:xfrm>
          <a:custGeom>
            <a:avLst/>
            <a:gdLst/>
            <a:ahLst/>
            <a:cxnLst/>
            <a:rect l="l" t="t" r="r" b="b"/>
            <a:pathLst>
              <a:path w="10795" h="634">
                <a:moveTo>
                  <a:pt x="0" y="0"/>
                </a:moveTo>
                <a:lnTo>
                  <a:pt x="50" y="508"/>
                </a:lnTo>
                <a:lnTo>
                  <a:pt x="10566" y="508"/>
                </a:lnTo>
                <a:lnTo>
                  <a:pt x="10566" y="0"/>
                </a:lnTo>
                <a:lnTo>
                  <a:pt x="0" y="0"/>
                </a:lnTo>
                <a:close/>
              </a:path>
            </a:pathLst>
          </a:custGeom>
          <a:solidFill>
            <a:srgbClr val="231F20"/>
          </a:solidFill>
        </p:spPr>
        <p:txBody>
          <a:bodyPr wrap="square" lIns="0" tIns="0" rIns="0" bIns="0" rtlCol="0"/>
          <a:lstStyle/>
          <a:p>
            <a:endParaRPr/>
          </a:p>
        </p:txBody>
      </p:sp>
      <p:sp>
        <p:nvSpPr>
          <p:cNvPr id="750" name="object 750"/>
          <p:cNvSpPr/>
          <p:nvPr/>
        </p:nvSpPr>
        <p:spPr>
          <a:xfrm>
            <a:off x="6478777" y="5078517"/>
            <a:ext cx="13970" cy="491"/>
          </a:xfrm>
          <a:custGeom>
            <a:avLst/>
            <a:gdLst/>
            <a:ahLst/>
            <a:cxnLst/>
            <a:rect l="l" t="t" r="r" b="b"/>
            <a:pathLst>
              <a:path w="10795" h="634">
                <a:moveTo>
                  <a:pt x="0" y="0"/>
                </a:moveTo>
                <a:lnTo>
                  <a:pt x="50" y="495"/>
                </a:lnTo>
                <a:lnTo>
                  <a:pt x="10591" y="495"/>
                </a:lnTo>
                <a:lnTo>
                  <a:pt x="10591" y="0"/>
                </a:lnTo>
                <a:lnTo>
                  <a:pt x="0" y="0"/>
                </a:lnTo>
                <a:close/>
              </a:path>
            </a:pathLst>
          </a:custGeom>
          <a:solidFill>
            <a:srgbClr val="231F20"/>
          </a:solidFill>
        </p:spPr>
        <p:txBody>
          <a:bodyPr wrap="square" lIns="0" tIns="0" rIns="0" bIns="0" rtlCol="0"/>
          <a:lstStyle/>
          <a:p>
            <a:endParaRPr/>
          </a:p>
        </p:txBody>
      </p:sp>
      <p:sp>
        <p:nvSpPr>
          <p:cNvPr id="751" name="object 751"/>
          <p:cNvSpPr/>
          <p:nvPr/>
        </p:nvSpPr>
        <p:spPr>
          <a:xfrm>
            <a:off x="6478743" y="5078311"/>
            <a:ext cx="13970" cy="491"/>
          </a:xfrm>
          <a:custGeom>
            <a:avLst/>
            <a:gdLst/>
            <a:ahLst/>
            <a:cxnLst/>
            <a:rect l="l" t="t" r="r" b="b"/>
            <a:pathLst>
              <a:path w="10795" h="634">
                <a:moveTo>
                  <a:pt x="0" y="0"/>
                </a:moveTo>
                <a:lnTo>
                  <a:pt x="50" y="508"/>
                </a:lnTo>
                <a:lnTo>
                  <a:pt x="10617" y="508"/>
                </a:lnTo>
                <a:lnTo>
                  <a:pt x="10617" y="0"/>
                </a:lnTo>
                <a:lnTo>
                  <a:pt x="0" y="0"/>
                </a:lnTo>
                <a:close/>
              </a:path>
            </a:pathLst>
          </a:custGeom>
          <a:solidFill>
            <a:srgbClr val="231F20"/>
          </a:solidFill>
        </p:spPr>
        <p:txBody>
          <a:bodyPr wrap="square" lIns="0" tIns="0" rIns="0" bIns="0" rtlCol="0"/>
          <a:lstStyle/>
          <a:p>
            <a:endParaRPr/>
          </a:p>
        </p:txBody>
      </p:sp>
      <p:sp>
        <p:nvSpPr>
          <p:cNvPr id="752" name="object 752"/>
          <p:cNvSpPr/>
          <p:nvPr/>
        </p:nvSpPr>
        <p:spPr>
          <a:xfrm>
            <a:off x="6478711" y="5078115"/>
            <a:ext cx="13970" cy="491"/>
          </a:xfrm>
          <a:custGeom>
            <a:avLst/>
            <a:gdLst/>
            <a:ahLst/>
            <a:cxnLst/>
            <a:rect l="l" t="t" r="r" b="b"/>
            <a:pathLst>
              <a:path w="10795" h="634">
                <a:moveTo>
                  <a:pt x="0" y="0"/>
                </a:moveTo>
                <a:lnTo>
                  <a:pt x="50" y="508"/>
                </a:lnTo>
                <a:lnTo>
                  <a:pt x="10642" y="508"/>
                </a:lnTo>
                <a:lnTo>
                  <a:pt x="10642" y="0"/>
                </a:lnTo>
                <a:lnTo>
                  <a:pt x="0" y="0"/>
                </a:lnTo>
                <a:close/>
              </a:path>
            </a:pathLst>
          </a:custGeom>
          <a:solidFill>
            <a:srgbClr val="231F20"/>
          </a:solidFill>
        </p:spPr>
        <p:txBody>
          <a:bodyPr wrap="square" lIns="0" tIns="0" rIns="0" bIns="0" rtlCol="0"/>
          <a:lstStyle/>
          <a:p>
            <a:endParaRPr/>
          </a:p>
        </p:txBody>
      </p:sp>
      <p:sp>
        <p:nvSpPr>
          <p:cNvPr id="753" name="object 753"/>
          <p:cNvSpPr/>
          <p:nvPr/>
        </p:nvSpPr>
        <p:spPr>
          <a:xfrm>
            <a:off x="6478678" y="5077919"/>
            <a:ext cx="13970" cy="491"/>
          </a:xfrm>
          <a:custGeom>
            <a:avLst/>
            <a:gdLst/>
            <a:ahLst/>
            <a:cxnLst/>
            <a:rect l="l" t="t" r="r" b="b"/>
            <a:pathLst>
              <a:path w="10795" h="634">
                <a:moveTo>
                  <a:pt x="0" y="0"/>
                </a:moveTo>
                <a:lnTo>
                  <a:pt x="50" y="508"/>
                </a:lnTo>
                <a:lnTo>
                  <a:pt x="10668" y="508"/>
                </a:lnTo>
                <a:lnTo>
                  <a:pt x="10668" y="0"/>
                </a:lnTo>
                <a:lnTo>
                  <a:pt x="0" y="0"/>
                </a:lnTo>
                <a:close/>
              </a:path>
            </a:pathLst>
          </a:custGeom>
          <a:solidFill>
            <a:srgbClr val="231F20"/>
          </a:solidFill>
        </p:spPr>
        <p:txBody>
          <a:bodyPr wrap="square" lIns="0" tIns="0" rIns="0" bIns="0" rtlCol="0"/>
          <a:lstStyle/>
          <a:p>
            <a:endParaRPr/>
          </a:p>
        </p:txBody>
      </p:sp>
      <p:sp>
        <p:nvSpPr>
          <p:cNvPr id="754" name="object 754"/>
          <p:cNvSpPr/>
          <p:nvPr/>
        </p:nvSpPr>
        <p:spPr>
          <a:xfrm>
            <a:off x="6478645" y="5077723"/>
            <a:ext cx="13970" cy="491"/>
          </a:xfrm>
          <a:custGeom>
            <a:avLst/>
            <a:gdLst/>
            <a:ahLst/>
            <a:cxnLst/>
            <a:rect l="l" t="t" r="r" b="b"/>
            <a:pathLst>
              <a:path w="10795" h="634">
                <a:moveTo>
                  <a:pt x="0" y="0"/>
                </a:moveTo>
                <a:lnTo>
                  <a:pt x="50" y="508"/>
                </a:lnTo>
                <a:lnTo>
                  <a:pt x="10680" y="508"/>
                </a:lnTo>
                <a:lnTo>
                  <a:pt x="10680" y="0"/>
                </a:lnTo>
                <a:lnTo>
                  <a:pt x="0" y="0"/>
                </a:lnTo>
                <a:close/>
              </a:path>
            </a:pathLst>
          </a:custGeom>
          <a:solidFill>
            <a:srgbClr val="231F20"/>
          </a:solidFill>
        </p:spPr>
        <p:txBody>
          <a:bodyPr wrap="square" lIns="0" tIns="0" rIns="0" bIns="0" rtlCol="0"/>
          <a:lstStyle/>
          <a:p>
            <a:endParaRPr/>
          </a:p>
        </p:txBody>
      </p:sp>
      <p:sp>
        <p:nvSpPr>
          <p:cNvPr id="755" name="object 755"/>
          <p:cNvSpPr/>
          <p:nvPr/>
        </p:nvSpPr>
        <p:spPr>
          <a:xfrm>
            <a:off x="6478596" y="5077526"/>
            <a:ext cx="13970" cy="491"/>
          </a:xfrm>
          <a:custGeom>
            <a:avLst/>
            <a:gdLst/>
            <a:ahLst/>
            <a:cxnLst/>
            <a:rect l="l" t="t" r="r" b="b"/>
            <a:pathLst>
              <a:path w="10795" h="634">
                <a:moveTo>
                  <a:pt x="0" y="0"/>
                </a:moveTo>
                <a:lnTo>
                  <a:pt x="50" y="508"/>
                </a:lnTo>
                <a:lnTo>
                  <a:pt x="10731" y="508"/>
                </a:lnTo>
                <a:lnTo>
                  <a:pt x="10731" y="0"/>
                </a:lnTo>
                <a:lnTo>
                  <a:pt x="0" y="0"/>
                </a:lnTo>
                <a:close/>
              </a:path>
            </a:pathLst>
          </a:custGeom>
          <a:solidFill>
            <a:srgbClr val="231F20"/>
          </a:solidFill>
        </p:spPr>
        <p:txBody>
          <a:bodyPr wrap="square" lIns="0" tIns="0" rIns="0" bIns="0" rtlCol="0"/>
          <a:lstStyle/>
          <a:p>
            <a:endParaRPr/>
          </a:p>
        </p:txBody>
      </p:sp>
      <p:sp>
        <p:nvSpPr>
          <p:cNvPr id="756" name="object 756"/>
          <p:cNvSpPr/>
          <p:nvPr/>
        </p:nvSpPr>
        <p:spPr>
          <a:xfrm>
            <a:off x="6478563" y="5077330"/>
            <a:ext cx="13970" cy="491"/>
          </a:xfrm>
          <a:custGeom>
            <a:avLst/>
            <a:gdLst/>
            <a:ahLst/>
            <a:cxnLst/>
            <a:rect l="l" t="t" r="r" b="b"/>
            <a:pathLst>
              <a:path w="10795" h="634">
                <a:moveTo>
                  <a:pt x="0" y="0"/>
                </a:moveTo>
                <a:lnTo>
                  <a:pt x="50" y="508"/>
                </a:lnTo>
                <a:lnTo>
                  <a:pt x="10756" y="508"/>
                </a:lnTo>
                <a:lnTo>
                  <a:pt x="10756" y="0"/>
                </a:lnTo>
                <a:lnTo>
                  <a:pt x="0" y="0"/>
                </a:lnTo>
                <a:close/>
              </a:path>
            </a:pathLst>
          </a:custGeom>
          <a:solidFill>
            <a:srgbClr val="231F20"/>
          </a:solidFill>
        </p:spPr>
        <p:txBody>
          <a:bodyPr wrap="square" lIns="0" tIns="0" rIns="0" bIns="0" rtlCol="0"/>
          <a:lstStyle/>
          <a:p>
            <a:endParaRPr/>
          </a:p>
        </p:txBody>
      </p:sp>
      <p:sp>
        <p:nvSpPr>
          <p:cNvPr id="757" name="object 757"/>
          <p:cNvSpPr/>
          <p:nvPr/>
        </p:nvSpPr>
        <p:spPr>
          <a:xfrm>
            <a:off x="6478546" y="5077134"/>
            <a:ext cx="13970" cy="491"/>
          </a:xfrm>
          <a:custGeom>
            <a:avLst/>
            <a:gdLst/>
            <a:ahLst/>
            <a:cxnLst/>
            <a:rect l="l" t="t" r="r" b="b"/>
            <a:pathLst>
              <a:path w="10795" h="634">
                <a:moveTo>
                  <a:pt x="0" y="0"/>
                </a:moveTo>
                <a:lnTo>
                  <a:pt x="50" y="508"/>
                </a:lnTo>
                <a:lnTo>
                  <a:pt x="10769" y="508"/>
                </a:lnTo>
                <a:lnTo>
                  <a:pt x="10769" y="0"/>
                </a:lnTo>
                <a:lnTo>
                  <a:pt x="0" y="0"/>
                </a:lnTo>
                <a:close/>
              </a:path>
            </a:pathLst>
          </a:custGeom>
          <a:solidFill>
            <a:srgbClr val="231F20"/>
          </a:solidFill>
        </p:spPr>
        <p:txBody>
          <a:bodyPr wrap="square" lIns="0" tIns="0" rIns="0" bIns="0" rtlCol="0"/>
          <a:lstStyle/>
          <a:p>
            <a:endParaRPr/>
          </a:p>
        </p:txBody>
      </p:sp>
      <p:sp>
        <p:nvSpPr>
          <p:cNvPr id="758" name="object 758"/>
          <p:cNvSpPr/>
          <p:nvPr/>
        </p:nvSpPr>
        <p:spPr>
          <a:xfrm>
            <a:off x="6478497" y="5076927"/>
            <a:ext cx="13970" cy="491"/>
          </a:xfrm>
          <a:custGeom>
            <a:avLst/>
            <a:gdLst/>
            <a:ahLst/>
            <a:cxnLst/>
            <a:rect l="l" t="t" r="r" b="b"/>
            <a:pathLst>
              <a:path w="10795" h="634">
                <a:moveTo>
                  <a:pt x="0" y="0"/>
                </a:moveTo>
                <a:lnTo>
                  <a:pt x="50" y="507"/>
                </a:lnTo>
                <a:lnTo>
                  <a:pt x="10795" y="507"/>
                </a:lnTo>
                <a:lnTo>
                  <a:pt x="10795" y="0"/>
                </a:lnTo>
                <a:lnTo>
                  <a:pt x="0" y="0"/>
                </a:lnTo>
                <a:close/>
              </a:path>
            </a:pathLst>
          </a:custGeom>
          <a:solidFill>
            <a:srgbClr val="231F20"/>
          </a:solidFill>
        </p:spPr>
        <p:txBody>
          <a:bodyPr wrap="square" lIns="0" tIns="0" rIns="0" bIns="0" rtlCol="0"/>
          <a:lstStyle/>
          <a:p>
            <a:endParaRPr/>
          </a:p>
        </p:txBody>
      </p:sp>
      <p:sp>
        <p:nvSpPr>
          <p:cNvPr id="759" name="object 759"/>
          <p:cNvSpPr/>
          <p:nvPr/>
        </p:nvSpPr>
        <p:spPr>
          <a:xfrm>
            <a:off x="6478463" y="5076750"/>
            <a:ext cx="14792" cy="491"/>
          </a:xfrm>
          <a:custGeom>
            <a:avLst/>
            <a:gdLst/>
            <a:ahLst/>
            <a:cxnLst/>
            <a:rect l="l" t="t" r="r" b="b"/>
            <a:pathLst>
              <a:path w="11429" h="634">
                <a:moveTo>
                  <a:pt x="0" y="0"/>
                </a:moveTo>
                <a:lnTo>
                  <a:pt x="50" y="507"/>
                </a:lnTo>
                <a:lnTo>
                  <a:pt x="10833" y="507"/>
                </a:lnTo>
                <a:lnTo>
                  <a:pt x="10833" y="0"/>
                </a:lnTo>
                <a:lnTo>
                  <a:pt x="0" y="0"/>
                </a:lnTo>
                <a:close/>
              </a:path>
            </a:pathLst>
          </a:custGeom>
          <a:solidFill>
            <a:srgbClr val="231F20"/>
          </a:solidFill>
        </p:spPr>
        <p:txBody>
          <a:bodyPr wrap="square" lIns="0" tIns="0" rIns="0" bIns="0" rtlCol="0"/>
          <a:lstStyle/>
          <a:p>
            <a:endParaRPr/>
          </a:p>
        </p:txBody>
      </p:sp>
      <p:sp>
        <p:nvSpPr>
          <p:cNvPr id="760" name="object 760"/>
          <p:cNvSpPr/>
          <p:nvPr/>
        </p:nvSpPr>
        <p:spPr>
          <a:xfrm>
            <a:off x="6478430" y="5076545"/>
            <a:ext cx="14792" cy="491"/>
          </a:xfrm>
          <a:custGeom>
            <a:avLst/>
            <a:gdLst/>
            <a:ahLst/>
            <a:cxnLst/>
            <a:rect l="l" t="t" r="r" b="b"/>
            <a:pathLst>
              <a:path w="11429" h="634">
                <a:moveTo>
                  <a:pt x="0" y="0"/>
                </a:moveTo>
                <a:lnTo>
                  <a:pt x="50" y="507"/>
                </a:lnTo>
                <a:lnTo>
                  <a:pt x="10858" y="507"/>
                </a:lnTo>
                <a:lnTo>
                  <a:pt x="10858" y="0"/>
                </a:lnTo>
                <a:lnTo>
                  <a:pt x="0" y="0"/>
                </a:lnTo>
                <a:close/>
              </a:path>
            </a:pathLst>
          </a:custGeom>
          <a:solidFill>
            <a:srgbClr val="231F20"/>
          </a:solidFill>
        </p:spPr>
        <p:txBody>
          <a:bodyPr wrap="square" lIns="0" tIns="0" rIns="0" bIns="0" rtlCol="0"/>
          <a:lstStyle/>
          <a:p>
            <a:endParaRPr/>
          </a:p>
        </p:txBody>
      </p:sp>
      <p:sp>
        <p:nvSpPr>
          <p:cNvPr id="761" name="object 761"/>
          <p:cNvSpPr/>
          <p:nvPr/>
        </p:nvSpPr>
        <p:spPr>
          <a:xfrm>
            <a:off x="6478398" y="5076349"/>
            <a:ext cx="14792" cy="491"/>
          </a:xfrm>
          <a:custGeom>
            <a:avLst/>
            <a:gdLst/>
            <a:ahLst/>
            <a:cxnLst/>
            <a:rect l="l" t="t" r="r" b="b"/>
            <a:pathLst>
              <a:path w="11429" h="634">
                <a:moveTo>
                  <a:pt x="0" y="0"/>
                </a:moveTo>
                <a:lnTo>
                  <a:pt x="63" y="508"/>
                </a:lnTo>
                <a:lnTo>
                  <a:pt x="10883" y="508"/>
                </a:lnTo>
                <a:lnTo>
                  <a:pt x="10883" y="0"/>
                </a:lnTo>
                <a:lnTo>
                  <a:pt x="0" y="0"/>
                </a:lnTo>
                <a:close/>
              </a:path>
            </a:pathLst>
          </a:custGeom>
          <a:solidFill>
            <a:srgbClr val="231F20"/>
          </a:solidFill>
        </p:spPr>
        <p:txBody>
          <a:bodyPr wrap="square" lIns="0" tIns="0" rIns="0" bIns="0" rtlCol="0"/>
          <a:lstStyle/>
          <a:p>
            <a:endParaRPr/>
          </a:p>
        </p:txBody>
      </p:sp>
      <p:sp>
        <p:nvSpPr>
          <p:cNvPr id="762" name="object 762"/>
          <p:cNvSpPr/>
          <p:nvPr/>
        </p:nvSpPr>
        <p:spPr>
          <a:xfrm>
            <a:off x="6478364" y="5076152"/>
            <a:ext cx="14792" cy="491"/>
          </a:xfrm>
          <a:custGeom>
            <a:avLst/>
            <a:gdLst/>
            <a:ahLst/>
            <a:cxnLst/>
            <a:rect l="l" t="t" r="r" b="b"/>
            <a:pathLst>
              <a:path w="11429" h="634">
                <a:moveTo>
                  <a:pt x="0" y="0"/>
                </a:moveTo>
                <a:lnTo>
                  <a:pt x="50" y="508"/>
                </a:lnTo>
                <a:lnTo>
                  <a:pt x="10909" y="508"/>
                </a:lnTo>
                <a:lnTo>
                  <a:pt x="10909" y="0"/>
                </a:lnTo>
                <a:lnTo>
                  <a:pt x="0" y="0"/>
                </a:lnTo>
                <a:close/>
              </a:path>
            </a:pathLst>
          </a:custGeom>
          <a:solidFill>
            <a:srgbClr val="231F20"/>
          </a:solidFill>
        </p:spPr>
        <p:txBody>
          <a:bodyPr wrap="square" lIns="0" tIns="0" rIns="0" bIns="0" rtlCol="0"/>
          <a:lstStyle/>
          <a:p>
            <a:endParaRPr/>
          </a:p>
        </p:txBody>
      </p:sp>
      <p:sp>
        <p:nvSpPr>
          <p:cNvPr id="763" name="object 763"/>
          <p:cNvSpPr/>
          <p:nvPr/>
        </p:nvSpPr>
        <p:spPr>
          <a:xfrm>
            <a:off x="6478332" y="5075956"/>
            <a:ext cx="14792" cy="491"/>
          </a:xfrm>
          <a:custGeom>
            <a:avLst/>
            <a:gdLst/>
            <a:ahLst/>
            <a:cxnLst/>
            <a:rect l="l" t="t" r="r" b="b"/>
            <a:pathLst>
              <a:path w="11429" h="634">
                <a:moveTo>
                  <a:pt x="0" y="0"/>
                </a:moveTo>
                <a:lnTo>
                  <a:pt x="50" y="508"/>
                </a:lnTo>
                <a:lnTo>
                  <a:pt x="10934" y="508"/>
                </a:lnTo>
                <a:lnTo>
                  <a:pt x="10934" y="0"/>
                </a:lnTo>
                <a:lnTo>
                  <a:pt x="0" y="0"/>
                </a:lnTo>
                <a:close/>
              </a:path>
            </a:pathLst>
          </a:custGeom>
          <a:solidFill>
            <a:srgbClr val="231F20"/>
          </a:solidFill>
        </p:spPr>
        <p:txBody>
          <a:bodyPr wrap="square" lIns="0" tIns="0" rIns="0" bIns="0" rtlCol="0"/>
          <a:lstStyle/>
          <a:p>
            <a:endParaRPr/>
          </a:p>
        </p:txBody>
      </p:sp>
      <p:sp>
        <p:nvSpPr>
          <p:cNvPr id="764" name="object 764"/>
          <p:cNvSpPr/>
          <p:nvPr/>
        </p:nvSpPr>
        <p:spPr>
          <a:xfrm>
            <a:off x="6478283" y="5075760"/>
            <a:ext cx="14792" cy="491"/>
          </a:xfrm>
          <a:custGeom>
            <a:avLst/>
            <a:gdLst/>
            <a:ahLst/>
            <a:cxnLst/>
            <a:rect l="l" t="t" r="r" b="b"/>
            <a:pathLst>
              <a:path w="11429" h="634">
                <a:moveTo>
                  <a:pt x="0" y="0"/>
                </a:moveTo>
                <a:lnTo>
                  <a:pt x="50" y="508"/>
                </a:lnTo>
                <a:lnTo>
                  <a:pt x="10972" y="508"/>
                </a:lnTo>
                <a:lnTo>
                  <a:pt x="10972" y="0"/>
                </a:lnTo>
                <a:lnTo>
                  <a:pt x="0" y="0"/>
                </a:lnTo>
                <a:close/>
              </a:path>
            </a:pathLst>
          </a:custGeom>
          <a:solidFill>
            <a:srgbClr val="231F20"/>
          </a:solidFill>
        </p:spPr>
        <p:txBody>
          <a:bodyPr wrap="square" lIns="0" tIns="0" rIns="0" bIns="0" rtlCol="0"/>
          <a:lstStyle/>
          <a:p>
            <a:endParaRPr/>
          </a:p>
        </p:txBody>
      </p:sp>
      <p:sp>
        <p:nvSpPr>
          <p:cNvPr id="765" name="object 765"/>
          <p:cNvSpPr/>
          <p:nvPr/>
        </p:nvSpPr>
        <p:spPr>
          <a:xfrm>
            <a:off x="6478266" y="5075564"/>
            <a:ext cx="14792" cy="491"/>
          </a:xfrm>
          <a:custGeom>
            <a:avLst/>
            <a:gdLst/>
            <a:ahLst/>
            <a:cxnLst/>
            <a:rect l="l" t="t" r="r" b="b"/>
            <a:pathLst>
              <a:path w="11429" h="634">
                <a:moveTo>
                  <a:pt x="0" y="0"/>
                </a:moveTo>
                <a:lnTo>
                  <a:pt x="50" y="508"/>
                </a:lnTo>
                <a:lnTo>
                  <a:pt x="10998" y="508"/>
                </a:lnTo>
                <a:lnTo>
                  <a:pt x="10998" y="0"/>
                </a:lnTo>
                <a:lnTo>
                  <a:pt x="0" y="0"/>
                </a:lnTo>
                <a:close/>
              </a:path>
            </a:pathLst>
          </a:custGeom>
          <a:solidFill>
            <a:srgbClr val="231F20"/>
          </a:solidFill>
        </p:spPr>
        <p:txBody>
          <a:bodyPr wrap="square" lIns="0" tIns="0" rIns="0" bIns="0" rtlCol="0"/>
          <a:lstStyle/>
          <a:p>
            <a:endParaRPr/>
          </a:p>
        </p:txBody>
      </p:sp>
      <p:sp>
        <p:nvSpPr>
          <p:cNvPr id="766" name="object 766"/>
          <p:cNvSpPr/>
          <p:nvPr/>
        </p:nvSpPr>
        <p:spPr>
          <a:xfrm>
            <a:off x="6478234" y="5075357"/>
            <a:ext cx="14792" cy="491"/>
          </a:xfrm>
          <a:custGeom>
            <a:avLst/>
            <a:gdLst/>
            <a:ahLst/>
            <a:cxnLst/>
            <a:rect l="l" t="t" r="r" b="b"/>
            <a:pathLst>
              <a:path w="11429" h="634">
                <a:moveTo>
                  <a:pt x="0" y="0"/>
                </a:moveTo>
                <a:lnTo>
                  <a:pt x="50" y="520"/>
                </a:lnTo>
                <a:lnTo>
                  <a:pt x="11010" y="520"/>
                </a:lnTo>
                <a:lnTo>
                  <a:pt x="11010" y="0"/>
                </a:lnTo>
                <a:lnTo>
                  <a:pt x="0" y="0"/>
                </a:lnTo>
                <a:close/>
              </a:path>
            </a:pathLst>
          </a:custGeom>
          <a:solidFill>
            <a:srgbClr val="231F20"/>
          </a:solidFill>
        </p:spPr>
        <p:txBody>
          <a:bodyPr wrap="square" lIns="0" tIns="0" rIns="0" bIns="0" rtlCol="0"/>
          <a:lstStyle/>
          <a:p>
            <a:endParaRPr/>
          </a:p>
        </p:txBody>
      </p:sp>
      <p:sp>
        <p:nvSpPr>
          <p:cNvPr id="767" name="object 767"/>
          <p:cNvSpPr/>
          <p:nvPr/>
        </p:nvSpPr>
        <p:spPr>
          <a:xfrm>
            <a:off x="6478185" y="5075161"/>
            <a:ext cx="14792" cy="491"/>
          </a:xfrm>
          <a:custGeom>
            <a:avLst/>
            <a:gdLst/>
            <a:ahLst/>
            <a:cxnLst/>
            <a:rect l="l" t="t" r="r" b="b"/>
            <a:pathLst>
              <a:path w="11429" h="634">
                <a:moveTo>
                  <a:pt x="0" y="0"/>
                </a:moveTo>
                <a:lnTo>
                  <a:pt x="63" y="508"/>
                </a:lnTo>
                <a:lnTo>
                  <a:pt x="11049" y="508"/>
                </a:lnTo>
                <a:lnTo>
                  <a:pt x="11049" y="0"/>
                </a:lnTo>
                <a:lnTo>
                  <a:pt x="0" y="0"/>
                </a:lnTo>
                <a:close/>
              </a:path>
            </a:pathLst>
          </a:custGeom>
          <a:solidFill>
            <a:srgbClr val="231F20"/>
          </a:solidFill>
        </p:spPr>
        <p:txBody>
          <a:bodyPr wrap="square" lIns="0" tIns="0" rIns="0" bIns="0" rtlCol="0"/>
          <a:lstStyle/>
          <a:p>
            <a:endParaRPr/>
          </a:p>
        </p:txBody>
      </p:sp>
      <p:sp>
        <p:nvSpPr>
          <p:cNvPr id="768" name="object 768"/>
          <p:cNvSpPr/>
          <p:nvPr/>
        </p:nvSpPr>
        <p:spPr>
          <a:xfrm>
            <a:off x="6478151" y="5074975"/>
            <a:ext cx="14792" cy="491"/>
          </a:xfrm>
          <a:custGeom>
            <a:avLst/>
            <a:gdLst/>
            <a:ahLst/>
            <a:cxnLst/>
            <a:rect l="l" t="t" r="r" b="b"/>
            <a:pathLst>
              <a:path w="11429" h="634">
                <a:moveTo>
                  <a:pt x="0" y="0"/>
                </a:moveTo>
                <a:lnTo>
                  <a:pt x="63" y="508"/>
                </a:lnTo>
                <a:lnTo>
                  <a:pt x="11074" y="508"/>
                </a:lnTo>
                <a:lnTo>
                  <a:pt x="11074" y="25"/>
                </a:lnTo>
                <a:lnTo>
                  <a:pt x="0" y="0"/>
                </a:lnTo>
                <a:close/>
              </a:path>
            </a:pathLst>
          </a:custGeom>
          <a:solidFill>
            <a:srgbClr val="231F20"/>
          </a:solidFill>
        </p:spPr>
        <p:txBody>
          <a:bodyPr wrap="square" lIns="0" tIns="0" rIns="0" bIns="0" rtlCol="0"/>
          <a:lstStyle/>
          <a:p>
            <a:endParaRPr/>
          </a:p>
        </p:txBody>
      </p:sp>
      <p:sp>
        <p:nvSpPr>
          <p:cNvPr id="769" name="object 769"/>
          <p:cNvSpPr/>
          <p:nvPr/>
        </p:nvSpPr>
        <p:spPr>
          <a:xfrm>
            <a:off x="6478135" y="5074768"/>
            <a:ext cx="14792" cy="491"/>
          </a:xfrm>
          <a:custGeom>
            <a:avLst/>
            <a:gdLst/>
            <a:ahLst/>
            <a:cxnLst/>
            <a:rect l="l" t="t" r="r" b="b"/>
            <a:pathLst>
              <a:path w="11429" h="634">
                <a:moveTo>
                  <a:pt x="10248" y="0"/>
                </a:moveTo>
                <a:lnTo>
                  <a:pt x="0" y="0"/>
                </a:lnTo>
                <a:lnTo>
                  <a:pt x="63" y="507"/>
                </a:lnTo>
                <a:lnTo>
                  <a:pt x="11099" y="507"/>
                </a:lnTo>
                <a:lnTo>
                  <a:pt x="11099" y="279"/>
                </a:lnTo>
                <a:lnTo>
                  <a:pt x="10248" y="0"/>
                </a:lnTo>
                <a:close/>
              </a:path>
            </a:pathLst>
          </a:custGeom>
          <a:solidFill>
            <a:srgbClr val="231F20"/>
          </a:solidFill>
        </p:spPr>
        <p:txBody>
          <a:bodyPr wrap="square" lIns="0" tIns="0" rIns="0" bIns="0" rtlCol="0"/>
          <a:lstStyle/>
          <a:p>
            <a:endParaRPr/>
          </a:p>
        </p:txBody>
      </p:sp>
      <p:sp>
        <p:nvSpPr>
          <p:cNvPr id="770" name="object 770"/>
          <p:cNvSpPr/>
          <p:nvPr/>
        </p:nvSpPr>
        <p:spPr>
          <a:xfrm>
            <a:off x="6478086" y="5074582"/>
            <a:ext cx="14792" cy="491"/>
          </a:xfrm>
          <a:custGeom>
            <a:avLst/>
            <a:gdLst/>
            <a:ahLst/>
            <a:cxnLst/>
            <a:rect l="l" t="t" r="r" b="b"/>
            <a:pathLst>
              <a:path w="11429" h="634">
                <a:moveTo>
                  <a:pt x="0" y="0"/>
                </a:moveTo>
                <a:lnTo>
                  <a:pt x="50" y="495"/>
                </a:lnTo>
                <a:lnTo>
                  <a:pt x="11049" y="495"/>
                </a:lnTo>
                <a:lnTo>
                  <a:pt x="9550" y="0"/>
                </a:lnTo>
                <a:lnTo>
                  <a:pt x="0" y="0"/>
                </a:lnTo>
                <a:close/>
              </a:path>
            </a:pathLst>
          </a:custGeom>
          <a:solidFill>
            <a:srgbClr val="231F20"/>
          </a:solidFill>
        </p:spPr>
        <p:txBody>
          <a:bodyPr wrap="square" lIns="0" tIns="0" rIns="0" bIns="0" rtlCol="0"/>
          <a:lstStyle/>
          <a:p>
            <a:endParaRPr/>
          </a:p>
        </p:txBody>
      </p:sp>
      <p:sp>
        <p:nvSpPr>
          <p:cNvPr id="771" name="object 771"/>
          <p:cNvSpPr/>
          <p:nvPr/>
        </p:nvSpPr>
        <p:spPr>
          <a:xfrm>
            <a:off x="6478053" y="5074386"/>
            <a:ext cx="13970" cy="491"/>
          </a:xfrm>
          <a:custGeom>
            <a:avLst/>
            <a:gdLst/>
            <a:ahLst/>
            <a:cxnLst/>
            <a:rect l="l" t="t" r="r" b="b"/>
            <a:pathLst>
              <a:path w="10795" h="634">
                <a:moveTo>
                  <a:pt x="0" y="0"/>
                </a:moveTo>
                <a:lnTo>
                  <a:pt x="50" y="495"/>
                </a:lnTo>
                <a:lnTo>
                  <a:pt x="10325" y="495"/>
                </a:lnTo>
                <a:lnTo>
                  <a:pt x="8839" y="0"/>
                </a:lnTo>
                <a:lnTo>
                  <a:pt x="0" y="0"/>
                </a:lnTo>
                <a:close/>
              </a:path>
            </a:pathLst>
          </a:custGeom>
          <a:solidFill>
            <a:srgbClr val="231F20"/>
          </a:solidFill>
        </p:spPr>
        <p:txBody>
          <a:bodyPr wrap="square" lIns="0" tIns="0" rIns="0" bIns="0" rtlCol="0"/>
          <a:lstStyle/>
          <a:p>
            <a:endParaRPr/>
          </a:p>
        </p:txBody>
      </p:sp>
      <p:sp>
        <p:nvSpPr>
          <p:cNvPr id="772" name="object 772"/>
          <p:cNvSpPr/>
          <p:nvPr/>
        </p:nvSpPr>
        <p:spPr>
          <a:xfrm>
            <a:off x="6478020" y="5074190"/>
            <a:ext cx="13148" cy="491"/>
          </a:xfrm>
          <a:custGeom>
            <a:avLst/>
            <a:gdLst/>
            <a:ahLst/>
            <a:cxnLst/>
            <a:rect l="l" t="t" r="r" b="b"/>
            <a:pathLst>
              <a:path w="10160" h="634">
                <a:moveTo>
                  <a:pt x="0" y="0"/>
                </a:moveTo>
                <a:lnTo>
                  <a:pt x="50" y="507"/>
                </a:lnTo>
                <a:lnTo>
                  <a:pt x="9613" y="507"/>
                </a:lnTo>
                <a:lnTo>
                  <a:pt x="8064" y="0"/>
                </a:lnTo>
                <a:lnTo>
                  <a:pt x="0" y="0"/>
                </a:lnTo>
                <a:close/>
              </a:path>
            </a:pathLst>
          </a:custGeom>
          <a:solidFill>
            <a:srgbClr val="231F20"/>
          </a:solidFill>
        </p:spPr>
        <p:txBody>
          <a:bodyPr wrap="square" lIns="0" tIns="0" rIns="0" bIns="0" rtlCol="0"/>
          <a:lstStyle/>
          <a:p>
            <a:endParaRPr/>
          </a:p>
        </p:txBody>
      </p:sp>
      <p:sp>
        <p:nvSpPr>
          <p:cNvPr id="773" name="object 773"/>
          <p:cNvSpPr/>
          <p:nvPr/>
        </p:nvSpPr>
        <p:spPr>
          <a:xfrm>
            <a:off x="6477987" y="5073993"/>
            <a:ext cx="11505" cy="491"/>
          </a:xfrm>
          <a:custGeom>
            <a:avLst/>
            <a:gdLst/>
            <a:ahLst/>
            <a:cxnLst/>
            <a:rect l="l" t="t" r="r" b="b"/>
            <a:pathLst>
              <a:path w="8889" h="634">
                <a:moveTo>
                  <a:pt x="0" y="0"/>
                </a:moveTo>
                <a:lnTo>
                  <a:pt x="63" y="507"/>
                </a:lnTo>
                <a:lnTo>
                  <a:pt x="8890" y="507"/>
                </a:lnTo>
                <a:lnTo>
                  <a:pt x="7353" y="0"/>
                </a:lnTo>
                <a:lnTo>
                  <a:pt x="0" y="0"/>
                </a:lnTo>
                <a:close/>
              </a:path>
            </a:pathLst>
          </a:custGeom>
          <a:solidFill>
            <a:srgbClr val="231F20"/>
          </a:solidFill>
        </p:spPr>
        <p:txBody>
          <a:bodyPr wrap="square" lIns="0" tIns="0" rIns="0" bIns="0" rtlCol="0"/>
          <a:lstStyle/>
          <a:p>
            <a:endParaRPr/>
          </a:p>
        </p:txBody>
      </p:sp>
      <p:sp>
        <p:nvSpPr>
          <p:cNvPr id="774" name="object 774"/>
          <p:cNvSpPr/>
          <p:nvPr/>
        </p:nvSpPr>
        <p:spPr>
          <a:xfrm>
            <a:off x="6477955" y="5073797"/>
            <a:ext cx="10683" cy="491"/>
          </a:xfrm>
          <a:custGeom>
            <a:avLst/>
            <a:gdLst/>
            <a:ahLst/>
            <a:cxnLst/>
            <a:rect l="l" t="t" r="r" b="b"/>
            <a:pathLst>
              <a:path w="8254" h="634">
                <a:moveTo>
                  <a:pt x="0" y="0"/>
                </a:moveTo>
                <a:lnTo>
                  <a:pt x="50" y="508"/>
                </a:lnTo>
                <a:lnTo>
                  <a:pt x="8140" y="508"/>
                </a:lnTo>
                <a:lnTo>
                  <a:pt x="6616" y="0"/>
                </a:lnTo>
                <a:lnTo>
                  <a:pt x="0" y="0"/>
                </a:lnTo>
                <a:close/>
              </a:path>
            </a:pathLst>
          </a:custGeom>
          <a:solidFill>
            <a:srgbClr val="231F20"/>
          </a:solidFill>
        </p:spPr>
        <p:txBody>
          <a:bodyPr wrap="square" lIns="0" tIns="0" rIns="0" bIns="0" rtlCol="0"/>
          <a:lstStyle/>
          <a:p>
            <a:endParaRPr/>
          </a:p>
        </p:txBody>
      </p:sp>
      <p:sp>
        <p:nvSpPr>
          <p:cNvPr id="775" name="object 775"/>
          <p:cNvSpPr/>
          <p:nvPr/>
        </p:nvSpPr>
        <p:spPr>
          <a:xfrm>
            <a:off x="6477921" y="5073592"/>
            <a:ext cx="9861" cy="491"/>
          </a:xfrm>
          <a:custGeom>
            <a:avLst/>
            <a:gdLst/>
            <a:ahLst/>
            <a:cxnLst/>
            <a:rect l="l" t="t" r="r" b="b"/>
            <a:pathLst>
              <a:path w="7620" h="634">
                <a:moveTo>
                  <a:pt x="0" y="0"/>
                </a:moveTo>
                <a:lnTo>
                  <a:pt x="63" y="508"/>
                </a:lnTo>
                <a:lnTo>
                  <a:pt x="7391" y="508"/>
                </a:lnTo>
                <a:lnTo>
                  <a:pt x="5854" y="0"/>
                </a:lnTo>
                <a:lnTo>
                  <a:pt x="0" y="0"/>
                </a:lnTo>
                <a:close/>
              </a:path>
            </a:pathLst>
          </a:custGeom>
          <a:solidFill>
            <a:srgbClr val="231F20"/>
          </a:solidFill>
        </p:spPr>
        <p:txBody>
          <a:bodyPr wrap="square" lIns="0" tIns="0" rIns="0" bIns="0" rtlCol="0"/>
          <a:lstStyle/>
          <a:p>
            <a:endParaRPr/>
          </a:p>
        </p:txBody>
      </p:sp>
      <p:sp>
        <p:nvSpPr>
          <p:cNvPr id="776" name="object 776"/>
          <p:cNvSpPr/>
          <p:nvPr/>
        </p:nvSpPr>
        <p:spPr>
          <a:xfrm>
            <a:off x="6477872" y="5073394"/>
            <a:ext cx="9039" cy="491"/>
          </a:xfrm>
          <a:custGeom>
            <a:avLst/>
            <a:gdLst/>
            <a:ahLst/>
            <a:cxnLst/>
            <a:rect l="l" t="t" r="r" b="b"/>
            <a:pathLst>
              <a:path w="6985" h="634">
                <a:moveTo>
                  <a:pt x="0" y="0"/>
                </a:moveTo>
                <a:lnTo>
                  <a:pt x="50" y="520"/>
                </a:lnTo>
                <a:lnTo>
                  <a:pt x="6680" y="520"/>
                </a:lnTo>
                <a:lnTo>
                  <a:pt x="5143" y="0"/>
                </a:lnTo>
                <a:lnTo>
                  <a:pt x="0" y="0"/>
                </a:lnTo>
                <a:close/>
              </a:path>
            </a:pathLst>
          </a:custGeom>
          <a:solidFill>
            <a:srgbClr val="231F20"/>
          </a:solidFill>
        </p:spPr>
        <p:txBody>
          <a:bodyPr wrap="square" lIns="0" tIns="0" rIns="0" bIns="0" rtlCol="0"/>
          <a:lstStyle/>
          <a:p>
            <a:endParaRPr/>
          </a:p>
        </p:txBody>
      </p:sp>
      <p:sp>
        <p:nvSpPr>
          <p:cNvPr id="777" name="object 777"/>
          <p:cNvSpPr/>
          <p:nvPr/>
        </p:nvSpPr>
        <p:spPr>
          <a:xfrm>
            <a:off x="6477839" y="5073208"/>
            <a:ext cx="8218" cy="491"/>
          </a:xfrm>
          <a:custGeom>
            <a:avLst/>
            <a:gdLst/>
            <a:ahLst/>
            <a:cxnLst/>
            <a:rect l="l" t="t" r="r" b="b"/>
            <a:pathLst>
              <a:path w="6350" h="634">
                <a:moveTo>
                  <a:pt x="0" y="0"/>
                </a:moveTo>
                <a:lnTo>
                  <a:pt x="50" y="508"/>
                </a:lnTo>
                <a:lnTo>
                  <a:pt x="5918" y="508"/>
                </a:lnTo>
                <a:lnTo>
                  <a:pt x="4394" y="0"/>
                </a:lnTo>
                <a:lnTo>
                  <a:pt x="0" y="0"/>
                </a:lnTo>
                <a:close/>
              </a:path>
            </a:pathLst>
          </a:custGeom>
          <a:solidFill>
            <a:srgbClr val="231F20"/>
          </a:solidFill>
        </p:spPr>
        <p:txBody>
          <a:bodyPr wrap="square" lIns="0" tIns="0" rIns="0" bIns="0" rtlCol="0"/>
          <a:lstStyle/>
          <a:p>
            <a:endParaRPr/>
          </a:p>
        </p:txBody>
      </p:sp>
      <p:sp>
        <p:nvSpPr>
          <p:cNvPr id="778" name="object 778"/>
          <p:cNvSpPr/>
          <p:nvPr/>
        </p:nvSpPr>
        <p:spPr>
          <a:xfrm>
            <a:off x="6477823" y="5073021"/>
            <a:ext cx="7396" cy="491"/>
          </a:xfrm>
          <a:custGeom>
            <a:avLst/>
            <a:gdLst/>
            <a:ahLst/>
            <a:cxnLst/>
            <a:rect l="l" t="t" r="r" b="b"/>
            <a:pathLst>
              <a:path w="5714" h="634">
                <a:moveTo>
                  <a:pt x="0" y="0"/>
                </a:moveTo>
                <a:lnTo>
                  <a:pt x="50" y="495"/>
                </a:lnTo>
                <a:lnTo>
                  <a:pt x="5181" y="495"/>
                </a:lnTo>
                <a:lnTo>
                  <a:pt x="3695" y="0"/>
                </a:lnTo>
                <a:lnTo>
                  <a:pt x="0" y="0"/>
                </a:lnTo>
                <a:close/>
              </a:path>
            </a:pathLst>
          </a:custGeom>
          <a:solidFill>
            <a:srgbClr val="231F20"/>
          </a:solidFill>
        </p:spPr>
        <p:txBody>
          <a:bodyPr wrap="square" lIns="0" tIns="0" rIns="0" bIns="0" rtlCol="0"/>
          <a:lstStyle/>
          <a:p>
            <a:endParaRPr/>
          </a:p>
        </p:txBody>
      </p:sp>
      <p:sp>
        <p:nvSpPr>
          <p:cNvPr id="779" name="object 779"/>
          <p:cNvSpPr/>
          <p:nvPr/>
        </p:nvSpPr>
        <p:spPr>
          <a:xfrm>
            <a:off x="6477773" y="5072816"/>
            <a:ext cx="6574" cy="491"/>
          </a:xfrm>
          <a:custGeom>
            <a:avLst/>
            <a:gdLst/>
            <a:ahLst/>
            <a:cxnLst/>
            <a:rect l="l" t="t" r="r" b="b"/>
            <a:pathLst>
              <a:path w="5079" h="634">
                <a:moveTo>
                  <a:pt x="0" y="0"/>
                </a:moveTo>
                <a:lnTo>
                  <a:pt x="50" y="508"/>
                </a:lnTo>
                <a:lnTo>
                  <a:pt x="4457" y="508"/>
                </a:lnTo>
                <a:lnTo>
                  <a:pt x="2946" y="0"/>
                </a:lnTo>
                <a:lnTo>
                  <a:pt x="0" y="0"/>
                </a:lnTo>
                <a:close/>
              </a:path>
            </a:pathLst>
          </a:custGeom>
          <a:solidFill>
            <a:srgbClr val="231F20"/>
          </a:solidFill>
        </p:spPr>
        <p:txBody>
          <a:bodyPr wrap="square" lIns="0" tIns="0" rIns="0" bIns="0" rtlCol="0"/>
          <a:lstStyle/>
          <a:p>
            <a:endParaRPr/>
          </a:p>
        </p:txBody>
      </p:sp>
      <p:sp>
        <p:nvSpPr>
          <p:cNvPr id="780" name="object 780"/>
          <p:cNvSpPr/>
          <p:nvPr/>
        </p:nvSpPr>
        <p:spPr>
          <a:xfrm>
            <a:off x="6477741" y="5072619"/>
            <a:ext cx="4931" cy="491"/>
          </a:xfrm>
          <a:custGeom>
            <a:avLst/>
            <a:gdLst/>
            <a:ahLst/>
            <a:cxnLst/>
            <a:rect l="l" t="t" r="r" b="b"/>
            <a:pathLst>
              <a:path w="3810" h="634">
                <a:moveTo>
                  <a:pt x="0" y="0"/>
                </a:moveTo>
                <a:lnTo>
                  <a:pt x="50" y="508"/>
                </a:lnTo>
                <a:lnTo>
                  <a:pt x="3746" y="508"/>
                </a:lnTo>
                <a:lnTo>
                  <a:pt x="2222" y="0"/>
                </a:lnTo>
                <a:lnTo>
                  <a:pt x="0" y="0"/>
                </a:lnTo>
                <a:close/>
              </a:path>
            </a:pathLst>
          </a:custGeom>
          <a:solidFill>
            <a:srgbClr val="231F20"/>
          </a:solidFill>
        </p:spPr>
        <p:txBody>
          <a:bodyPr wrap="square" lIns="0" tIns="0" rIns="0" bIns="0" rtlCol="0"/>
          <a:lstStyle/>
          <a:p>
            <a:endParaRPr/>
          </a:p>
        </p:txBody>
      </p:sp>
      <p:sp>
        <p:nvSpPr>
          <p:cNvPr id="781" name="object 781"/>
          <p:cNvSpPr/>
          <p:nvPr/>
        </p:nvSpPr>
        <p:spPr>
          <a:xfrm>
            <a:off x="6477708" y="5072423"/>
            <a:ext cx="4109" cy="491"/>
          </a:xfrm>
          <a:custGeom>
            <a:avLst/>
            <a:gdLst/>
            <a:ahLst/>
            <a:cxnLst/>
            <a:rect l="l" t="t" r="r" b="b"/>
            <a:pathLst>
              <a:path w="3175" h="634">
                <a:moveTo>
                  <a:pt x="0" y="0"/>
                </a:moveTo>
                <a:lnTo>
                  <a:pt x="50" y="508"/>
                </a:lnTo>
                <a:lnTo>
                  <a:pt x="2997" y="508"/>
                </a:lnTo>
                <a:lnTo>
                  <a:pt x="1473" y="0"/>
                </a:lnTo>
                <a:lnTo>
                  <a:pt x="0" y="0"/>
                </a:lnTo>
                <a:close/>
              </a:path>
            </a:pathLst>
          </a:custGeom>
          <a:solidFill>
            <a:srgbClr val="231F20"/>
          </a:solidFill>
        </p:spPr>
        <p:txBody>
          <a:bodyPr wrap="square" lIns="0" tIns="0" rIns="0" bIns="0" rtlCol="0"/>
          <a:lstStyle/>
          <a:p>
            <a:endParaRPr/>
          </a:p>
        </p:txBody>
      </p:sp>
      <p:sp>
        <p:nvSpPr>
          <p:cNvPr id="782" name="object 782"/>
          <p:cNvSpPr/>
          <p:nvPr/>
        </p:nvSpPr>
        <p:spPr>
          <a:xfrm>
            <a:off x="6477675" y="5072227"/>
            <a:ext cx="3287" cy="491"/>
          </a:xfrm>
          <a:custGeom>
            <a:avLst/>
            <a:gdLst/>
            <a:ahLst/>
            <a:cxnLst/>
            <a:rect l="l" t="t" r="r" b="b"/>
            <a:pathLst>
              <a:path w="2539" h="634">
                <a:moveTo>
                  <a:pt x="0" y="0"/>
                </a:moveTo>
                <a:lnTo>
                  <a:pt x="63" y="508"/>
                </a:lnTo>
                <a:lnTo>
                  <a:pt x="2260" y="508"/>
                </a:lnTo>
                <a:lnTo>
                  <a:pt x="736" y="0"/>
                </a:lnTo>
                <a:lnTo>
                  <a:pt x="0" y="0"/>
                </a:lnTo>
                <a:close/>
              </a:path>
            </a:pathLst>
          </a:custGeom>
          <a:solidFill>
            <a:srgbClr val="231F20"/>
          </a:solidFill>
        </p:spPr>
        <p:txBody>
          <a:bodyPr wrap="square" lIns="0" tIns="0" rIns="0" bIns="0" rtlCol="0"/>
          <a:lstStyle/>
          <a:p>
            <a:endParaRPr/>
          </a:p>
        </p:txBody>
      </p:sp>
      <p:sp>
        <p:nvSpPr>
          <p:cNvPr id="783" name="object 783"/>
          <p:cNvSpPr/>
          <p:nvPr/>
        </p:nvSpPr>
        <p:spPr>
          <a:xfrm>
            <a:off x="6477626" y="5072031"/>
            <a:ext cx="2465" cy="491"/>
          </a:xfrm>
          <a:custGeom>
            <a:avLst/>
            <a:gdLst/>
            <a:ahLst/>
            <a:cxnLst/>
            <a:rect l="l" t="t" r="r" b="b"/>
            <a:pathLst>
              <a:path w="1904" h="634">
                <a:moveTo>
                  <a:pt x="0" y="0"/>
                </a:moveTo>
                <a:lnTo>
                  <a:pt x="63" y="507"/>
                </a:lnTo>
                <a:lnTo>
                  <a:pt x="1549" y="507"/>
                </a:lnTo>
                <a:lnTo>
                  <a:pt x="0" y="0"/>
                </a:lnTo>
                <a:close/>
              </a:path>
            </a:pathLst>
          </a:custGeom>
          <a:solidFill>
            <a:srgbClr val="231F20"/>
          </a:solidFill>
        </p:spPr>
        <p:txBody>
          <a:bodyPr wrap="square" lIns="0" tIns="0" rIns="0" bIns="0" rtlCol="0"/>
          <a:lstStyle/>
          <a:p>
            <a:endParaRPr/>
          </a:p>
        </p:txBody>
      </p:sp>
      <p:sp>
        <p:nvSpPr>
          <p:cNvPr id="784" name="object 784"/>
          <p:cNvSpPr/>
          <p:nvPr/>
        </p:nvSpPr>
        <p:spPr>
          <a:xfrm>
            <a:off x="6477625" y="5072031"/>
            <a:ext cx="1644" cy="491"/>
          </a:xfrm>
          <a:custGeom>
            <a:avLst/>
            <a:gdLst/>
            <a:ahLst/>
            <a:cxnLst/>
            <a:rect l="l" t="t" r="r" b="b"/>
            <a:pathLst>
              <a:path w="1270" h="634">
                <a:moveTo>
                  <a:pt x="0" y="0"/>
                </a:moveTo>
                <a:lnTo>
                  <a:pt x="38" y="253"/>
                </a:lnTo>
                <a:lnTo>
                  <a:pt x="761" y="253"/>
                </a:lnTo>
                <a:lnTo>
                  <a:pt x="0" y="0"/>
                </a:lnTo>
                <a:close/>
              </a:path>
            </a:pathLst>
          </a:custGeom>
          <a:solidFill>
            <a:srgbClr val="231F20"/>
          </a:solidFill>
        </p:spPr>
        <p:txBody>
          <a:bodyPr wrap="square" lIns="0" tIns="0" rIns="0" bIns="0" rtlCol="0"/>
          <a:lstStyle/>
          <a:p>
            <a:endParaRPr/>
          </a:p>
        </p:txBody>
      </p:sp>
      <p:sp>
        <p:nvSpPr>
          <p:cNvPr id="785" name="object 785"/>
          <p:cNvSpPr/>
          <p:nvPr/>
        </p:nvSpPr>
        <p:spPr>
          <a:xfrm>
            <a:off x="6477643" y="5072030"/>
            <a:ext cx="822" cy="0"/>
          </a:xfrm>
          <a:custGeom>
            <a:avLst/>
            <a:gdLst/>
            <a:ahLst/>
            <a:cxnLst/>
            <a:rect l="l" t="t" r="r" b="b"/>
            <a:pathLst>
              <a:path w="635">
                <a:moveTo>
                  <a:pt x="0" y="0"/>
                </a:moveTo>
                <a:lnTo>
                  <a:pt x="38" y="0"/>
                </a:lnTo>
              </a:path>
            </a:pathLst>
          </a:custGeom>
          <a:solidFill>
            <a:srgbClr val="231F20"/>
          </a:solidFill>
        </p:spPr>
        <p:txBody>
          <a:bodyPr wrap="square" lIns="0" tIns="0" rIns="0" bIns="0" rtlCol="0"/>
          <a:lstStyle/>
          <a:p>
            <a:endParaRPr/>
          </a:p>
        </p:txBody>
      </p:sp>
      <p:sp>
        <p:nvSpPr>
          <p:cNvPr id="786" name="object 786"/>
          <p:cNvSpPr/>
          <p:nvPr/>
        </p:nvSpPr>
        <p:spPr>
          <a:xfrm>
            <a:off x="6477643" y="5072031"/>
            <a:ext cx="15614" cy="50540"/>
          </a:xfrm>
          <a:custGeom>
            <a:avLst/>
            <a:gdLst/>
            <a:ahLst/>
            <a:cxnLst/>
            <a:rect l="l" t="t" r="r" b="b"/>
            <a:pathLst>
              <a:path w="12064" h="65404">
                <a:moveTo>
                  <a:pt x="0" y="0"/>
                </a:moveTo>
                <a:lnTo>
                  <a:pt x="3835" y="36334"/>
                </a:lnTo>
                <a:lnTo>
                  <a:pt x="0" y="65011"/>
                </a:lnTo>
                <a:lnTo>
                  <a:pt x="11480" y="24853"/>
                </a:lnTo>
                <a:lnTo>
                  <a:pt x="11480" y="3835"/>
                </a:lnTo>
                <a:lnTo>
                  <a:pt x="0" y="0"/>
                </a:lnTo>
                <a:close/>
              </a:path>
            </a:pathLst>
          </a:custGeom>
          <a:ln w="6959">
            <a:solidFill>
              <a:srgbClr val="231F20"/>
            </a:solidFill>
          </a:ln>
        </p:spPr>
        <p:txBody>
          <a:bodyPr wrap="square" lIns="0" tIns="0" rIns="0" bIns="0" rtlCol="0"/>
          <a:lstStyle/>
          <a:p>
            <a:endParaRPr/>
          </a:p>
        </p:txBody>
      </p:sp>
      <p:sp>
        <p:nvSpPr>
          <p:cNvPr id="787" name="object 787"/>
          <p:cNvSpPr/>
          <p:nvPr/>
        </p:nvSpPr>
        <p:spPr>
          <a:xfrm>
            <a:off x="6686896" y="5710241"/>
            <a:ext cx="65741" cy="491"/>
          </a:xfrm>
          <a:custGeom>
            <a:avLst/>
            <a:gdLst/>
            <a:ahLst/>
            <a:cxnLst/>
            <a:rect l="l" t="t" r="r" b="b"/>
            <a:pathLst>
              <a:path w="50800" h="634">
                <a:moveTo>
                  <a:pt x="0" y="0"/>
                </a:moveTo>
                <a:lnTo>
                  <a:pt x="825" y="76"/>
                </a:lnTo>
                <a:lnTo>
                  <a:pt x="50520" y="76"/>
                </a:lnTo>
                <a:lnTo>
                  <a:pt x="50698" y="0"/>
                </a:lnTo>
                <a:lnTo>
                  <a:pt x="0" y="0"/>
                </a:lnTo>
                <a:close/>
              </a:path>
            </a:pathLst>
          </a:custGeom>
          <a:solidFill>
            <a:srgbClr val="231F20"/>
          </a:solidFill>
        </p:spPr>
        <p:txBody>
          <a:bodyPr wrap="square" lIns="0" tIns="0" rIns="0" bIns="0" rtlCol="0"/>
          <a:lstStyle/>
          <a:p>
            <a:endParaRPr/>
          </a:p>
        </p:txBody>
      </p:sp>
      <p:sp>
        <p:nvSpPr>
          <p:cNvPr id="788" name="object 788"/>
          <p:cNvSpPr/>
          <p:nvPr/>
        </p:nvSpPr>
        <p:spPr>
          <a:xfrm>
            <a:off x="6685960" y="5710191"/>
            <a:ext cx="67383" cy="491"/>
          </a:xfrm>
          <a:custGeom>
            <a:avLst/>
            <a:gdLst/>
            <a:ahLst/>
            <a:cxnLst/>
            <a:rect l="l" t="t" r="r" b="b"/>
            <a:pathLst>
              <a:path w="52070" h="634">
                <a:moveTo>
                  <a:pt x="0" y="0"/>
                </a:moveTo>
                <a:lnTo>
                  <a:pt x="1536" y="152"/>
                </a:lnTo>
                <a:lnTo>
                  <a:pt x="51257" y="152"/>
                </a:lnTo>
                <a:lnTo>
                  <a:pt x="51574" y="0"/>
                </a:lnTo>
                <a:lnTo>
                  <a:pt x="0" y="0"/>
                </a:lnTo>
                <a:close/>
              </a:path>
            </a:pathLst>
          </a:custGeom>
          <a:solidFill>
            <a:srgbClr val="231F20"/>
          </a:solidFill>
        </p:spPr>
        <p:txBody>
          <a:bodyPr wrap="square" lIns="0" tIns="0" rIns="0" bIns="0" rtlCol="0"/>
          <a:lstStyle/>
          <a:p>
            <a:endParaRPr/>
          </a:p>
        </p:txBody>
      </p:sp>
      <p:sp>
        <p:nvSpPr>
          <p:cNvPr id="789" name="object 789"/>
          <p:cNvSpPr/>
          <p:nvPr/>
        </p:nvSpPr>
        <p:spPr>
          <a:xfrm>
            <a:off x="6685121" y="5710143"/>
            <a:ext cx="68206" cy="491"/>
          </a:xfrm>
          <a:custGeom>
            <a:avLst/>
            <a:gdLst/>
            <a:ahLst/>
            <a:cxnLst/>
            <a:rect l="l" t="t" r="r" b="b"/>
            <a:pathLst>
              <a:path w="52704" h="634">
                <a:moveTo>
                  <a:pt x="0" y="0"/>
                </a:moveTo>
                <a:lnTo>
                  <a:pt x="1371" y="127"/>
                </a:lnTo>
                <a:lnTo>
                  <a:pt x="52069" y="127"/>
                </a:lnTo>
                <a:lnTo>
                  <a:pt x="52336" y="0"/>
                </a:lnTo>
                <a:lnTo>
                  <a:pt x="0" y="0"/>
                </a:lnTo>
                <a:close/>
              </a:path>
            </a:pathLst>
          </a:custGeom>
          <a:solidFill>
            <a:srgbClr val="231F20"/>
          </a:solidFill>
        </p:spPr>
        <p:txBody>
          <a:bodyPr wrap="square" lIns="0" tIns="0" rIns="0" bIns="0" rtlCol="0"/>
          <a:lstStyle/>
          <a:p>
            <a:endParaRPr/>
          </a:p>
        </p:txBody>
      </p:sp>
      <p:sp>
        <p:nvSpPr>
          <p:cNvPr id="790" name="object 790"/>
          <p:cNvSpPr/>
          <p:nvPr/>
        </p:nvSpPr>
        <p:spPr>
          <a:xfrm>
            <a:off x="6684168" y="5710094"/>
            <a:ext cx="69028" cy="491"/>
          </a:xfrm>
          <a:custGeom>
            <a:avLst/>
            <a:gdLst/>
            <a:ahLst/>
            <a:cxnLst/>
            <a:rect l="l" t="t" r="r" b="b"/>
            <a:pathLst>
              <a:path w="53339" h="634">
                <a:moveTo>
                  <a:pt x="0" y="0"/>
                </a:moveTo>
                <a:lnTo>
                  <a:pt x="1371" y="126"/>
                </a:lnTo>
                <a:lnTo>
                  <a:pt x="52933" y="126"/>
                </a:lnTo>
                <a:lnTo>
                  <a:pt x="53213" y="0"/>
                </a:lnTo>
                <a:lnTo>
                  <a:pt x="0" y="0"/>
                </a:lnTo>
                <a:close/>
              </a:path>
            </a:pathLst>
          </a:custGeom>
          <a:solidFill>
            <a:srgbClr val="231F20"/>
          </a:solidFill>
        </p:spPr>
        <p:txBody>
          <a:bodyPr wrap="square" lIns="0" tIns="0" rIns="0" bIns="0" rtlCol="0"/>
          <a:lstStyle/>
          <a:p>
            <a:endParaRPr/>
          </a:p>
        </p:txBody>
      </p:sp>
      <p:sp>
        <p:nvSpPr>
          <p:cNvPr id="791" name="object 791"/>
          <p:cNvSpPr/>
          <p:nvPr/>
        </p:nvSpPr>
        <p:spPr>
          <a:xfrm>
            <a:off x="6683346" y="5710034"/>
            <a:ext cx="70672" cy="491"/>
          </a:xfrm>
          <a:custGeom>
            <a:avLst/>
            <a:gdLst/>
            <a:ahLst/>
            <a:cxnLst/>
            <a:rect l="l" t="t" r="r" b="b"/>
            <a:pathLst>
              <a:path w="54610" h="634">
                <a:moveTo>
                  <a:pt x="0" y="0"/>
                </a:moveTo>
                <a:lnTo>
                  <a:pt x="1371" y="127"/>
                </a:lnTo>
                <a:lnTo>
                  <a:pt x="53708" y="127"/>
                </a:lnTo>
                <a:lnTo>
                  <a:pt x="53987" y="0"/>
                </a:lnTo>
                <a:lnTo>
                  <a:pt x="0" y="0"/>
                </a:lnTo>
                <a:close/>
              </a:path>
            </a:pathLst>
          </a:custGeom>
          <a:solidFill>
            <a:srgbClr val="231F20"/>
          </a:solidFill>
        </p:spPr>
        <p:txBody>
          <a:bodyPr wrap="square" lIns="0" tIns="0" rIns="0" bIns="0" rtlCol="0"/>
          <a:lstStyle/>
          <a:p>
            <a:endParaRPr/>
          </a:p>
        </p:txBody>
      </p:sp>
      <p:sp>
        <p:nvSpPr>
          <p:cNvPr id="792" name="object 792"/>
          <p:cNvSpPr/>
          <p:nvPr/>
        </p:nvSpPr>
        <p:spPr>
          <a:xfrm>
            <a:off x="6682393" y="5709986"/>
            <a:ext cx="71492" cy="491"/>
          </a:xfrm>
          <a:custGeom>
            <a:avLst/>
            <a:gdLst/>
            <a:ahLst/>
            <a:cxnLst/>
            <a:rect l="l" t="t" r="r" b="b"/>
            <a:pathLst>
              <a:path w="55245" h="634">
                <a:moveTo>
                  <a:pt x="0" y="0"/>
                </a:moveTo>
                <a:lnTo>
                  <a:pt x="1384" y="139"/>
                </a:lnTo>
                <a:lnTo>
                  <a:pt x="54584" y="139"/>
                </a:lnTo>
                <a:lnTo>
                  <a:pt x="54864" y="0"/>
                </a:lnTo>
                <a:lnTo>
                  <a:pt x="0" y="0"/>
                </a:lnTo>
                <a:close/>
              </a:path>
            </a:pathLst>
          </a:custGeom>
          <a:solidFill>
            <a:srgbClr val="231F20"/>
          </a:solidFill>
        </p:spPr>
        <p:txBody>
          <a:bodyPr wrap="square" lIns="0" tIns="0" rIns="0" bIns="0" rtlCol="0"/>
          <a:lstStyle/>
          <a:p>
            <a:endParaRPr/>
          </a:p>
        </p:txBody>
      </p:sp>
      <p:sp>
        <p:nvSpPr>
          <p:cNvPr id="793" name="object 793"/>
          <p:cNvSpPr/>
          <p:nvPr/>
        </p:nvSpPr>
        <p:spPr>
          <a:xfrm>
            <a:off x="6681456" y="5709936"/>
            <a:ext cx="72315" cy="491"/>
          </a:xfrm>
          <a:custGeom>
            <a:avLst/>
            <a:gdLst/>
            <a:ahLst/>
            <a:cxnLst/>
            <a:rect l="l" t="t" r="r" b="b"/>
            <a:pathLst>
              <a:path w="55879" h="634">
                <a:moveTo>
                  <a:pt x="0" y="0"/>
                </a:moveTo>
                <a:lnTo>
                  <a:pt x="1460" y="139"/>
                </a:lnTo>
                <a:lnTo>
                  <a:pt x="55448" y="139"/>
                </a:lnTo>
                <a:lnTo>
                  <a:pt x="55740" y="0"/>
                </a:lnTo>
                <a:lnTo>
                  <a:pt x="0" y="0"/>
                </a:lnTo>
                <a:close/>
              </a:path>
            </a:pathLst>
          </a:custGeom>
          <a:solidFill>
            <a:srgbClr val="231F20"/>
          </a:solidFill>
        </p:spPr>
        <p:txBody>
          <a:bodyPr wrap="square" lIns="0" tIns="0" rIns="0" bIns="0" rtlCol="0"/>
          <a:lstStyle/>
          <a:p>
            <a:endParaRPr/>
          </a:p>
        </p:txBody>
      </p:sp>
      <p:sp>
        <p:nvSpPr>
          <p:cNvPr id="794" name="object 794"/>
          <p:cNvSpPr/>
          <p:nvPr/>
        </p:nvSpPr>
        <p:spPr>
          <a:xfrm>
            <a:off x="6680519" y="5709878"/>
            <a:ext cx="73959" cy="491"/>
          </a:xfrm>
          <a:custGeom>
            <a:avLst/>
            <a:gdLst/>
            <a:ahLst/>
            <a:cxnLst/>
            <a:rect l="l" t="t" r="r" b="b"/>
            <a:pathLst>
              <a:path w="57150" h="634">
                <a:moveTo>
                  <a:pt x="0" y="0"/>
                </a:moveTo>
                <a:lnTo>
                  <a:pt x="1447" y="139"/>
                </a:lnTo>
                <a:lnTo>
                  <a:pt x="56311" y="139"/>
                </a:lnTo>
                <a:lnTo>
                  <a:pt x="56616" y="0"/>
                </a:lnTo>
                <a:lnTo>
                  <a:pt x="0" y="0"/>
                </a:lnTo>
                <a:close/>
              </a:path>
            </a:pathLst>
          </a:custGeom>
          <a:solidFill>
            <a:srgbClr val="231F20"/>
          </a:solidFill>
        </p:spPr>
        <p:txBody>
          <a:bodyPr wrap="square" lIns="0" tIns="0" rIns="0" bIns="0" rtlCol="0"/>
          <a:lstStyle/>
          <a:p>
            <a:endParaRPr/>
          </a:p>
        </p:txBody>
      </p:sp>
      <p:sp>
        <p:nvSpPr>
          <p:cNvPr id="795" name="object 795"/>
          <p:cNvSpPr/>
          <p:nvPr/>
        </p:nvSpPr>
        <p:spPr>
          <a:xfrm>
            <a:off x="6679582" y="5709829"/>
            <a:ext cx="74781" cy="491"/>
          </a:xfrm>
          <a:custGeom>
            <a:avLst/>
            <a:gdLst/>
            <a:ahLst/>
            <a:cxnLst/>
            <a:rect l="l" t="t" r="r" b="b"/>
            <a:pathLst>
              <a:path w="57785" h="634">
                <a:moveTo>
                  <a:pt x="0" y="0"/>
                </a:moveTo>
                <a:lnTo>
                  <a:pt x="1460" y="139"/>
                </a:lnTo>
                <a:lnTo>
                  <a:pt x="57200" y="139"/>
                </a:lnTo>
                <a:lnTo>
                  <a:pt x="57492" y="0"/>
                </a:lnTo>
                <a:lnTo>
                  <a:pt x="0" y="0"/>
                </a:lnTo>
                <a:close/>
              </a:path>
            </a:pathLst>
          </a:custGeom>
          <a:solidFill>
            <a:srgbClr val="231F20"/>
          </a:solidFill>
        </p:spPr>
        <p:txBody>
          <a:bodyPr wrap="square" lIns="0" tIns="0" rIns="0" bIns="0" rtlCol="0"/>
          <a:lstStyle/>
          <a:p>
            <a:endParaRPr/>
          </a:p>
        </p:txBody>
      </p:sp>
      <p:sp>
        <p:nvSpPr>
          <p:cNvPr id="796" name="object 796"/>
          <p:cNvSpPr/>
          <p:nvPr/>
        </p:nvSpPr>
        <p:spPr>
          <a:xfrm>
            <a:off x="6678745" y="5709779"/>
            <a:ext cx="75601" cy="491"/>
          </a:xfrm>
          <a:custGeom>
            <a:avLst/>
            <a:gdLst/>
            <a:ahLst/>
            <a:cxnLst/>
            <a:rect l="l" t="t" r="r" b="b"/>
            <a:pathLst>
              <a:path w="58420" h="634">
                <a:moveTo>
                  <a:pt x="0" y="0"/>
                </a:moveTo>
                <a:lnTo>
                  <a:pt x="1371" y="126"/>
                </a:lnTo>
                <a:lnTo>
                  <a:pt x="57988" y="126"/>
                </a:lnTo>
                <a:lnTo>
                  <a:pt x="58254" y="0"/>
                </a:lnTo>
                <a:lnTo>
                  <a:pt x="0" y="0"/>
                </a:lnTo>
                <a:close/>
              </a:path>
            </a:pathLst>
          </a:custGeom>
          <a:solidFill>
            <a:srgbClr val="231F20"/>
          </a:solidFill>
        </p:spPr>
        <p:txBody>
          <a:bodyPr wrap="square" lIns="0" tIns="0" rIns="0" bIns="0" rtlCol="0"/>
          <a:lstStyle/>
          <a:p>
            <a:endParaRPr/>
          </a:p>
        </p:txBody>
      </p:sp>
      <p:sp>
        <p:nvSpPr>
          <p:cNvPr id="797" name="object 797"/>
          <p:cNvSpPr/>
          <p:nvPr/>
        </p:nvSpPr>
        <p:spPr>
          <a:xfrm>
            <a:off x="6677807" y="5709721"/>
            <a:ext cx="77246" cy="491"/>
          </a:xfrm>
          <a:custGeom>
            <a:avLst/>
            <a:gdLst/>
            <a:ahLst/>
            <a:cxnLst/>
            <a:rect l="l" t="t" r="r" b="b"/>
            <a:pathLst>
              <a:path w="59689" h="634">
                <a:moveTo>
                  <a:pt x="0" y="0"/>
                </a:moveTo>
                <a:lnTo>
                  <a:pt x="1371" y="126"/>
                </a:lnTo>
                <a:lnTo>
                  <a:pt x="58864" y="126"/>
                </a:lnTo>
                <a:lnTo>
                  <a:pt x="59143" y="0"/>
                </a:lnTo>
                <a:lnTo>
                  <a:pt x="0" y="0"/>
                </a:lnTo>
                <a:close/>
              </a:path>
            </a:pathLst>
          </a:custGeom>
          <a:solidFill>
            <a:srgbClr val="231F20"/>
          </a:solidFill>
        </p:spPr>
        <p:txBody>
          <a:bodyPr wrap="square" lIns="0" tIns="0" rIns="0" bIns="0" rtlCol="0"/>
          <a:lstStyle/>
          <a:p>
            <a:endParaRPr/>
          </a:p>
        </p:txBody>
      </p:sp>
      <p:sp>
        <p:nvSpPr>
          <p:cNvPr id="798" name="object 798"/>
          <p:cNvSpPr/>
          <p:nvPr/>
        </p:nvSpPr>
        <p:spPr>
          <a:xfrm>
            <a:off x="6676854" y="5709671"/>
            <a:ext cx="78068" cy="491"/>
          </a:xfrm>
          <a:custGeom>
            <a:avLst/>
            <a:gdLst/>
            <a:ahLst/>
            <a:cxnLst/>
            <a:rect l="l" t="t" r="r" b="b"/>
            <a:pathLst>
              <a:path w="60325" h="634">
                <a:moveTo>
                  <a:pt x="0" y="0"/>
                </a:moveTo>
                <a:lnTo>
                  <a:pt x="1460" y="139"/>
                </a:lnTo>
                <a:lnTo>
                  <a:pt x="59715" y="139"/>
                </a:lnTo>
                <a:lnTo>
                  <a:pt x="60032" y="0"/>
                </a:lnTo>
                <a:lnTo>
                  <a:pt x="0" y="0"/>
                </a:lnTo>
                <a:close/>
              </a:path>
            </a:pathLst>
          </a:custGeom>
          <a:solidFill>
            <a:srgbClr val="231F20"/>
          </a:solidFill>
        </p:spPr>
        <p:txBody>
          <a:bodyPr wrap="square" lIns="0" tIns="0" rIns="0" bIns="0" rtlCol="0"/>
          <a:lstStyle/>
          <a:p>
            <a:endParaRPr/>
          </a:p>
        </p:txBody>
      </p:sp>
      <p:sp>
        <p:nvSpPr>
          <p:cNvPr id="799" name="object 799"/>
          <p:cNvSpPr/>
          <p:nvPr/>
        </p:nvSpPr>
        <p:spPr>
          <a:xfrm>
            <a:off x="6676032" y="5709623"/>
            <a:ext cx="78889" cy="491"/>
          </a:xfrm>
          <a:custGeom>
            <a:avLst/>
            <a:gdLst/>
            <a:ahLst/>
            <a:cxnLst/>
            <a:rect l="l" t="t" r="r" b="b"/>
            <a:pathLst>
              <a:path w="60960" h="634">
                <a:moveTo>
                  <a:pt x="0" y="0"/>
                </a:moveTo>
                <a:lnTo>
                  <a:pt x="1371" y="139"/>
                </a:lnTo>
                <a:lnTo>
                  <a:pt x="60515" y="139"/>
                </a:lnTo>
                <a:lnTo>
                  <a:pt x="60794" y="0"/>
                </a:lnTo>
                <a:lnTo>
                  <a:pt x="0" y="0"/>
                </a:lnTo>
                <a:close/>
              </a:path>
            </a:pathLst>
          </a:custGeom>
          <a:solidFill>
            <a:srgbClr val="231F20"/>
          </a:solidFill>
        </p:spPr>
        <p:txBody>
          <a:bodyPr wrap="square" lIns="0" tIns="0" rIns="0" bIns="0" rtlCol="0"/>
          <a:lstStyle/>
          <a:p>
            <a:endParaRPr/>
          </a:p>
        </p:txBody>
      </p:sp>
      <p:sp>
        <p:nvSpPr>
          <p:cNvPr id="800" name="object 800"/>
          <p:cNvSpPr/>
          <p:nvPr/>
        </p:nvSpPr>
        <p:spPr>
          <a:xfrm>
            <a:off x="6675080" y="5709573"/>
            <a:ext cx="80533" cy="491"/>
          </a:xfrm>
          <a:custGeom>
            <a:avLst/>
            <a:gdLst/>
            <a:ahLst/>
            <a:cxnLst/>
            <a:rect l="l" t="t" r="r" b="b"/>
            <a:pathLst>
              <a:path w="62229" h="634">
                <a:moveTo>
                  <a:pt x="0" y="0"/>
                </a:moveTo>
                <a:lnTo>
                  <a:pt x="1384" y="139"/>
                </a:lnTo>
                <a:lnTo>
                  <a:pt x="61391" y="139"/>
                </a:lnTo>
                <a:lnTo>
                  <a:pt x="61671" y="0"/>
                </a:lnTo>
                <a:lnTo>
                  <a:pt x="0" y="0"/>
                </a:lnTo>
                <a:close/>
              </a:path>
            </a:pathLst>
          </a:custGeom>
          <a:solidFill>
            <a:srgbClr val="231F20"/>
          </a:solidFill>
        </p:spPr>
        <p:txBody>
          <a:bodyPr wrap="square" lIns="0" tIns="0" rIns="0" bIns="0" rtlCol="0"/>
          <a:lstStyle/>
          <a:p>
            <a:endParaRPr/>
          </a:p>
        </p:txBody>
      </p:sp>
      <p:sp>
        <p:nvSpPr>
          <p:cNvPr id="801" name="object 801"/>
          <p:cNvSpPr/>
          <p:nvPr/>
        </p:nvSpPr>
        <p:spPr>
          <a:xfrm>
            <a:off x="6674257" y="5709524"/>
            <a:ext cx="81355" cy="491"/>
          </a:xfrm>
          <a:custGeom>
            <a:avLst/>
            <a:gdLst/>
            <a:ahLst/>
            <a:cxnLst/>
            <a:rect l="l" t="t" r="r" b="b"/>
            <a:pathLst>
              <a:path w="62864" h="634">
                <a:moveTo>
                  <a:pt x="0" y="0"/>
                </a:moveTo>
                <a:lnTo>
                  <a:pt x="1371" y="127"/>
                </a:lnTo>
                <a:lnTo>
                  <a:pt x="62153" y="127"/>
                </a:lnTo>
                <a:lnTo>
                  <a:pt x="62433" y="0"/>
                </a:lnTo>
                <a:lnTo>
                  <a:pt x="0" y="0"/>
                </a:lnTo>
                <a:close/>
              </a:path>
            </a:pathLst>
          </a:custGeom>
          <a:solidFill>
            <a:srgbClr val="231F20"/>
          </a:solidFill>
        </p:spPr>
        <p:txBody>
          <a:bodyPr wrap="square" lIns="0" tIns="0" rIns="0" bIns="0" rtlCol="0"/>
          <a:lstStyle/>
          <a:p>
            <a:endParaRPr/>
          </a:p>
        </p:txBody>
      </p:sp>
      <p:sp>
        <p:nvSpPr>
          <p:cNvPr id="802" name="object 802"/>
          <p:cNvSpPr/>
          <p:nvPr/>
        </p:nvSpPr>
        <p:spPr>
          <a:xfrm>
            <a:off x="6673206" y="5709466"/>
            <a:ext cx="82176" cy="491"/>
          </a:xfrm>
          <a:custGeom>
            <a:avLst/>
            <a:gdLst/>
            <a:ahLst/>
            <a:cxnLst/>
            <a:rect l="l" t="t" r="r" b="b"/>
            <a:pathLst>
              <a:path w="63500" h="634">
                <a:moveTo>
                  <a:pt x="0" y="0"/>
                </a:moveTo>
                <a:lnTo>
                  <a:pt x="1447" y="139"/>
                </a:lnTo>
                <a:lnTo>
                  <a:pt x="63131" y="139"/>
                </a:lnTo>
                <a:lnTo>
                  <a:pt x="63411" y="0"/>
                </a:lnTo>
                <a:lnTo>
                  <a:pt x="0" y="0"/>
                </a:lnTo>
                <a:close/>
              </a:path>
            </a:pathLst>
          </a:custGeom>
          <a:solidFill>
            <a:srgbClr val="231F20"/>
          </a:solidFill>
        </p:spPr>
        <p:txBody>
          <a:bodyPr wrap="square" lIns="0" tIns="0" rIns="0" bIns="0" rtlCol="0"/>
          <a:lstStyle/>
          <a:p>
            <a:endParaRPr/>
          </a:p>
        </p:txBody>
      </p:sp>
      <p:sp>
        <p:nvSpPr>
          <p:cNvPr id="803" name="object 803"/>
          <p:cNvSpPr/>
          <p:nvPr/>
        </p:nvSpPr>
        <p:spPr>
          <a:xfrm>
            <a:off x="6672252" y="5709407"/>
            <a:ext cx="83819" cy="491"/>
          </a:xfrm>
          <a:custGeom>
            <a:avLst/>
            <a:gdLst/>
            <a:ahLst/>
            <a:cxnLst/>
            <a:rect l="l" t="t" r="r" b="b"/>
            <a:pathLst>
              <a:path w="64770" h="634">
                <a:moveTo>
                  <a:pt x="0" y="0"/>
                </a:moveTo>
                <a:lnTo>
                  <a:pt x="1536" y="139"/>
                </a:lnTo>
                <a:lnTo>
                  <a:pt x="63982" y="139"/>
                </a:lnTo>
                <a:lnTo>
                  <a:pt x="64287" y="0"/>
                </a:lnTo>
                <a:lnTo>
                  <a:pt x="0" y="0"/>
                </a:lnTo>
                <a:close/>
              </a:path>
            </a:pathLst>
          </a:custGeom>
          <a:solidFill>
            <a:srgbClr val="231F20"/>
          </a:solidFill>
        </p:spPr>
        <p:txBody>
          <a:bodyPr wrap="square" lIns="0" tIns="0" rIns="0" bIns="0" rtlCol="0"/>
          <a:lstStyle/>
          <a:p>
            <a:endParaRPr/>
          </a:p>
        </p:txBody>
      </p:sp>
      <p:sp>
        <p:nvSpPr>
          <p:cNvPr id="804" name="object 804"/>
          <p:cNvSpPr/>
          <p:nvPr/>
        </p:nvSpPr>
        <p:spPr>
          <a:xfrm>
            <a:off x="6671431" y="5709358"/>
            <a:ext cx="84642" cy="491"/>
          </a:xfrm>
          <a:custGeom>
            <a:avLst/>
            <a:gdLst/>
            <a:ahLst/>
            <a:cxnLst/>
            <a:rect l="l" t="t" r="r" b="b"/>
            <a:pathLst>
              <a:path w="65404" h="634">
                <a:moveTo>
                  <a:pt x="0" y="0"/>
                </a:moveTo>
                <a:lnTo>
                  <a:pt x="1371" y="139"/>
                </a:lnTo>
                <a:lnTo>
                  <a:pt x="64782" y="139"/>
                </a:lnTo>
                <a:lnTo>
                  <a:pt x="65074" y="0"/>
                </a:lnTo>
                <a:lnTo>
                  <a:pt x="0" y="0"/>
                </a:lnTo>
                <a:close/>
              </a:path>
            </a:pathLst>
          </a:custGeom>
          <a:solidFill>
            <a:srgbClr val="231F20"/>
          </a:solidFill>
        </p:spPr>
        <p:txBody>
          <a:bodyPr wrap="square" lIns="0" tIns="0" rIns="0" bIns="0" rtlCol="0"/>
          <a:lstStyle/>
          <a:p>
            <a:endParaRPr/>
          </a:p>
        </p:txBody>
      </p:sp>
      <p:sp>
        <p:nvSpPr>
          <p:cNvPr id="805" name="object 805"/>
          <p:cNvSpPr/>
          <p:nvPr/>
        </p:nvSpPr>
        <p:spPr>
          <a:xfrm>
            <a:off x="6670477" y="5709309"/>
            <a:ext cx="85464" cy="491"/>
          </a:xfrm>
          <a:custGeom>
            <a:avLst/>
            <a:gdLst/>
            <a:ahLst/>
            <a:cxnLst/>
            <a:rect l="l" t="t" r="r" b="b"/>
            <a:pathLst>
              <a:path w="66039" h="634">
                <a:moveTo>
                  <a:pt x="0" y="0"/>
                </a:moveTo>
                <a:lnTo>
                  <a:pt x="1371" y="126"/>
                </a:lnTo>
                <a:lnTo>
                  <a:pt x="65671" y="126"/>
                </a:lnTo>
                <a:lnTo>
                  <a:pt x="65938" y="0"/>
                </a:lnTo>
                <a:lnTo>
                  <a:pt x="0" y="0"/>
                </a:lnTo>
                <a:close/>
              </a:path>
            </a:pathLst>
          </a:custGeom>
          <a:solidFill>
            <a:srgbClr val="231F20"/>
          </a:solidFill>
        </p:spPr>
        <p:txBody>
          <a:bodyPr wrap="square" lIns="0" tIns="0" rIns="0" bIns="0" rtlCol="0"/>
          <a:lstStyle/>
          <a:p>
            <a:endParaRPr/>
          </a:p>
        </p:txBody>
      </p:sp>
      <p:sp>
        <p:nvSpPr>
          <p:cNvPr id="806" name="object 806"/>
          <p:cNvSpPr/>
          <p:nvPr/>
        </p:nvSpPr>
        <p:spPr>
          <a:xfrm>
            <a:off x="6669524" y="5709250"/>
            <a:ext cx="87107" cy="491"/>
          </a:xfrm>
          <a:custGeom>
            <a:avLst/>
            <a:gdLst/>
            <a:ahLst/>
            <a:cxnLst/>
            <a:rect l="l" t="t" r="r" b="b"/>
            <a:pathLst>
              <a:path w="67310" h="634">
                <a:moveTo>
                  <a:pt x="0" y="0"/>
                </a:moveTo>
                <a:lnTo>
                  <a:pt x="1460" y="139"/>
                </a:lnTo>
                <a:lnTo>
                  <a:pt x="66535" y="139"/>
                </a:lnTo>
                <a:lnTo>
                  <a:pt x="66814" y="0"/>
                </a:lnTo>
                <a:lnTo>
                  <a:pt x="0" y="0"/>
                </a:lnTo>
                <a:close/>
              </a:path>
            </a:pathLst>
          </a:custGeom>
          <a:solidFill>
            <a:srgbClr val="231F20"/>
          </a:solidFill>
        </p:spPr>
        <p:txBody>
          <a:bodyPr wrap="square" lIns="0" tIns="0" rIns="0" bIns="0" rtlCol="0"/>
          <a:lstStyle/>
          <a:p>
            <a:endParaRPr/>
          </a:p>
        </p:txBody>
      </p:sp>
      <p:sp>
        <p:nvSpPr>
          <p:cNvPr id="807" name="object 807"/>
          <p:cNvSpPr/>
          <p:nvPr/>
        </p:nvSpPr>
        <p:spPr>
          <a:xfrm>
            <a:off x="6668703" y="5709211"/>
            <a:ext cx="87929" cy="491"/>
          </a:xfrm>
          <a:custGeom>
            <a:avLst/>
            <a:gdLst/>
            <a:ahLst/>
            <a:cxnLst/>
            <a:rect l="l" t="t" r="r" b="b"/>
            <a:pathLst>
              <a:path w="67945" h="634">
                <a:moveTo>
                  <a:pt x="0" y="0"/>
                </a:moveTo>
                <a:lnTo>
                  <a:pt x="1371" y="139"/>
                </a:lnTo>
                <a:lnTo>
                  <a:pt x="67322" y="139"/>
                </a:lnTo>
                <a:lnTo>
                  <a:pt x="67602" y="0"/>
                </a:lnTo>
                <a:lnTo>
                  <a:pt x="0" y="0"/>
                </a:lnTo>
                <a:close/>
              </a:path>
            </a:pathLst>
          </a:custGeom>
          <a:solidFill>
            <a:srgbClr val="231F20"/>
          </a:solidFill>
        </p:spPr>
        <p:txBody>
          <a:bodyPr wrap="square" lIns="0" tIns="0" rIns="0" bIns="0" rtlCol="0"/>
          <a:lstStyle/>
          <a:p>
            <a:endParaRPr/>
          </a:p>
        </p:txBody>
      </p:sp>
      <p:sp>
        <p:nvSpPr>
          <p:cNvPr id="808" name="object 808"/>
          <p:cNvSpPr/>
          <p:nvPr/>
        </p:nvSpPr>
        <p:spPr>
          <a:xfrm>
            <a:off x="6667748" y="5709152"/>
            <a:ext cx="88751" cy="491"/>
          </a:xfrm>
          <a:custGeom>
            <a:avLst/>
            <a:gdLst/>
            <a:ahLst/>
            <a:cxnLst/>
            <a:rect l="l" t="t" r="r" b="b"/>
            <a:pathLst>
              <a:path w="68579" h="634">
                <a:moveTo>
                  <a:pt x="0" y="0"/>
                </a:moveTo>
                <a:lnTo>
                  <a:pt x="1384" y="139"/>
                </a:lnTo>
                <a:lnTo>
                  <a:pt x="68199" y="139"/>
                </a:lnTo>
                <a:lnTo>
                  <a:pt x="68478" y="0"/>
                </a:lnTo>
                <a:lnTo>
                  <a:pt x="0" y="0"/>
                </a:lnTo>
                <a:close/>
              </a:path>
            </a:pathLst>
          </a:custGeom>
          <a:solidFill>
            <a:srgbClr val="231F20"/>
          </a:solidFill>
        </p:spPr>
        <p:txBody>
          <a:bodyPr wrap="square" lIns="0" tIns="0" rIns="0" bIns="0" rtlCol="0"/>
          <a:lstStyle/>
          <a:p>
            <a:endParaRPr/>
          </a:p>
        </p:txBody>
      </p:sp>
      <p:sp>
        <p:nvSpPr>
          <p:cNvPr id="809" name="object 809"/>
          <p:cNvSpPr/>
          <p:nvPr/>
        </p:nvSpPr>
        <p:spPr>
          <a:xfrm>
            <a:off x="6666943" y="5709103"/>
            <a:ext cx="90394" cy="491"/>
          </a:xfrm>
          <a:custGeom>
            <a:avLst/>
            <a:gdLst/>
            <a:ahLst/>
            <a:cxnLst/>
            <a:rect l="l" t="t" r="r" b="b"/>
            <a:pathLst>
              <a:path w="69850" h="634">
                <a:moveTo>
                  <a:pt x="0" y="0"/>
                </a:moveTo>
                <a:lnTo>
                  <a:pt x="1371" y="139"/>
                </a:lnTo>
                <a:lnTo>
                  <a:pt x="68961" y="139"/>
                </a:lnTo>
                <a:lnTo>
                  <a:pt x="69227" y="0"/>
                </a:lnTo>
                <a:lnTo>
                  <a:pt x="0" y="0"/>
                </a:lnTo>
                <a:close/>
              </a:path>
            </a:pathLst>
          </a:custGeom>
          <a:solidFill>
            <a:srgbClr val="231F20"/>
          </a:solidFill>
        </p:spPr>
        <p:txBody>
          <a:bodyPr wrap="square" lIns="0" tIns="0" rIns="0" bIns="0" rtlCol="0"/>
          <a:lstStyle/>
          <a:p>
            <a:endParaRPr/>
          </a:p>
        </p:txBody>
      </p:sp>
      <p:sp>
        <p:nvSpPr>
          <p:cNvPr id="810" name="object 810"/>
          <p:cNvSpPr/>
          <p:nvPr/>
        </p:nvSpPr>
        <p:spPr>
          <a:xfrm>
            <a:off x="6665990" y="5709054"/>
            <a:ext cx="91216" cy="491"/>
          </a:xfrm>
          <a:custGeom>
            <a:avLst/>
            <a:gdLst/>
            <a:ahLst/>
            <a:cxnLst/>
            <a:rect l="l" t="t" r="r" b="b"/>
            <a:pathLst>
              <a:path w="70485" h="634">
                <a:moveTo>
                  <a:pt x="0" y="0"/>
                </a:moveTo>
                <a:lnTo>
                  <a:pt x="1371" y="139"/>
                </a:lnTo>
                <a:lnTo>
                  <a:pt x="69837" y="139"/>
                </a:lnTo>
                <a:lnTo>
                  <a:pt x="70116" y="0"/>
                </a:lnTo>
                <a:lnTo>
                  <a:pt x="0" y="0"/>
                </a:lnTo>
                <a:close/>
              </a:path>
            </a:pathLst>
          </a:custGeom>
          <a:solidFill>
            <a:srgbClr val="231F20"/>
          </a:solidFill>
        </p:spPr>
        <p:txBody>
          <a:bodyPr wrap="square" lIns="0" tIns="0" rIns="0" bIns="0" rtlCol="0"/>
          <a:lstStyle/>
          <a:p>
            <a:endParaRPr/>
          </a:p>
        </p:txBody>
      </p:sp>
      <p:sp>
        <p:nvSpPr>
          <p:cNvPr id="811" name="object 811"/>
          <p:cNvSpPr/>
          <p:nvPr/>
        </p:nvSpPr>
        <p:spPr>
          <a:xfrm>
            <a:off x="6664939" y="5708984"/>
            <a:ext cx="92038" cy="491"/>
          </a:xfrm>
          <a:custGeom>
            <a:avLst/>
            <a:gdLst/>
            <a:ahLst/>
            <a:cxnLst/>
            <a:rect l="l" t="t" r="r" b="b"/>
            <a:pathLst>
              <a:path w="71120" h="634">
                <a:moveTo>
                  <a:pt x="0" y="0"/>
                </a:moveTo>
                <a:lnTo>
                  <a:pt x="1536" y="152"/>
                </a:lnTo>
                <a:lnTo>
                  <a:pt x="70789" y="152"/>
                </a:lnTo>
                <a:lnTo>
                  <a:pt x="71107" y="0"/>
                </a:lnTo>
                <a:lnTo>
                  <a:pt x="0" y="0"/>
                </a:lnTo>
                <a:close/>
              </a:path>
            </a:pathLst>
          </a:custGeom>
          <a:solidFill>
            <a:srgbClr val="231F20"/>
          </a:solidFill>
        </p:spPr>
        <p:txBody>
          <a:bodyPr wrap="square" lIns="0" tIns="0" rIns="0" bIns="0" rtlCol="0"/>
          <a:lstStyle/>
          <a:p>
            <a:endParaRPr/>
          </a:p>
        </p:txBody>
      </p:sp>
      <p:sp>
        <p:nvSpPr>
          <p:cNvPr id="812" name="object 812"/>
          <p:cNvSpPr/>
          <p:nvPr/>
        </p:nvSpPr>
        <p:spPr>
          <a:xfrm>
            <a:off x="6664100" y="5708946"/>
            <a:ext cx="93681" cy="491"/>
          </a:xfrm>
          <a:custGeom>
            <a:avLst/>
            <a:gdLst/>
            <a:ahLst/>
            <a:cxnLst/>
            <a:rect l="l" t="t" r="r" b="b"/>
            <a:pathLst>
              <a:path w="72389" h="634">
                <a:moveTo>
                  <a:pt x="0" y="0"/>
                </a:moveTo>
                <a:lnTo>
                  <a:pt x="1460" y="139"/>
                </a:lnTo>
                <a:lnTo>
                  <a:pt x="71577" y="139"/>
                </a:lnTo>
                <a:lnTo>
                  <a:pt x="71869" y="0"/>
                </a:lnTo>
                <a:lnTo>
                  <a:pt x="0" y="0"/>
                </a:lnTo>
                <a:close/>
              </a:path>
            </a:pathLst>
          </a:custGeom>
          <a:solidFill>
            <a:srgbClr val="231F20"/>
          </a:solidFill>
        </p:spPr>
        <p:txBody>
          <a:bodyPr wrap="square" lIns="0" tIns="0" rIns="0" bIns="0" rtlCol="0"/>
          <a:lstStyle/>
          <a:p>
            <a:endParaRPr/>
          </a:p>
        </p:txBody>
      </p:sp>
      <p:sp>
        <p:nvSpPr>
          <p:cNvPr id="813" name="object 813"/>
          <p:cNvSpPr/>
          <p:nvPr/>
        </p:nvSpPr>
        <p:spPr>
          <a:xfrm>
            <a:off x="6663164" y="5708886"/>
            <a:ext cx="94503" cy="491"/>
          </a:xfrm>
          <a:custGeom>
            <a:avLst/>
            <a:gdLst/>
            <a:ahLst/>
            <a:cxnLst/>
            <a:rect l="l" t="t" r="r" b="b"/>
            <a:pathLst>
              <a:path w="73025" h="634">
                <a:moveTo>
                  <a:pt x="0" y="0"/>
                </a:moveTo>
                <a:lnTo>
                  <a:pt x="1371" y="126"/>
                </a:lnTo>
                <a:lnTo>
                  <a:pt x="72466" y="126"/>
                </a:lnTo>
                <a:lnTo>
                  <a:pt x="72745" y="0"/>
                </a:lnTo>
                <a:lnTo>
                  <a:pt x="0" y="0"/>
                </a:lnTo>
                <a:close/>
              </a:path>
            </a:pathLst>
          </a:custGeom>
          <a:solidFill>
            <a:srgbClr val="231F20"/>
          </a:solidFill>
        </p:spPr>
        <p:txBody>
          <a:bodyPr wrap="square" lIns="0" tIns="0" rIns="0" bIns="0" rtlCol="0"/>
          <a:lstStyle/>
          <a:p>
            <a:endParaRPr/>
          </a:p>
        </p:txBody>
      </p:sp>
      <p:sp>
        <p:nvSpPr>
          <p:cNvPr id="814" name="object 814"/>
          <p:cNvSpPr/>
          <p:nvPr/>
        </p:nvSpPr>
        <p:spPr>
          <a:xfrm>
            <a:off x="6662325" y="5708848"/>
            <a:ext cx="95325" cy="491"/>
          </a:xfrm>
          <a:custGeom>
            <a:avLst/>
            <a:gdLst/>
            <a:ahLst/>
            <a:cxnLst/>
            <a:rect l="l" t="t" r="r" b="b"/>
            <a:pathLst>
              <a:path w="73660" h="634">
                <a:moveTo>
                  <a:pt x="0" y="0"/>
                </a:moveTo>
                <a:lnTo>
                  <a:pt x="1371" y="139"/>
                </a:lnTo>
                <a:lnTo>
                  <a:pt x="73240" y="139"/>
                </a:lnTo>
                <a:lnTo>
                  <a:pt x="73520" y="0"/>
                </a:lnTo>
                <a:lnTo>
                  <a:pt x="0" y="0"/>
                </a:lnTo>
                <a:close/>
              </a:path>
            </a:pathLst>
          </a:custGeom>
          <a:solidFill>
            <a:srgbClr val="231F20"/>
          </a:solidFill>
        </p:spPr>
        <p:txBody>
          <a:bodyPr wrap="square" lIns="0" tIns="0" rIns="0" bIns="0" rtlCol="0"/>
          <a:lstStyle/>
          <a:p>
            <a:endParaRPr/>
          </a:p>
        </p:txBody>
      </p:sp>
      <p:sp>
        <p:nvSpPr>
          <p:cNvPr id="815" name="object 815"/>
          <p:cNvSpPr/>
          <p:nvPr/>
        </p:nvSpPr>
        <p:spPr>
          <a:xfrm>
            <a:off x="6661388" y="5708788"/>
            <a:ext cx="96968" cy="491"/>
          </a:xfrm>
          <a:custGeom>
            <a:avLst/>
            <a:gdLst/>
            <a:ahLst/>
            <a:cxnLst/>
            <a:rect l="l" t="t" r="r" b="b"/>
            <a:pathLst>
              <a:path w="74929" h="634">
                <a:moveTo>
                  <a:pt x="0" y="0"/>
                </a:moveTo>
                <a:lnTo>
                  <a:pt x="1384" y="126"/>
                </a:lnTo>
                <a:lnTo>
                  <a:pt x="74117" y="126"/>
                </a:lnTo>
                <a:lnTo>
                  <a:pt x="74396" y="0"/>
                </a:lnTo>
                <a:lnTo>
                  <a:pt x="0" y="0"/>
                </a:lnTo>
                <a:close/>
              </a:path>
            </a:pathLst>
          </a:custGeom>
          <a:solidFill>
            <a:srgbClr val="231F20"/>
          </a:solidFill>
        </p:spPr>
        <p:txBody>
          <a:bodyPr wrap="square" lIns="0" tIns="0" rIns="0" bIns="0" rtlCol="0"/>
          <a:lstStyle/>
          <a:p>
            <a:endParaRPr/>
          </a:p>
        </p:txBody>
      </p:sp>
      <p:sp>
        <p:nvSpPr>
          <p:cNvPr id="816" name="object 816"/>
          <p:cNvSpPr/>
          <p:nvPr/>
        </p:nvSpPr>
        <p:spPr>
          <a:xfrm>
            <a:off x="6660451" y="5708729"/>
            <a:ext cx="97790" cy="491"/>
          </a:xfrm>
          <a:custGeom>
            <a:avLst/>
            <a:gdLst/>
            <a:ahLst/>
            <a:cxnLst/>
            <a:rect l="l" t="t" r="r" b="b"/>
            <a:pathLst>
              <a:path w="75564" h="634">
                <a:moveTo>
                  <a:pt x="0" y="0"/>
                </a:moveTo>
                <a:lnTo>
                  <a:pt x="1447" y="139"/>
                </a:lnTo>
                <a:lnTo>
                  <a:pt x="74968" y="139"/>
                </a:lnTo>
                <a:lnTo>
                  <a:pt x="75260" y="0"/>
                </a:lnTo>
                <a:lnTo>
                  <a:pt x="0" y="0"/>
                </a:lnTo>
                <a:close/>
              </a:path>
            </a:pathLst>
          </a:custGeom>
          <a:solidFill>
            <a:srgbClr val="231F20"/>
          </a:solidFill>
        </p:spPr>
        <p:txBody>
          <a:bodyPr wrap="square" lIns="0" tIns="0" rIns="0" bIns="0" rtlCol="0"/>
          <a:lstStyle/>
          <a:p>
            <a:endParaRPr/>
          </a:p>
        </p:txBody>
      </p:sp>
      <p:sp>
        <p:nvSpPr>
          <p:cNvPr id="817" name="object 817"/>
          <p:cNvSpPr/>
          <p:nvPr/>
        </p:nvSpPr>
        <p:spPr>
          <a:xfrm>
            <a:off x="6659613" y="5708691"/>
            <a:ext cx="98612" cy="491"/>
          </a:xfrm>
          <a:custGeom>
            <a:avLst/>
            <a:gdLst/>
            <a:ahLst/>
            <a:cxnLst/>
            <a:rect l="l" t="t" r="r" b="b"/>
            <a:pathLst>
              <a:path w="76200" h="634">
                <a:moveTo>
                  <a:pt x="0" y="0"/>
                </a:moveTo>
                <a:lnTo>
                  <a:pt x="1371" y="139"/>
                </a:lnTo>
                <a:lnTo>
                  <a:pt x="75755" y="139"/>
                </a:lnTo>
                <a:lnTo>
                  <a:pt x="76034" y="0"/>
                </a:lnTo>
                <a:lnTo>
                  <a:pt x="0" y="0"/>
                </a:lnTo>
                <a:close/>
              </a:path>
            </a:pathLst>
          </a:custGeom>
          <a:solidFill>
            <a:srgbClr val="231F20"/>
          </a:solidFill>
        </p:spPr>
        <p:txBody>
          <a:bodyPr wrap="square" lIns="0" tIns="0" rIns="0" bIns="0" rtlCol="0"/>
          <a:lstStyle/>
          <a:p>
            <a:endParaRPr/>
          </a:p>
        </p:txBody>
      </p:sp>
      <p:sp>
        <p:nvSpPr>
          <p:cNvPr id="818" name="object 818"/>
          <p:cNvSpPr/>
          <p:nvPr/>
        </p:nvSpPr>
        <p:spPr>
          <a:xfrm>
            <a:off x="6658677" y="5708631"/>
            <a:ext cx="100255" cy="491"/>
          </a:xfrm>
          <a:custGeom>
            <a:avLst/>
            <a:gdLst/>
            <a:ahLst/>
            <a:cxnLst/>
            <a:rect l="l" t="t" r="r" b="b"/>
            <a:pathLst>
              <a:path w="77470" h="634">
                <a:moveTo>
                  <a:pt x="0" y="0"/>
                </a:moveTo>
                <a:lnTo>
                  <a:pt x="1371" y="139"/>
                </a:lnTo>
                <a:lnTo>
                  <a:pt x="76631" y="139"/>
                </a:lnTo>
                <a:lnTo>
                  <a:pt x="76911" y="0"/>
                </a:lnTo>
                <a:lnTo>
                  <a:pt x="0" y="0"/>
                </a:lnTo>
                <a:close/>
              </a:path>
            </a:pathLst>
          </a:custGeom>
          <a:solidFill>
            <a:srgbClr val="231F20"/>
          </a:solidFill>
        </p:spPr>
        <p:txBody>
          <a:bodyPr wrap="square" lIns="0" tIns="0" rIns="0" bIns="0" rtlCol="0"/>
          <a:lstStyle/>
          <a:p>
            <a:endParaRPr/>
          </a:p>
        </p:txBody>
      </p:sp>
      <p:sp>
        <p:nvSpPr>
          <p:cNvPr id="819" name="object 819"/>
          <p:cNvSpPr/>
          <p:nvPr/>
        </p:nvSpPr>
        <p:spPr>
          <a:xfrm>
            <a:off x="6657724" y="5708582"/>
            <a:ext cx="101077" cy="491"/>
          </a:xfrm>
          <a:custGeom>
            <a:avLst/>
            <a:gdLst/>
            <a:ahLst/>
            <a:cxnLst/>
            <a:rect l="l" t="t" r="r" b="b"/>
            <a:pathLst>
              <a:path w="78104" h="634">
                <a:moveTo>
                  <a:pt x="0" y="0"/>
                </a:moveTo>
                <a:lnTo>
                  <a:pt x="1460" y="139"/>
                </a:lnTo>
                <a:lnTo>
                  <a:pt x="77495" y="139"/>
                </a:lnTo>
                <a:lnTo>
                  <a:pt x="77787" y="0"/>
                </a:lnTo>
                <a:lnTo>
                  <a:pt x="0" y="0"/>
                </a:lnTo>
                <a:close/>
              </a:path>
            </a:pathLst>
          </a:custGeom>
          <a:solidFill>
            <a:srgbClr val="231F20"/>
          </a:solidFill>
        </p:spPr>
        <p:txBody>
          <a:bodyPr wrap="square" lIns="0" tIns="0" rIns="0" bIns="0" rtlCol="0"/>
          <a:lstStyle/>
          <a:p>
            <a:endParaRPr/>
          </a:p>
        </p:txBody>
      </p:sp>
      <p:sp>
        <p:nvSpPr>
          <p:cNvPr id="820" name="object 820"/>
          <p:cNvSpPr/>
          <p:nvPr/>
        </p:nvSpPr>
        <p:spPr>
          <a:xfrm>
            <a:off x="6656786" y="5708524"/>
            <a:ext cx="101899" cy="491"/>
          </a:xfrm>
          <a:custGeom>
            <a:avLst/>
            <a:gdLst/>
            <a:ahLst/>
            <a:cxnLst/>
            <a:rect l="l" t="t" r="r" b="b"/>
            <a:pathLst>
              <a:path w="78739" h="634">
                <a:moveTo>
                  <a:pt x="0" y="0"/>
                </a:moveTo>
                <a:lnTo>
                  <a:pt x="1460" y="139"/>
                </a:lnTo>
                <a:lnTo>
                  <a:pt x="78371" y="139"/>
                </a:lnTo>
                <a:lnTo>
                  <a:pt x="78689" y="0"/>
                </a:lnTo>
                <a:lnTo>
                  <a:pt x="0" y="0"/>
                </a:lnTo>
                <a:close/>
              </a:path>
            </a:pathLst>
          </a:custGeom>
          <a:solidFill>
            <a:srgbClr val="231F20"/>
          </a:solidFill>
        </p:spPr>
        <p:txBody>
          <a:bodyPr wrap="square" lIns="0" tIns="0" rIns="0" bIns="0" rtlCol="0"/>
          <a:lstStyle/>
          <a:p>
            <a:endParaRPr/>
          </a:p>
        </p:txBody>
      </p:sp>
      <p:sp>
        <p:nvSpPr>
          <p:cNvPr id="821" name="object 821"/>
          <p:cNvSpPr/>
          <p:nvPr/>
        </p:nvSpPr>
        <p:spPr>
          <a:xfrm>
            <a:off x="6655834" y="5708474"/>
            <a:ext cx="103542" cy="491"/>
          </a:xfrm>
          <a:custGeom>
            <a:avLst/>
            <a:gdLst/>
            <a:ahLst/>
            <a:cxnLst/>
            <a:rect l="l" t="t" r="r" b="b"/>
            <a:pathLst>
              <a:path w="80010" h="634">
                <a:moveTo>
                  <a:pt x="0" y="0"/>
                </a:moveTo>
                <a:lnTo>
                  <a:pt x="1460" y="139"/>
                </a:lnTo>
                <a:lnTo>
                  <a:pt x="79260" y="139"/>
                </a:lnTo>
                <a:lnTo>
                  <a:pt x="79565" y="0"/>
                </a:lnTo>
                <a:lnTo>
                  <a:pt x="0" y="0"/>
                </a:lnTo>
                <a:close/>
              </a:path>
            </a:pathLst>
          </a:custGeom>
          <a:solidFill>
            <a:srgbClr val="231F20"/>
          </a:solidFill>
        </p:spPr>
        <p:txBody>
          <a:bodyPr wrap="square" lIns="0" tIns="0" rIns="0" bIns="0" rtlCol="0"/>
          <a:lstStyle/>
          <a:p>
            <a:endParaRPr/>
          </a:p>
        </p:txBody>
      </p:sp>
      <p:sp>
        <p:nvSpPr>
          <p:cNvPr id="822" name="object 822"/>
          <p:cNvSpPr/>
          <p:nvPr/>
        </p:nvSpPr>
        <p:spPr>
          <a:xfrm>
            <a:off x="6655012" y="5708425"/>
            <a:ext cx="104364" cy="491"/>
          </a:xfrm>
          <a:custGeom>
            <a:avLst/>
            <a:gdLst/>
            <a:ahLst/>
            <a:cxnLst/>
            <a:rect l="l" t="t" r="r" b="b"/>
            <a:pathLst>
              <a:path w="80645" h="634">
                <a:moveTo>
                  <a:pt x="0" y="0"/>
                </a:moveTo>
                <a:lnTo>
                  <a:pt x="1371" y="139"/>
                </a:lnTo>
                <a:lnTo>
                  <a:pt x="80048" y="139"/>
                </a:lnTo>
                <a:lnTo>
                  <a:pt x="80327" y="0"/>
                </a:lnTo>
                <a:lnTo>
                  <a:pt x="0" y="0"/>
                </a:lnTo>
                <a:close/>
              </a:path>
            </a:pathLst>
          </a:custGeom>
          <a:solidFill>
            <a:srgbClr val="231F20"/>
          </a:solidFill>
        </p:spPr>
        <p:txBody>
          <a:bodyPr wrap="square" lIns="0" tIns="0" rIns="0" bIns="0" rtlCol="0"/>
          <a:lstStyle/>
          <a:p>
            <a:endParaRPr/>
          </a:p>
        </p:txBody>
      </p:sp>
      <p:sp>
        <p:nvSpPr>
          <p:cNvPr id="823" name="object 823"/>
          <p:cNvSpPr/>
          <p:nvPr/>
        </p:nvSpPr>
        <p:spPr>
          <a:xfrm>
            <a:off x="6654058" y="5708366"/>
            <a:ext cx="105186" cy="491"/>
          </a:xfrm>
          <a:custGeom>
            <a:avLst/>
            <a:gdLst/>
            <a:ahLst/>
            <a:cxnLst/>
            <a:rect l="l" t="t" r="r" b="b"/>
            <a:pathLst>
              <a:path w="81279" h="634">
                <a:moveTo>
                  <a:pt x="0" y="0"/>
                </a:moveTo>
                <a:lnTo>
                  <a:pt x="1384" y="139"/>
                </a:lnTo>
                <a:lnTo>
                  <a:pt x="80924" y="139"/>
                </a:lnTo>
                <a:lnTo>
                  <a:pt x="81216" y="0"/>
                </a:lnTo>
                <a:lnTo>
                  <a:pt x="0" y="0"/>
                </a:lnTo>
                <a:close/>
              </a:path>
            </a:pathLst>
          </a:custGeom>
          <a:solidFill>
            <a:srgbClr val="231F20"/>
          </a:solidFill>
        </p:spPr>
        <p:txBody>
          <a:bodyPr wrap="square" lIns="0" tIns="0" rIns="0" bIns="0" rtlCol="0"/>
          <a:lstStyle/>
          <a:p>
            <a:endParaRPr/>
          </a:p>
        </p:txBody>
      </p:sp>
      <p:sp>
        <p:nvSpPr>
          <p:cNvPr id="824" name="object 824"/>
          <p:cNvSpPr/>
          <p:nvPr/>
        </p:nvSpPr>
        <p:spPr>
          <a:xfrm>
            <a:off x="6653236" y="5708327"/>
            <a:ext cx="106829" cy="491"/>
          </a:xfrm>
          <a:custGeom>
            <a:avLst/>
            <a:gdLst/>
            <a:ahLst/>
            <a:cxnLst/>
            <a:rect l="l" t="t" r="r" b="b"/>
            <a:pathLst>
              <a:path w="82550" h="634">
                <a:moveTo>
                  <a:pt x="0" y="0"/>
                </a:moveTo>
                <a:lnTo>
                  <a:pt x="1384" y="139"/>
                </a:lnTo>
                <a:lnTo>
                  <a:pt x="81686" y="139"/>
                </a:lnTo>
                <a:lnTo>
                  <a:pt x="81978" y="0"/>
                </a:lnTo>
                <a:lnTo>
                  <a:pt x="0" y="0"/>
                </a:lnTo>
                <a:close/>
              </a:path>
            </a:pathLst>
          </a:custGeom>
          <a:solidFill>
            <a:srgbClr val="231F20"/>
          </a:solidFill>
        </p:spPr>
        <p:txBody>
          <a:bodyPr wrap="square" lIns="0" tIns="0" rIns="0" bIns="0" rtlCol="0"/>
          <a:lstStyle/>
          <a:p>
            <a:endParaRPr/>
          </a:p>
        </p:txBody>
      </p:sp>
      <p:sp>
        <p:nvSpPr>
          <p:cNvPr id="825" name="object 825"/>
          <p:cNvSpPr/>
          <p:nvPr/>
        </p:nvSpPr>
        <p:spPr>
          <a:xfrm>
            <a:off x="6652300" y="5708268"/>
            <a:ext cx="107651" cy="491"/>
          </a:xfrm>
          <a:custGeom>
            <a:avLst/>
            <a:gdLst/>
            <a:ahLst/>
            <a:cxnLst/>
            <a:rect l="l" t="t" r="r" b="b"/>
            <a:pathLst>
              <a:path w="83185" h="634">
                <a:moveTo>
                  <a:pt x="0" y="0"/>
                </a:moveTo>
                <a:lnTo>
                  <a:pt x="1371" y="139"/>
                </a:lnTo>
                <a:lnTo>
                  <a:pt x="82562" y="139"/>
                </a:lnTo>
                <a:lnTo>
                  <a:pt x="82842" y="0"/>
                </a:lnTo>
                <a:lnTo>
                  <a:pt x="0" y="0"/>
                </a:lnTo>
                <a:close/>
              </a:path>
            </a:pathLst>
          </a:custGeom>
          <a:solidFill>
            <a:srgbClr val="231F20"/>
          </a:solidFill>
        </p:spPr>
        <p:txBody>
          <a:bodyPr wrap="square" lIns="0" tIns="0" rIns="0" bIns="0" rtlCol="0"/>
          <a:lstStyle/>
          <a:p>
            <a:endParaRPr/>
          </a:p>
        </p:txBody>
      </p:sp>
      <p:sp>
        <p:nvSpPr>
          <p:cNvPr id="826" name="object 826"/>
          <p:cNvSpPr/>
          <p:nvPr/>
        </p:nvSpPr>
        <p:spPr>
          <a:xfrm>
            <a:off x="6651347" y="5708219"/>
            <a:ext cx="108473" cy="491"/>
          </a:xfrm>
          <a:custGeom>
            <a:avLst/>
            <a:gdLst/>
            <a:ahLst/>
            <a:cxnLst/>
            <a:rect l="l" t="t" r="r" b="b"/>
            <a:pathLst>
              <a:path w="83820" h="634">
                <a:moveTo>
                  <a:pt x="0" y="0"/>
                </a:moveTo>
                <a:lnTo>
                  <a:pt x="1447" y="139"/>
                </a:lnTo>
                <a:lnTo>
                  <a:pt x="83426" y="139"/>
                </a:lnTo>
                <a:lnTo>
                  <a:pt x="83718" y="0"/>
                </a:lnTo>
                <a:lnTo>
                  <a:pt x="0" y="0"/>
                </a:lnTo>
                <a:close/>
              </a:path>
            </a:pathLst>
          </a:custGeom>
          <a:solidFill>
            <a:srgbClr val="231F20"/>
          </a:solidFill>
        </p:spPr>
        <p:txBody>
          <a:bodyPr wrap="square" lIns="0" tIns="0" rIns="0" bIns="0" rtlCol="0"/>
          <a:lstStyle/>
          <a:p>
            <a:endParaRPr/>
          </a:p>
        </p:txBody>
      </p:sp>
      <p:sp>
        <p:nvSpPr>
          <p:cNvPr id="827" name="object 827"/>
          <p:cNvSpPr/>
          <p:nvPr/>
        </p:nvSpPr>
        <p:spPr>
          <a:xfrm>
            <a:off x="6650525" y="5708170"/>
            <a:ext cx="110116" cy="491"/>
          </a:xfrm>
          <a:custGeom>
            <a:avLst/>
            <a:gdLst/>
            <a:ahLst/>
            <a:cxnLst/>
            <a:rect l="l" t="t" r="r" b="b"/>
            <a:pathLst>
              <a:path w="85089" h="634">
                <a:moveTo>
                  <a:pt x="0" y="0"/>
                </a:moveTo>
                <a:lnTo>
                  <a:pt x="1371" y="126"/>
                </a:lnTo>
                <a:lnTo>
                  <a:pt x="84201" y="126"/>
                </a:lnTo>
                <a:lnTo>
                  <a:pt x="84493" y="0"/>
                </a:lnTo>
                <a:lnTo>
                  <a:pt x="0" y="0"/>
                </a:lnTo>
                <a:close/>
              </a:path>
            </a:pathLst>
          </a:custGeom>
          <a:solidFill>
            <a:srgbClr val="231F20"/>
          </a:solidFill>
        </p:spPr>
        <p:txBody>
          <a:bodyPr wrap="square" lIns="0" tIns="0" rIns="0" bIns="0" rtlCol="0"/>
          <a:lstStyle/>
          <a:p>
            <a:endParaRPr/>
          </a:p>
        </p:txBody>
      </p:sp>
      <p:sp>
        <p:nvSpPr>
          <p:cNvPr id="828" name="object 828"/>
          <p:cNvSpPr/>
          <p:nvPr/>
        </p:nvSpPr>
        <p:spPr>
          <a:xfrm>
            <a:off x="6649572" y="5708111"/>
            <a:ext cx="110938" cy="491"/>
          </a:xfrm>
          <a:custGeom>
            <a:avLst/>
            <a:gdLst/>
            <a:ahLst/>
            <a:cxnLst/>
            <a:rect l="l" t="t" r="r" b="b"/>
            <a:pathLst>
              <a:path w="85725" h="634">
                <a:moveTo>
                  <a:pt x="0" y="0"/>
                </a:moveTo>
                <a:lnTo>
                  <a:pt x="1371" y="126"/>
                </a:lnTo>
                <a:lnTo>
                  <a:pt x="85090" y="126"/>
                </a:lnTo>
                <a:lnTo>
                  <a:pt x="85369" y="0"/>
                </a:lnTo>
                <a:lnTo>
                  <a:pt x="0" y="0"/>
                </a:lnTo>
                <a:close/>
              </a:path>
            </a:pathLst>
          </a:custGeom>
          <a:solidFill>
            <a:srgbClr val="231F20"/>
          </a:solidFill>
        </p:spPr>
        <p:txBody>
          <a:bodyPr wrap="square" lIns="0" tIns="0" rIns="0" bIns="0" rtlCol="0"/>
          <a:lstStyle/>
          <a:p>
            <a:endParaRPr/>
          </a:p>
        </p:txBody>
      </p:sp>
      <p:sp>
        <p:nvSpPr>
          <p:cNvPr id="829" name="object 829"/>
          <p:cNvSpPr/>
          <p:nvPr/>
        </p:nvSpPr>
        <p:spPr>
          <a:xfrm>
            <a:off x="6648634" y="5708116"/>
            <a:ext cx="111760" cy="0"/>
          </a:xfrm>
          <a:custGeom>
            <a:avLst/>
            <a:gdLst/>
            <a:ahLst/>
            <a:cxnLst/>
            <a:rect l="l" t="t" r="r" b="b"/>
            <a:pathLst>
              <a:path w="86360">
                <a:moveTo>
                  <a:pt x="0" y="0"/>
                </a:moveTo>
                <a:lnTo>
                  <a:pt x="86245" y="0"/>
                </a:lnTo>
              </a:path>
            </a:pathLst>
          </a:custGeom>
          <a:ln w="3175">
            <a:solidFill>
              <a:srgbClr val="231F20"/>
            </a:solidFill>
          </a:ln>
        </p:spPr>
        <p:txBody>
          <a:bodyPr wrap="square" lIns="0" tIns="0" rIns="0" bIns="0" rtlCol="0"/>
          <a:lstStyle/>
          <a:p>
            <a:endParaRPr/>
          </a:p>
        </p:txBody>
      </p:sp>
      <p:sp>
        <p:nvSpPr>
          <p:cNvPr id="830" name="object 830"/>
          <p:cNvSpPr/>
          <p:nvPr/>
        </p:nvSpPr>
        <p:spPr>
          <a:xfrm>
            <a:off x="6647682" y="5708057"/>
            <a:ext cx="113404" cy="0"/>
          </a:xfrm>
          <a:custGeom>
            <a:avLst/>
            <a:gdLst/>
            <a:ahLst/>
            <a:cxnLst/>
            <a:rect l="l" t="t" r="r" b="b"/>
            <a:pathLst>
              <a:path w="87629">
                <a:moveTo>
                  <a:pt x="0" y="0"/>
                </a:moveTo>
                <a:lnTo>
                  <a:pt x="87122" y="0"/>
                </a:lnTo>
              </a:path>
            </a:pathLst>
          </a:custGeom>
          <a:ln w="3175">
            <a:solidFill>
              <a:srgbClr val="231F20"/>
            </a:solidFill>
          </a:ln>
        </p:spPr>
        <p:txBody>
          <a:bodyPr wrap="square" lIns="0" tIns="0" rIns="0" bIns="0" rtlCol="0"/>
          <a:lstStyle/>
          <a:p>
            <a:endParaRPr/>
          </a:p>
        </p:txBody>
      </p:sp>
      <p:sp>
        <p:nvSpPr>
          <p:cNvPr id="831" name="object 831"/>
          <p:cNvSpPr/>
          <p:nvPr/>
        </p:nvSpPr>
        <p:spPr>
          <a:xfrm>
            <a:off x="6646746" y="5708008"/>
            <a:ext cx="114225" cy="0"/>
          </a:xfrm>
          <a:custGeom>
            <a:avLst/>
            <a:gdLst/>
            <a:ahLst/>
            <a:cxnLst/>
            <a:rect l="l" t="t" r="r" b="b"/>
            <a:pathLst>
              <a:path w="88264">
                <a:moveTo>
                  <a:pt x="0" y="0"/>
                </a:moveTo>
                <a:lnTo>
                  <a:pt x="87998" y="0"/>
                </a:lnTo>
              </a:path>
            </a:pathLst>
          </a:custGeom>
          <a:ln w="3175">
            <a:solidFill>
              <a:srgbClr val="231F20"/>
            </a:solidFill>
          </a:ln>
        </p:spPr>
        <p:txBody>
          <a:bodyPr wrap="square" lIns="0" tIns="0" rIns="0" bIns="0" rtlCol="0"/>
          <a:lstStyle/>
          <a:p>
            <a:endParaRPr/>
          </a:p>
        </p:txBody>
      </p:sp>
      <p:sp>
        <p:nvSpPr>
          <p:cNvPr id="832" name="object 832"/>
          <p:cNvSpPr/>
          <p:nvPr/>
        </p:nvSpPr>
        <p:spPr>
          <a:xfrm>
            <a:off x="6645923" y="5707959"/>
            <a:ext cx="115047" cy="0"/>
          </a:xfrm>
          <a:custGeom>
            <a:avLst/>
            <a:gdLst/>
            <a:ahLst/>
            <a:cxnLst/>
            <a:rect l="l" t="t" r="r" b="b"/>
            <a:pathLst>
              <a:path w="88900">
                <a:moveTo>
                  <a:pt x="0" y="0"/>
                </a:moveTo>
                <a:lnTo>
                  <a:pt x="88760" y="0"/>
                </a:lnTo>
              </a:path>
            </a:pathLst>
          </a:custGeom>
          <a:ln w="3175">
            <a:solidFill>
              <a:srgbClr val="231F20"/>
            </a:solidFill>
          </a:ln>
        </p:spPr>
        <p:txBody>
          <a:bodyPr wrap="square" lIns="0" tIns="0" rIns="0" bIns="0" rtlCol="0"/>
          <a:lstStyle/>
          <a:p>
            <a:endParaRPr/>
          </a:p>
        </p:txBody>
      </p:sp>
      <p:sp>
        <p:nvSpPr>
          <p:cNvPr id="833" name="object 833"/>
          <p:cNvSpPr/>
          <p:nvPr/>
        </p:nvSpPr>
        <p:spPr>
          <a:xfrm>
            <a:off x="6644969" y="5707910"/>
            <a:ext cx="116691" cy="0"/>
          </a:xfrm>
          <a:custGeom>
            <a:avLst/>
            <a:gdLst/>
            <a:ahLst/>
            <a:cxnLst/>
            <a:rect l="l" t="t" r="r" b="b"/>
            <a:pathLst>
              <a:path w="90170">
                <a:moveTo>
                  <a:pt x="0" y="0"/>
                </a:moveTo>
                <a:lnTo>
                  <a:pt x="89662" y="0"/>
                </a:lnTo>
              </a:path>
            </a:pathLst>
          </a:custGeom>
          <a:ln w="3175">
            <a:solidFill>
              <a:srgbClr val="231F20"/>
            </a:solidFill>
          </a:ln>
        </p:spPr>
        <p:txBody>
          <a:bodyPr wrap="square" lIns="0" tIns="0" rIns="0" bIns="0" rtlCol="0"/>
          <a:lstStyle/>
          <a:p>
            <a:endParaRPr/>
          </a:p>
        </p:txBody>
      </p:sp>
      <p:sp>
        <p:nvSpPr>
          <p:cNvPr id="834" name="object 834"/>
          <p:cNvSpPr/>
          <p:nvPr/>
        </p:nvSpPr>
        <p:spPr>
          <a:xfrm>
            <a:off x="6644148" y="5707856"/>
            <a:ext cx="117512" cy="0"/>
          </a:xfrm>
          <a:custGeom>
            <a:avLst/>
            <a:gdLst/>
            <a:ahLst/>
            <a:cxnLst/>
            <a:rect l="l" t="t" r="r" b="b"/>
            <a:pathLst>
              <a:path w="90804">
                <a:moveTo>
                  <a:pt x="0" y="0"/>
                </a:moveTo>
                <a:lnTo>
                  <a:pt x="90411" y="0"/>
                </a:lnTo>
              </a:path>
            </a:pathLst>
          </a:custGeom>
          <a:ln w="3175">
            <a:solidFill>
              <a:srgbClr val="231F20"/>
            </a:solidFill>
          </a:ln>
        </p:spPr>
        <p:txBody>
          <a:bodyPr wrap="square" lIns="0" tIns="0" rIns="0" bIns="0" rtlCol="0"/>
          <a:lstStyle/>
          <a:p>
            <a:endParaRPr/>
          </a:p>
        </p:txBody>
      </p:sp>
      <p:sp>
        <p:nvSpPr>
          <p:cNvPr id="835" name="object 835"/>
          <p:cNvSpPr/>
          <p:nvPr/>
        </p:nvSpPr>
        <p:spPr>
          <a:xfrm>
            <a:off x="6643195" y="5707797"/>
            <a:ext cx="118334" cy="0"/>
          </a:xfrm>
          <a:custGeom>
            <a:avLst/>
            <a:gdLst/>
            <a:ahLst/>
            <a:cxnLst/>
            <a:rect l="l" t="t" r="r" b="b"/>
            <a:pathLst>
              <a:path w="91439">
                <a:moveTo>
                  <a:pt x="0" y="0"/>
                </a:moveTo>
                <a:lnTo>
                  <a:pt x="91300" y="0"/>
                </a:lnTo>
              </a:path>
            </a:pathLst>
          </a:custGeom>
          <a:ln w="3175">
            <a:solidFill>
              <a:srgbClr val="231F20"/>
            </a:solidFill>
          </a:ln>
        </p:spPr>
        <p:txBody>
          <a:bodyPr wrap="square" lIns="0" tIns="0" rIns="0" bIns="0" rtlCol="0"/>
          <a:lstStyle/>
          <a:p>
            <a:endParaRPr/>
          </a:p>
        </p:txBody>
      </p:sp>
      <p:sp>
        <p:nvSpPr>
          <p:cNvPr id="836" name="object 836"/>
          <p:cNvSpPr/>
          <p:nvPr/>
        </p:nvSpPr>
        <p:spPr>
          <a:xfrm>
            <a:off x="6642143" y="5707748"/>
            <a:ext cx="119978" cy="0"/>
          </a:xfrm>
          <a:custGeom>
            <a:avLst/>
            <a:gdLst/>
            <a:ahLst/>
            <a:cxnLst/>
            <a:rect l="l" t="t" r="r" b="b"/>
            <a:pathLst>
              <a:path w="92710">
                <a:moveTo>
                  <a:pt x="0" y="0"/>
                </a:moveTo>
                <a:lnTo>
                  <a:pt x="92290" y="0"/>
                </a:lnTo>
              </a:path>
            </a:pathLst>
          </a:custGeom>
          <a:ln w="3175">
            <a:solidFill>
              <a:srgbClr val="231F20"/>
            </a:solidFill>
          </a:ln>
        </p:spPr>
        <p:txBody>
          <a:bodyPr wrap="square" lIns="0" tIns="0" rIns="0" bIns="0" rtlCol="0"/>
          <a:lstStyle/>
          <a:p>
            <a:endParaRPr/>
          </a:p>
        </p:txBody>
      </p:sp>
      <p:sp>
        <p:nvSpPr>
          <p:cNvPr id="837" name="object 837"/>
          <p:cNvSpPr/>
          <p:nvPr/>
        </p:nvSpPr>
        <p:spPr>
          <a:xfrm>
            <a:off x="6641305" y="5707694"/>
            <a:ext cx="120799" cy="0"/>
          </a:xfrm>
          <a:custGeom>
            <a:avLst/>
            <a:gdLst/>
            <a:ahLst/>
            <a:cxnLst/>
            <a:rect l="l" t="t" r="r" b="b"/>
            <a:pathLst>
              <a:path w="93345">
                <a:moveTo>
                  <a:pt x="0" y="0"/>
                </a:moveTo>
                <a:lnTo>
                  <a:pt x="93052" y="0"/>
                </a:lnTo>
              </a:path>
            </a:pathLst>
          </a:custGeom>
          <a:ln w="3175">
            <a:solidFill>
              <a:srgbClr val="231F20"/>
            </a:solidFill>
          </a:ln>
        </p:spPr>
        <p:txBody>
          <a:bodyPr wrap="square" lIns="0" tIns="0" rIns="0" bIns="0" rtlCol="0"/>
          <a:lstStyle/>
          <a:p>
            <a:endParaRPr/>
          </a:p>
        </p:txBody>
      </p:sp>
      <p:sp>
        <p:nvSpPr>
          <p:cNvPr id="838" name="object 838"/>
          <p:cNvSpPr/>
          <p:nvPr/>
        </p:nvSpPr>
        <p:spPr>
          <a:xfrm>
            <a:off x="6640368" y="5707645"/>
            <a:ext cx="121621" cy="0"/>
          </a:xfrm>
          <a:custGeom>
            <a:avLst/>
            <a:gdLst/>
            <a:ahLst/>
            <a:cxnLst/>
            <a:rect l="l" t="t" r="r" b="b"/>
            <a:pathLst>
              <a:path w="93979">
                <a:moveTo>
                  <a:pt x="0" y="0"/>
                </a:moveTo>
                <a:lnTo>
                  <a:pt x="93929" y="0"/>
                </a:lnTo>
              </a:path>
            </a:pathLst>
          </a:custGeom>
          <a:ln w="3175">
            <a:solidFill>
              <a:srgbClr val="231F20"/>
            </a:solidFill>
          </a:ln>
        </p:spPr>
        <p:txBody>
          <a:bodyPr wrap="square" lIns="0" tIns="0" rIns="0" bIns="0" rtlCol="0"/>
          <a:lstStyle/>
          <a:p>
            <a:endParaRPr/>
          </a:p>
        </p:txBody>
      </p:sp>
      <p:sp>
        <p:nvSpPr>
          <p:cNvPr id="839" name="object 839"/>
          <p:cNvSpPr/>
          <p:nvPr/>
        </p:nvSpPr>
        <p:spPr>
          <a:xfrm>
            <a:off x="6639414" y="5707596"/>
            <a:ext cx="123265" cy="0"/>
          </a:xfrm>
          <a:custGeom>
            <a:avLst/>
            <a:gdLst/>
            <a:ahLst/>
            <a:cxnLst/>
            <a:rect l="l" t="t" r="r" b="b"/>
            <a:pathLst>
              <a:path w="95250">
                <a:moveTo>
                  <a:pt x="0" y="0"/>
                </a:moveTo>
                <a:lnTo>
                  <a:pt x="94818" y="0"/>
                </a:lnTo>
              </a:path>
            </a:pathLst>
          </a:custGeom>
          <a:ln w="3175">
            <a:solidFill>
              <a:srgbClr val="231F20"/>
            </a:solidFill>
          </a:ln>
        </p:spPr>
        <p:txBody>
          <a:bodyPr wrap="square" lIns="0" tIns="0" rIns="0" bIns="0" rtlCol="0"/>
          <a:lstStyle/>
          <a:p>
            <a:endParaRPr/>
          </a:p>
        </p:txBody>
      </p:sp>
      <p:sp>
        <p:nvSpPr>
          <p:cNvPr id="840" name="object 840"/>
          <p:cNvSpPr/>
          <p:nvPr/>
        </p:nvSpPr>
        <p:spPr>
          <a:xfrm>
            <a:off x="6638610" y="5707542"/>
            <a:ext cx="124086" cy="0"/>
          </a:xfrm>
          <a:custGeom>
            <a:avLst/>
            <a:gdLst/>
            <a:ahLst/>
            <a:cxnLst/>
            <a:rect l="l" t="t" r="r" b="b"/>
            <a:pathLst>
              <a:path w="95885">
                <a:moveTo>
                  <a:pt x="0" y="0"/>
                </a:moveTo>
                <a:lnTo>
                  <a:pt x="95567" y="0"/>
                </a:lnTo>
              </a:path>
            </a:pathLst>
          </a:custGeom>
          <a:ln w="3175">
            <a:solidFill>
              <a:srgbClr val="231F20"/>
            </a:solidFill>
          </a:ln>
        </p:spPr>
        <p:txBody>
          <a:bodyPr wrap="square" lIns="0" tIns="0" rIns="0" bIns="0" rtlCol="0"/>
          <a:lstStyle/>
          <a:p>
            <a:endParaRPr/>
          </a:p>
        </p:txBody>
      </p:sp>
      <p:sp>
        <p:nvSpPr>
          <p:cNvPr id="841" name="object 841"/>
          <p:cNvSpPr/>
          <p:nvPr/>
        </p:nvSpPr>
        <p:spPr>
          <a:xfrm>
            <a:off x="6637656" y="5707493"/>
            <a:ext cx="124908" cy="0"/>
          </a:xfrm>
          <a:custGeom>
            <a:avLst/>
            <a:gdLst/>
            <a:ahLst/>
            <a:cxnLst/>
            <a:rect l="l" t="t" r="r" b="b"/>
            <a:pathLst>
              <a:path w="96520">
                <a:moveTo>
                  <a:pt x="0" y="0"/>
                </a:moveTo>
                <a:lnTo>
                  <a:pt x="96443" y="0"/>
                </a:lnTo>
              </a:path>
            </a:pathLst>
          </a:custGeom>
          <a:ln w="3175">
            <a:solidFill>
              <a:srgbClr val="231F20"/>
            </a:solidFill>
          </a:ln>
        </p:spPr>
        <p:txBody>
          <a:bodyPr wrap="square" lIns="0" tIns="0" rIns="0" bIns="0" rtlCol="0"/>
          <a:lstStyle/>
          <a:p>
            <a:endParaRPr/>
          </a:p>
        </p:txBody>
      </p:sp>
      <p:sp>
        <p:nvSpPr>
          <p:cNvPr id="842" name="object 842"/>
          <p:cNvSpPr/>
          <p:nvPr/>
        </p:nvSpPr>
        <p:spPr>
          <a:xfrm>
            <a:off x="6636834" y="5707434"/>
            <a:ext cx="126552" cy="0"/>
          </a:xfrm>
          <a:custGeom>
            <a:avLst/>
            <a:gdLst/>
            <a:ahLst/>
            <a:cxnLst/>
            <a:rect l="l" t="t" r="r" b="b"/>
            <a:pathLst>
              <a:path w="97789">
                <a:moveTo>
                  <a:pt x="0" y="0"/>
                </a:moveTo>
                <a:lnTo>
                  <a:pt x="97218" y="0"/>
                </a:lnTo>
              </a:path>
            </a:pathLst>
          </a:custGeom>
          <a:ln w="3175">
            <a:solidFill>
              <a:srgbClr val="231F20"/>
            </a:solidFill>
          </a:ln>
        </p:spPr>
        <p:txBody>
          <a:bodyPr wrap="square" lIns="0" tIns="0" rIns="0" bIns="0" rtlCol="0"/>
          <a:lstStyle/>
          <a:p>
            <a:endParaRPr/>
          </a:p>
        </p:txBody>
      </p:sp>
      <p:sp>
        <p:nvSpPr>
          <p:cNvPr id="843" name="object 843"/>
          <p:cNvSpPr/>
          <p:nvPr/>
        </p:nvSpPr>
        <p:spPr>
          <a:xfrm>
            <a:off x="6635979" y="5707385"/>
            <a:ext cx="127374" cy="0"/>
          </a:xfrm>
          <a:custGeom>
            <a:avLst/>
            <a:gdLst/>
            <a:ahLst/>
            <a:cxnLst/>
            <a:rect l="l" t="t" r="r" b="b"/>
            <a:pathLst>
              <a:path w="98425">
                <a:moveTo>
                  <a:pt x="0" y="0"/>
                </a:moveTo>
                <a:lnTo>
                  <a:pt x="98018" y="0"/>
                </a:lnTo>
              </a:path>
            </a:pathLst>
          </a:custGeom>
          <a:ln w="3175">
            <a:solidFill>
              <a:srgbClr val="231F20"/>
            </a:solidFill>
          </a:ln>
        </p:spPr>
        <p:txBody>
          <a:bodyPr wrap="square" lIns="0" tIns="0" rIns="0" bIns="0" rtlCol="0"/>
          <a:lstStyle/>
          <a:p>
            <a:endParaRPr/>
          </a:p>
        </p:txBody>
      </p:sp>
      <p:sp>
        <p:nvSpPr>
          <p:cNvPr id="844" name="object 844"/>
          <p:cNvSpPr/>
          <p:nvPr/>
        </p:nvSpPr>
        <p:spPr>
          <a:xfrm>
            <a:off x="6635930" y="5707340"/>
            <a:ext cx="127374" cy="0"/>
          </a:xfrm>
          <a:custGeom>
            <a:avLst/>
            <a:gdLst/>
            <a:ahLst/>
            <a:cxnLst/>
            <a:rect l="l" t="t" r="r" b="b"/>
            <a:pathLst>
              <a:path w="98425">
                <a:moveTo>
                  <a:pt x="0" y="0"/>
                </a:moveTo>
                <a:lnTo>
                  <a:pt x="98196" y="0"/>
                </a:lnTo>
              </a:path>
            </a:pathLst>
          </a:custGeom>
          <a:ln w="3175">
            <a:solidFill>
              <a:srgbClr val="231F20"/>
            </a:solidFill>
          </a:ln>
        </p:spPr>
        <p:txBody>
          <a:bodyPr wrap="square" lIns="0" tIns="0" rIns="0" bIns="0" rtlCol="0"/>
          <a:lstStyle/>
          <a:p>
            <a:endParaRPr/>
          </a:p>
        </p:txBody>
      </p:sp>
      <p:sp>
        <p:nvSpPr>
          <p:cNvPr id="845" name="object 845"/>
          <p:cNvSpPr/>
          <p:nvPr/>
        </p:nvSpPr>
        <p:spPr>
          <a:xfrm>
            <a:off x="6635849" y="5707292"/>
            <a:ext cx="127374" cy="0"/>
          </a:xfrm>
          <a:custGeom>
            <a:avLst/>
            <a:gdLst/>
            <a:ahLst/>
            <a:cxnLst/>
            <a:rect l="l" t="t" r="r" b="b"/>
            <a:pathLst>
              <a:path w="98425">
                <a:moveTo>
                  <a:pt x="0" y="0"/>
                </a:moveTo>
                <a:lnTo>
                  <a:pt x="98399" y="0"/>
                </a:lnTo>
              </a:path>
            </a:pathLst>
          </a:custGeom>
          <a:ln w="3175">
            <a:solidFill>
              <a:srgbClr val="231F20"/>
            </a:solidFill>
          </a:ln>
        </p:spPr>
        <p:txBody>
          <a:bodyPr wrap="square" lIns="0" tIns="0" rIns="0" bIns="0" rtlCol="0"/>
          <a:lstStyle/>
          <a:p>
            <a:endParaRPr/>
          </a:p>
        </p:txBody>
      </p:sp>
      <p:sp>
        <p:nvSpPr>
          <p:cNvPr id="846" name="object 846"/>
          <p:cNvSpPr/>
          <p:nvPr/>
        </p:nvSpPr>
        <p:spPr>
          <a:xfrm>
            <a:off x="6635766" y="5707238"/>
            <a:ext cx="128195" cy="0"/>
          </a:xfrm>
          <a:custGeom>
            <a:avLst/>
            <a:gdLst/>
            <a:ahLst/>
            <a:cxnLst/>
            <a:rect l="l" t="t" r="r" b="b"/>
            <a:pathLst>
              <a:path w="99060">
                <a:moveTo>
                  <a:pt x="0" y="0"/>
                </a:moveTo>
                <a:lnTo>
                  <a:pt x="98628" y="0"/>
                </a:lnTo>
              </a:path>
            </a:pathLst>
          </a:custGeom>
          <a:ln w="3175">
            <a:solidFill>
              <a:srgbClr val="231F20"/>
            </a:solidFill>
          </a:ln>
        </p:spPr>
        <p:txBody>
          <a:bodyPr wrap="square" lIns="0" tIns="0" rIns="0" bIns="0" rtlCol="0"/>
          <a:lstStyle/>
          <a:p>
            <a:endParaRPr/>
          </a:p>
        </p:txBody>
      </p:sp>
      <p:sp>
        <p:nvSpPr>
          <p:cNvPr id="847" name="object 847"/>
          <p:cNvSpPr/>
          <p:nvPr/>
        </p:nvSpPr>
        <p:spPr>
          <a:xfrm>
            <a:off x="6635684" y="5707179"/>
            <a:ext cx="128195" cy="0"/>
          </a:xfrm>
          <a:custGeom>
            <a:avLst/>
            <a:gdLst/>
            <a:ahLst/>
            <a:cxnLst/>
            <a:rect l="l" t="t" r="r" b="b"/>
            <a:pathLst>
              <a:path w="99060">
                <a:moveTo>
                  <a:pt x="0" y="0"/>
                </a:moveTo>
                <a:lnTo>
                  <a:pt x="98818" y="0"/>
                </a:lnTo>
              </a:path>
            </a:pathLst>
          </a:custGeom>
          <a:ln w="3175">
            <a:solidFill>
              <a:srgbClr val="231F20"/>
            </a:solidFill>
          </a:ln>
        </p:spPr>
        <p:txBody>
          <a:bodyPr wrap="square" lIns="0" tIns="0" rIns="0" bIns="0" rtlCol="0"/>
          <a:lstStyle/>
          <a:p>
            <a:endParaRPr/>
          </a:p>
        </p:txBody>
      </p:sp>
      <p:sp>
        <p:nvSpPr>
          <p:cNvPr id="848" name="object 848"/>
          <p:cNvSpPr/>
          <p:nvPr/>
        </p:nvSpPr>
        <p:spPr>
          <a:xfrm>
            <a:off x="6635618" y="5707125"/>
            <a:ext cx="128195" cy="0"/>
          </a:xfrm>
          <a:custGeom>
            <a:avLst/>
            <a:gdLst/>
            <a:ahLst/>
            <a:cxnLst/>
            <a:rect l="l" t="t" r="r" b="b"/>
            <a:pathLst>
              <a:path w="99060">
                <a:moveTo>
                  <a:pt x="0" y="0"/>
                </a:moveTo>
                <a:lnTo>
                  <a:pt x="99021" y="0"/>
                </a:lnTo>
              </a:path>
            </a:pathLst>
          </a:custGeom>
          <a:ln w="3175">
            <a:solidFill>
              <a:srgbClr val="231F20"/>
            </a:solidFill>
          </a:ln>
        </p:spPr>
        <p:txBody>
          <a:bodyPr wrap="square" lIns="0" tIns="0" rIns="0" bIns="0" rtlCol="0"/>
          <a:lstStyle/>
          <a:p>
            <a:endParaRPr/>
          </a:p>
        </p:txBody>
      </p:sp>
      <p:sp>
        <p:nvSpPr>
          <p:cNvPr id="849" name="object 849"/>
          <p:cNvSpPr/>
          <p:nvPr/>
        </p:nvSpPr>
        <p:spPr>
          <a:xfrm>
            <a:off x="6635536" y="5707075"/>
            <a:ext cx="129017" cy="0"/>
          </a:xfrm>
          <a:custGeom>
            <a:avLst/>
            <a:gdLst/>
            <a:ahLst/>
            <a:cxnLst/>
            <a:rect l="l" t="t" r="r" b="b"/>
            <a:pathLst>
              <a:path w="99695">
                <a:moveTo>
                  <a:pt x="0" y="0"/>
                </a:moveTo>
                <a:lnTo>
                  <a:pt x="99237" y="0"/>
                </a:lnTo>
              </a:path>
            </a:pathLst>
          </a:custGeom>
          <a:ln w="3175">
            <a:solidFill>
              <a:srgbClr val="231F20"/>
            </a:solidFill>
          </a:ln>
        </p:spPr>
        <p:txBody>
          <a:bodyPr wrap="square" lIns="0" tIns="0" rIns="0" bIns="0" rtlCol="0"/>
          <a:lstStyle/>
          <a:p>
            <a:endParaRPr/>
          </a:p>
        </p:txBody>
      </p:sp>
      <p:sp>
        <p:nvSpPr>
          <p:cNvPr id="850" name="object 850"/>
          <p:cNvSpPr/>
          <p:nvPr/>
        </p:nvSpPr>
        <p:spPr>
          <a:xfrm>
            <a:off x="6635471" y="5707021"/>
            <a:ext cx="129017" cy="0"/>
          </a:xfrm>
          <a:custGeom>
            <a:avLst/>
            <a:gdLst/>
            <a:ahLst/>
            <a:cxnLst/>
            <a:rect l="l" t="t" r="r" b="b"/>
            <a:pathLst>
              <a:path w="99695">
                <a:moveTo>
                  <a:pt x="0" y="0"/>
                </a:moveTo>
                <a:lnTo>
                  <a:pt x="99415" y="0"/>
                </a:lnTo>
              </a:path>
            </a:pathLst>
          </a:custGeom>
          <a:ln w="3175">
            <a:solidFill>
              <a:srgbClr val="231F20"/>
            </a:solidFill>
          </a:ln>
        </p:spPr>
        <p:txBody>
          <a:bodyPr wrap="square" lIns="0" tIns="0" rIns="0" bIns="0" rtlCol="0"/>
          <a:lstStyle/>
          <a:p>
            <a:endParaRPr/>
          </a:p>
        </p:txBody>
      </p:sp>
      <p:sp>
        <p:nvSpPr>
          <p:cNvPr id="851" name="object 851"/>
          <p:cNvSpPr/>
          <p:nvPr/>
        </p:nvSpPr>
        <p:spPr>
          <a:xfrm>
            <a:off x="6635388" y="5706978"/>
            <a:ext cx="129017" cy="0"/>
          </a:xfrm>
          <a:custGeom>
            <a:avLst/>
            <a:gdLst/>
            <a:ahLst/>
            <a:cxnLst/>
            <a:rect l="l" t="t" r="r" b="b"/>
            <a:pathLst>
              <a:path w="99695">
                <a:moveTo>
                  <a:pt x="0" y="0"/>
                </a:moveTo>
                <a:lnTo>
                  <a:pt x="99618" y="0"/>
                </a:lnTo>
              </a:path>
            </a:pathLst>
          </a:custGeom>
          <a:ln w="3175">
            <a:solidFill>
              <a:srgbClr val="231F20"/>
            </a:solidFill>
          </a:ln>
        </p:spPr>
        <p:txBody>
          <a:bodyPr wrap="square" lIns="0" tIns="0" rIns="0" bIns="0" rtlCol="0"/>
          <a:lstStyle/>
          <a:p>
            <a:endParaRPr/>
          </a:p>
        </p:txBody>
      </p:sp>
      <p:sp>
        <p:nvSpPr>
          <p:cNvPr id="852" name="object 852"/>
          <p:cNvSpPr/>
          <p:nvPr/>
        </p:nvSpPr>
        <p:spPr>
          <a:xfrm>
            <a:off x="6635322" y="5706924"/>
            <a:ext cx="129839" cy="0"/>
          </a:xfrm>
          <a:custGeom>
            <a:avLst/>
            <a:gdLst/>
            <a:ahLst/>
            <a:cxnLst/>
            <a:rect l="l" t="t" r="r" b="b"/>
            <a:pathLst>
              <a:path w="100329">
                <a:moveTo>
                  <a:pt x="0" y="0"/>
                </a:moveTo>
                <a:lnTo>
                  <a:pt x="99809" y="0"/>
                </a:lnTo>
              </a:path>
            </a:pathLst>
          </a:custGeom>
          <a:ln w="3175">
            <a:solidFill>
              <a:srgbClr val="231F20"/>
            </a:solidFill>
          </a:ln>
        </p:spPr>
        <p:txBody>
          <a:bodyPr wrap="square" lIns="0" tIns="0" rIns="0" bIns="0" rtlCol="0"/>
          <a:lstStyle/>
          <a:p>
            <a:endParaRPr/>
          </a:p>
        </p:txBody>
      </p:sp>
      <p:sp>
        <p:nvSpPr>
          <p:cNvPr id="853" name="object 853"/>
          <p:cNvSpPr/>
          <p:nvPr/>
        </p:nvSpPr>
        <p:spPr>
          <a:xfrm>
            <a:off x="6635240" y="5706869"/>
            <a:ext cx="129839" cy="0"/>
          </a:xfrm>
          <a:custGeom>
            <a:avLst/>
            <a:gdLst/>
            <a:ahLst/>
            <a:cxnLst/>
            <a:rect l="l" t="t" r="r" b="b"/>
            <a:pathLst>
              <a:path w="100329">
                <a:moveTo>
                  <a:pt x="0" y="0"/>
                </a:moveTo>
                <a:lnTo>
                  <a:pt x="100037" y="0"/>
                </a:lnTo>
              </a:path>
            </a:pathLst>
          </a:custGeom>
          <a:ln w="3175">
            <a:solidFill>
              <a:srgbClr val="231F20"/>
            </a:solidFill>
          </a:ln>
        </p:spPr>
        <p:txBody>
          <a:bodyPr wrap="square" lIns="0" tIns="0" rIns="0" bIns="0" rtlCol="0"/>
          <a:lstStyle/>
          <a:p>
            <a:endParaRPr/>
          </a:p>
        </p:txBody>
      </p:sp>
      <p:sp>
        <p:nvSpPr>
          <p:cNvPr id="854" name="object 854"/>
          <p:cNvSpPr/>
          <p:nvPr/>
        </p:nvSpPr>
        <p:spPr>
          <a:xfrm>
            <a:off x="6635157" y="5706810"/>
            <a:ext cx="129839" cy="0"/>
          </a:xfrm>
          <a:custGeom>
            <a:avLst/>
            <a:gdLst/>
            <a:ahLst/>
            <a:cxnLst/>
            <a:rect l="l" t="t" r="r" b="b"/>
            <a:pathLst>
              <a:path w="100329">
                <a:moveTo>
                  <a:pt x="0" y="0"/>
                </a:moveTo>
                <a:lnTo>
                  <a:pt x="100241" y="0"/>
                </a:lnTo>
              </a:path>
            </a:pathLst>
          </a:custGeom>
          <a:ln w="3175">
            <a:solidFill>
              <a:srgbClr val="231F20"/>
            </a:solidFill>
          </a:ln>
        </p:spPr>
        <p:txBody>
          <a:bodyPr wrap="square" lIns="0" tIns="0" rIns="0" bIns="0" rtlCol="0"/>
          <a:lstStyle/>
          <a:p>
            <a:endParaRPr/>
          </a:p>
        </p:txBody>
      </p:sp>
      <p:sp>
        <p:nvSpPr>
          <p:cNvPr id="855" name="object 855"/>
          <p:cNvSpPr/>
          <p:nvPr/>
        </p:nvSpPr>
        <p:spPr>
          <a:xfrm>
            <a:off x="6635092" y="5706762"/>
            <a:ext cx="130661" cy="0"/>
          </a:xfrm>
          <a:custGeom>
            <a:avLst/>
            <a:gdLst/>
            <a:ahLst/>
            <a:cxnLst/>
            <a:rect l="l" t="t" r="r" b="b"/>
            <a:pathLst>
              <a:path w="100964">
                <a:moveTo>
                  <a:pt x="0" y="0"/>
                </a:moveTo>
                <a:lnTo>
                  <a:pt x="100418" y="0"/>
                </a:lnTo>
              </a:path>
            </a:pathLst>
          </a:custGeom>
          <a:ln w="3175">
            <a:solidFill>
              <a:srgbClr val="231F20"/>
            </a:solidFill>
          </a:ln>
        </p:spPr>
        <p:txBody>
          <a:bodyPr wrap="square" lIns="0" tIns="0" rIns="0" bIns="0" rtlCol="0"/>
          <a:lstStyle/>
          <a:p>
            <a:endParaRPr/>
          </a:p>
        </p:txBody>
      </p:sp>
      <p:sp>
        <p:nvSpPr>
          <p:cNvPr id="856" name="object 856"/>
          <p:cNvSpPr/>
          <p:nvPr/>
        </p:nvSpPr>
        <p:spPr>
          <a:xfrm>
            <a:off x="6635010" y="5706708"/>
            <a:ext cx="130661" cy="0"/>
          </a:xfrm>
          <a:custGeom>
            <a:avLst/>
            <a:gdLst/>
            <a:ahLst/>
            <a:cxnLst/>
            <a:rect l="l" t="t" r="r" b="b"/>
            <a:pathLst>
              <a:path w="100964">
                <a:moveTo>
                  <a:pt x="0" y="0"/>
                </a:moveTo>
                <a:lnTo>
                  <a:pt x="100634" y="0"/>
                </a:lnTo>
              </a:path>
            </a:pathLst>
          </a:custGeom>
          <a:ln w="3175">
            <a:solidFill>
              <a:srgbClr val="231F20"/>
            </a:solidFill>
          </a:ln>
        </p:spPr>
        <p:txBody>
          <a:bodyPr wrap="square" lIns="0" tIns="0" rIns="0" bIns="0" rtlCol="0"/>
          <a:lstStyle/>
          <a:p>
            <a:endParaRPr/>
          </a:p>
        </p:txBody>
      </p:sp>
      <p:sp>
        <p:nvSpPr>
          <p:cNvPr id="857" name="object 857"/>
          <p:cNvSpPr/>
          <p:nvPr/>
        </p:nvSpPr>
        <p:spPr>
          <a:xfrm>
            <a:off x="6634944" y="5706658"/>
            <a:ext cx="130661" cy="0"/>
          </a:xfrm>
          <a:custGeom>
            <a:avLst/>
            <a:gdLst/>
            <a:ahLst/>
            <a:cxnLst/>
            <a:rect l="l" t="t" r="r" b="b"/>
            <a:pathLst>
              <a:path w="100964">
                <a:moveTo>
                  <a:pt x="0" y="0"/>
                </a:moveTo>
                <a:lnTo>
                  <a:pt x="100812" y="0"/>
                </a:lnTo>
              </a:path>
            </a:pathLst>
          </a:custGeom>
          <a:ln w="3175">
            <a:solidFill>
              <a:srgbClr val="231F20"/>
            </a:solidFill>
          </a:ln>
        </p:spPr>
        <p:txBody>
          <a:bodyPr wrap="square" lIns="0" tIns="0" rIns="0" bIns="0" rtlCol="0"/>
          <a:lstStyle/>
          <a:p>
            <a:endParaRPr/>
          </a:p>
        </p:txBody>
      </p:sp>
      <p:sp>
        <p:nvSpPr>
          <p:cNvPr id="858" name="object 858"/>
          <p:cNvSpPr/>
          <p:nvPr/>
        </p:nvSpPr>
        <p:spPr>
          <a:xfrm>
            <a:off x="6634878" y="5706614"/>
            <a:ext cx="131482" cy="0"/>
          </a:xfrm>
          <a:custGeom>
            <a:avLst/>
            <a:gdLst/>
            <a:ahLst/>
            <a:cxnLst/>
            <a:rect l="l" t="t" r="r" b="b"/>
            <a:pathLst>
              <a:path w="101600">
                <a:moveTo>
                  <a:pt x="0" y="0"/>
                </a:moveTo>
                <a:lnTo>
                  <a:pt x="101015" y="0"/>
                </a:lnTo>
              </a:path>
            </a:pathLst>
          </a:custGeom>
          <a:ln w="3175">
            <a:solidFill>
              <a:srgbClr val="231F20"/>
            </a:solidFill>
          </a:ln>
        </p:spPr>
        <p:txBody>
          <a:bodyPr wrap="square" lIns="0" tIns="0" rIns="0" bIns="0" rtlCol="0"/>
          <a:lstStyle/>
          <a:p>
            <a:endParaRPr/>
          </a:p>
        </p:txBody>
      </p:sp>
      <p:sp>
        <p:nvSpPr>
          <p:cNvPr id="859" name="object 859"/>
          <p:cNvSpPr/>
          <p:nvPr/>
        </p:nvSpPr>
        <p:spPr>
          <a:xfrm>
            <a:off x="6634780" y="5706555"/>
            <a:ext cx="131482" cy="0"/>
          </a:xfrm>
          <a:custGeom>
            <a:avLst/>
            <a:gdLst/>
            <a:ahLst/>
            <a:cxnLst/>
            <a:rect l="l" t="t" r="r" b="b"/>
            <a:pathLst>
              <a:path w="101600">
                <a:moveTo>
                  <a:pt x="0" y="0"/>
                </a:moveTo>
                <a:lnTo>
                  <a:pt x="101231" y="0"/>
                </a:lnTo>
              </a:path>
            </a:pathLst>
          </a:custGeom>
          <a:ln w="3175">
            <a:solidFill>
              <a:srgbClr val="231F20"/>
            </a:solidFill>
          </a:ln>
        </p:spPr>
        <p:txBody>
          <a:bodyPr wrap="square" lIns="0" tIns="0" rIns="0" bIns="0" rtlCol="0"/>
          <a:lstStyle/>
          <a:p>
            <a:endParaRPr/>
          </a:p>
        </p:txBody>
      </p:sp>
      <p:sp>
        <p:nvSpPr>
          <p:cNvPr id="860" name="object 860"/>
          <p:cNvSpPr/>
          <p:nvPr/>
        </p:nvSpPr>
        <p:spPr>
          <a:xfrm>
            <a:off x="6634730" y="5706507"/>
            <a:ext cx="131482" cy="0"/>
          </a:xfrm>
          <a:custGeom>
            <a:avLst/>
            <a:gdLst/>
            <a:ahLst/>
            <a:cxnLst/>
            <a:rect l="l" t="t" r="r" b="b"/>
            <a:pathLst>
              <a:path w="101600">
                <a:moveTo>
                  <a:pt x="0" y="0"/>
                </a:moveTo>
                <a:lnTo>
                  <a:pt x="101409" y="0"/>
                </a:lnTo>
              </a:path>
            </a:pathLst>
          </a:custGeom>
          <a:ln w="3175">
            <a:solidFill>
              <a:srgbClr val="231F20"/>
            </a:solidFill>
          </a:ln>
        </p:spPr>
        <p:txBody>
          <a:bodyPr wrap="square" lIns="0" tIns="0" rIns="0" bIns="0" rtlCol="0"/>
          <a:lstStyle/>
          <a:p>
            <a:endParaRPr/>
          </a:p>
        </p:txBody>
      </p:sp>
      <p:sp>
        <p:nvSpPr>
          <p:cNvPr id="861" name="object 861"/>
          <p:cNvSpPr/>
          <p:nvPr/>
        </p:nvSpPr>
        <p:spPr>
          <a:xfrm>
            <a:off x="6634633" y="5706448"/>
            <a:ext cx="132304" cy="0"/>
          </a:xfrm>
          <a:custGeom>
            <a:avLst/>
            <a:gdLst/>
            <a:ahLst/>
            <a:cxnLst/>
            <a:rect l="l" t="t" r="r" b="b"/>
            <a:pathLst>
              <a:path w="102235">
                <a:moveTo>
                  <a:pt x="0" y="0"/>
                </a:moveTo>
                <a:lnTo>
                  <a:pt x="101650" y="0"/>
                </a:lnTo>
              </a:path>
            </a:pathLst>
          </a:custGeom>
          <a:ln w="3175">
            <a:solidFill>
              <a:srgbClr val="231F20"/>
            </a:solidFill>
          </a:ln>
        </p:spPr>
        <p:txBody>
          <a:bodyPr wrap="square" lIns="0" tIns="0" rIns="0" bIns="0" rtlCol="0"/>
          <a:lstStyle/>
          <a:p>
            <a:endParaRPr/>
          </a:p>
        </p:txBody>
      </p:sp>
      <p:sp>
        <p:nvSpPr>
          <p:cNvPr id="862" name="object 862"/>
          <p:cNvSpPr/>
          <p:nvPr/>
        </p:nvSpPr>
        <p:spPr>
          <a:xfrm>
            <a:off x="6634583" y="5706408"/>
            <a:ext cx="132304" cy="0"/>
          </a:xfrm>
          <a:custGeom>
            <a:avLst/>
            <a:gdLst/>
            <a:ahLst/>
            <a:cxnLst/>
            <a:rect l="l" t="t" r="r" b="b"/>
            <a:pathLst>
              <a:path w="102235">
                <a:moveTo>
                  <a:pt x="0" y="0"/>
                </a:moveTo>
                <a:lnTo>
                  <a:pt x="101790" y="0"/>
                </a:lnTo>
              </a:path>
            </a:pathLst>
          </a:custGeom>
          <a:ln w="3175">
            <a:solidFill>
              <a:srgbClr val="231F20"/>
            </a:solidFill>
          </a:ln>
        </p:spPr>
        <p:txBody>
          <a:bodyPr wrap="square" lIns="0" tIns="0" rIns="0" bIns="0" rtlCol="0"/>
          <a:lstStyle/>
          <a:p>
            <a:endParaRPr/>
          </a:p>
        </p:txBody>
      </p:sp>
      <p:sp>
        <p:nvSpPr>
          <p:cNvPr id="863" name="object 863"/>
          <p:cNvSpPr/>
          <p:nvPr/>
        </p:nvSpPr>
        <p:spPr>
          <a:xfrm>
            <a:off x="6634485" y="5706350"/>
            <a:ext cx="132304" cy="0"/>
          </a:xfrm>
          <a:custGeom>
            <a:avLst/>
            <a:gdLst/>
            <a:ahLst/>
            <a:cxnLst/>
            <a:rect l="l" t="t" r="r" b="b"/>
            <a:pathLst>
              <a:path w="102235">
                <a:moveTo>
                  <a:pt x="0" y="0"/>
                </a:moveTo>
                <a:lnTo>
                  <a:pt x="102044" y="0"/>
                </a:lnTo>
              </a:path>
            </a:pathLst>
          </a:custGeom>
          <a:ln w="3175">
            <a:solidFill>
              <a:srgbClr val="231F20"/>
            </a:solidFill>
          </a:ln>
        </p:spPr>
        <p:txBody>
          <a:bodyPr wrap="square" lIns="0" tIns="0" rIns="0" bIns="0" rtlCol="0"/>
          <a:lstStyle/>
          <a:p>
            <a:endParaRPr/>
          </a:p>
        </p:txBody>
      </p:sp>
      <p:sp>
        <p:nvSpPr>
          <p:cNvPr id="864" name="object 864"/>
          <p:cNvSpPr/>
          <p:nvPr/>
        </p:nvSpPr>
        <p:spPr>
          <a:xfrm>
            <a:off x="6634418" y="5706296"/>
            <a:ext cx="133126" cy="0"/>
          </a:xfrm>
          <a:custGeom>
            <a:avLst/>
            <a:gdLst/>
            <a:ahLst/>
            <a:cxnLst/>
            <a:rect l="l" t="t" r="r" b="b"/>
            <a:pathLst>
              <a:path w="102870">
                <a:moveTo>
                  <a:pt x="0" y="0"/>
                </a:moveTo>
                <a:lnTo>
                  <a:pt x="102247" y="0"/>
                </a:lnTo>
              </a:path>
            </a:pathLst>
          </a:custGeom>
          <a:ln w="3175">
            <a:solidFill>
              <a:srgbClr val="231F20"/>
            </a:solidFill>
          </a:ln>
        </p:spPr>
        <p:txBody>
          <a:bodyPr wrap="square" lIns="0" tIns="0" rIns="0" bIns="0" rtlCol="0"/>
          <a:lstStyle/>
          <a:p>
            <a:endParaRPr/>
          </a:p>
        </p:txBody>
      </p:sp>
      <p:sp>
        <p:nvSpPr>
          <p:cNvPr id="865" name="object 865"/>
          <p:cNvSpPr/>
          <p:nvPr/>
        </p:nvSpPr>
        <p:spPr>
          <a:xfrm>
            <a:off x="6634335" y="5706246"/>
            <a:ext cx="133126" cy="0"/>
          </a:xfrm>
          <a:custGeom>
            <a:avLst/>
            <a:gdLst/>
            <a:ahLst/>
            <a:cxnLst/>
            <a:rect l="l" t="t" r="r" b="b"/>
            <a:pathLst>
              <a:path w="102870">
                <a:moveTo>
                  <a:pt x="0" y="0"/>
                </a:moveTo>
                <a:lnTo>
                  <a:pt x="102438" y="0"/>
                </a:lnTo>
              </a:path>
            </a:pathLst>
          </a:custGeom>
          <a:ln w="3175">
            <a:solidFill>
              <a:srgbClr val="231F20"/>
            </a:solidFill>
          </a:ln>
        </p:spPr>
        <p:txBody>
          <a:bodyPr wrap="square" lIns="0" tIns="0" rIns="0" bIns="0" rtlCol="0"/>
          <a:lstStyle/>
          <a:p>
            <a:endParaRPr/>
          </a:p>
        </p:txBody>
      </p:sp>
      <p:sp>
        <p:nvSpPr>
          <p:cNvPr id="866" name="object 866"/>
          <p:cNvSpPr/>
          <p:nvPr/>
        </p:nvSpPr>
        <p:spPr>
          <a:xfrm>
            <a:off x="6634271" y="5706188"/>
            <a:ext cx="133126" cy="0"/>
          </a:xfrm>
          <a:custGeom>
            <a:avLst/>
            <a:gdLst/>
            <a:ahLst/>
            <a:cxnLst/>
            <a:rect l="l" t="t" r="r" b="b"/>
            <a:pathLst>
              <a:path w="102870">
                <a:moveTo>
                  <a:pt x="0" y="0"/>
                </a:moveTo>
                <a:lnTo>
                  <a:pt x="102628" y="0"/>
                </a:lnTo>
              </a:path>
            </a:pathLst>
          </a:custGeom>
          <a:ln w="3175">
            <a:solidFill>
              <a:srgbClr val="231F20"/>
            </a:solidFill>
          </a:ln>
        </p:spPr>
        <p:txBody>
          <a:bodyPr wrap="square" lIns="0" tIns="0" rIns="0" bIns="0" rtlCol="0"/>
          <a:lstStyle/>
          <a:p>
            <a:endParaRPr/>
          </a:p>
        </p:txBody>
      </p:sp>
      <p:sp>
        <p:nvSpPr>
          <p:cNvPr id="867" name="object 867"/>
          <p:cNvSpPr/>
          <p:nvPr/>
        </p:nvSpPr>
        <p:spPr>
          <a:xfrm>
            <a:off x="6634205" y="5706144"/>
            <a:ext cx="133126" cy="0"/>
          </a:xfrm>
          <a:custGeom>
            <a:avLst/>
            <a:gdLst/>
            <a:ahLst/>
            <a:cxnLst/>
            <a:rect l="l" t="t" r="r" b="b"/>
            <a:pathLst>
              <a:path w="102870">
                <a:moveTo>
                  <a:pt x="0" y="0"/>
                </a:moveTo>
                <a:lnTo>
                  <a:pt x="102819" y="0"/>
                </a:lnTo>
              </a:path>
            </a:pathLst>
          </a:custGeom>
          <a:ln w="3175">
            <a:solidFill>
              <a:srgbClr val="231F20"/>
            </a:solidFill>
          </a:ln>
        </p:spPr>
        <p:txBody>
          <a:bodyPr wrap="square" lIns="0" tIns="0" rIns="0" bIns="0" rtlCol="0"/>
          <a:lstStyle/>
          <a:p>
            <a:endParaRPr/>
          </a:p>
        </p:txBody>
      </p:sp>
      <p:sp>
        <p:nvSpPr>
          <p:cNvPr id="868" name="object 868"/>
          <p:cNvSpPr/>
          <p:nvPr/>
        </p:nvSpPr>
        <p:spPr>
          <a:xfrm>
            <a:off x="6634122" y="5706094"/>
            <a:ext cx="133948" cy="0"/>
          </a:xfrm>
          <a:custGeom>
            <a:avLst/>
            <a:gdLst/>
            <a:ahLst/>
            <a:cxnLst/>
            <a:rect l="l" t="t" r="r" b="b"/>
            <a:pathLst>
              <a:path w="103504">
                <a:moveTo>
                  <a:pt x="0" y="0"/>
                </a:moveTo>
                <a:lnTo>
                  <a:pt x="103035" y="0"/>
                </a:lnTo>
              </a:path>
            </a:pathLst>
          </a:custGeom>
          <a:ln w="3175">
            <a:solidFill>
              <a:srgbClr val="231F20"/>
            </a:solidFill>
          </a:ln>
        </p:spPr>
        <p:txBody>
          <a:bodyPr wrap="square" lIns="0" tIns="0" rIns="0" bIns="0" rtlCol="0"/>
          <a:lstStyle/>
          <a:p>
            <a:endParaRPr/>
          </a:p>
        </p:txBody>
      </p:sp>
      <p:sp>
        <p:nvSpPr>
          <p:cNvPr id="869" name="object 869"/>
          <p:cNvSpPr/>
          <p:nvPr/>
        </p:nvSpPr>
        <p:spPr>
          <a:xfrm>
            <a:off x="6634041" y="5706035"/>
            <a:ext cx="133948" cy="0"/>
          </a:xfrm>
          <a:custGeom>
            <a:avLst/>
            <a:gdLst/>
            <a:ahLst/>
            <a:cxnLst/>
            <a:rect l="l" t="t" r="r" b="b"/>
            <a:pathLst>
              <a:path w="103504">
                <a:moveTo>
                  <a:pt x="0" y="0"/>
                </a:moveTo>
                <a:lnTo>
                  <a:pt x="103238" y="0"/>
                </a:lnTo>
              </a:path>
            </a:pathLst>
          </a:custGeom>
          <a:ln w="3175">
            <a:solidFill>
              <a:srgbClr val="231F20"/>
            </a:solidFill>
          </a:ln>
        </p:spPr>
        <p:txBody>
          <a:bodyPr wrap="square" lIns="0" tIns="0" rIns="0" bIns="0" rtlCol="0"/>
          <a:lstStyle/>
          <a:p>
            <a:endParaRPr/>
          </a:p>
        </p:txBody>
      </p:sp>
      <p:sp>
        <p:nvSpPr>
          <p:cNvPr id="870" name="object 870"/>
          <p:cNvSpPr/>
          <p:nvPr/>
        </p:nvSpPr>
        <p:spPr>
          <a:xfrm>
            <a:off x="6633992" y="5705996"/>
            <a:ext cx="133948" cy="0"/>
          </a:xfrm>
          <a:custGeom>
            <a:avLst/>
            <a:gdLst/>
            <a:ahLst/>
            <a:cxnLst/>
            <a:rect l="l" t="t" r="r" b="b"/>
            <a:pathLst>
              <a:path w="103504">
                <a:moveTo>
                  <a:pt x="0" y="0"/>
                </a:moveTo>
                <a:lnTo>
                  <a:pt x="103403" y="0"/>
                </a:lnTo>
              </a:path>
            </a:pathLst>
          </a:custGeom>
          <a:ln w="3175">
            <a:solidFill>
              <a:srgbClr val="231F20"/>
            </a:solidFill>
          </a:ln>
        </p:spPr>
        <p:txBody>
          <a:bodyPr wrap="square" lIns="0" tIns="0" rIns="0" bIns="0" rtlCol="0"/>
          <a:lstStyle/>
          <a:p>
            <a:endParaRPr/>
          </a:p>
        </p:txBody>
      </p:sp>
      <p:sp>
        <p:nvSpPr>
          <p:cNvPr id="871" name="object 871"/>
          <p:cNvSpPr/>
          <p:nvPr/>
        </p:nvSpPr>
        <p:spPr>
          <a:xfrm>
            <a:off x="6633892" y="5705928"/>
            <a:ext cx="134768" cy="0"/>
          </a:xfrm>
          <a:custGeom>
            <a:avLst/>
            <a:gdLst/>
            <a:ahLst/>
            <a:cxnLst/>
            <a:rect l="l" t="t" r="r" b="b"/>
            <a:pathLst>
              <a:path w="104139">
                <a:moveTo>
                  <a:pt x="0" y="0"/>
                </a:moveTo>
                <a:lnTo>
                  <a:pt x="103644" y="0"/>
                </a:lnTo>
              </a:path>
            </a:pathLst>
          </a:custGeom>
          <a:ln w="3175">
            <a:solidFill>
              <a:srgbClr val="231F20"/>
            </a:solidFill>
          </a:ln>
        </p:spPr>
        <p:txBody>
          <a:bodyPr wrap="square" lIns="0" tIns="0" rIns="0" bIns="0" rtlCol="0"/>
          <a:lstStyle/>
          <a:p>
            <a:endParaRPr/>
          </a:p>
        </p:txBody>
      </p:sp>
      <p:sp>
        <p:nvSpPr>
          <p:cNvPr id="872" name="object 872"/>
          <p:cNvSpPr/>
          <p:nvPr/>
        </p:nvSpPr>
        <p:spPr>
          <a:xfrm>
            <a:off x="6633828" y="5705878"/>
            <a:ext cx="134768" cy="0"/>
          </a:xfrm>
          <a:custGeom>
            <a:avLst/>
            <a:gdLst/>
            <a:ahLst/>
            <a:cxnLst/>
            <a:rect l="l" t="t" r="r" b="b"/>
            <a:pathLst>
              <a:path w="104139">
                <a:moveTo>
                  <a:pt x="0" y="0"/>
                </a:moveTo>
                <a:lnTo>
                  <a:pt x="103835" y="0"/>
                </a:lnTo>
              </a:path>
            </a:pathLst>
          </a:custGeom>
          <a:ln w="3175">
            <a:solidFill>
              <a:srgbClr val="231F20"/>
            </a:solidFill>
          </a:ln>
        </p:spPr>
        <p:txBody>
          <a:bodyPr wrap="square" lIns="0" tIns="0" rIns="0" bIns="0" rtlCol="0"/>
          <a:lstStyle/>
          <a:p>
            <a:endParaRPr/>
          </a:p>
        </p:txBody>
      </p:sp>
      <p:sp>
        <p:nvSpPr>
          <p:cNvPr id="873" name="object 873"/>
          <p:cNvSpPr/>
          <p:nvPr/>
        </p:nvSpPr>
        <p:spPr>
          <a:xfrm>
            <a:off x="6633745" y="5705830"/>
            <a:ext cx="134768" cy="0"/>
          </a:xfrm>
          <a:custGeom>
            <a:avLst/>
            <a:gdLst/>
            <a:ahLst/>
            <a:cxnLst/>
            <a:rect l="l" t="t" r="r" b="b"/>
            <a:pathLst>
              <a:path w="104139">
                <a:moveTo>
                  <a:pt x="0" y="0"/>
                </a:moveTo>
                <a:lnTo>
                  <a:pt x="104038" y="0"/>
                </a:lnTo>
              </a:path>
            </a:pathLst>
          </a:custGeom>
          <a:ln w="3175">
            <a:solidFill>
              <a:srgbClr val="231F20"/>
            </a:solidFill>
          </a:ln>
        </p:spPr>
        <p:txBody>
          <a:bodyPr wrap="square" lIns="0" tIns="0" rIns="0" bIns="0" rtlCol="0"/>
          <a:lstStyle/>
          <a:p>
            <a:endParaRPr/>
          </a:p>
        </p:txBody>
      </p:sp>
      <p:sp>
        <p:nvSpPr>
          <p:cNvPr id="874" name="object 874"/>
          <p:cNvSpPr/>
          <p:nvPr/>
        </p:nvSpPr>
        <p:spPr>
          <a:xfrm>
            <a:off x="6633679" y="5705770"/>
            <a:ext cx="135591" cy="0"/>
          </a:xfrm>
          <a:custGeom>
            <a:avLst/>
            <a:gdLst/>
            <a:ahLst/>
            <a:cxnLst/>
            <a:rect l="l" t="t" r="r" b="b"/>
            <a:pathLst>
              <a:path w="104775">
                <a:moveTo>
                  <a:pt x="0" y="0"/>
                </a:moveTo>
                <a:lnTo>
                  <a:pt x="104241" y="0"/>
                </a:lnTo>
              </a:path>
            </a:pathLst>
          </a:custGeom>
          <a:ln w="3175">
            <a:solidFill>
              <a:srgbClr val="231F20"/>
            </a:solidFill>
          </a:ln>
        </p:spPr>
        <p:txBody>
          <a:bodyPr wrap="square" lIns="0" tIns="0" rIns="0" bIns="0" rtlCol="0"/>
          <a:lstStyle/>
          <a:p>
            <a:endParaRPr/>
          </a:p>
        </p:txBody>
      </p:sp>
      <p:sp>
        <p:nvSpPr>
          <p:cNvPr id="875" name="object 875"/>
          <p:cNvSpPr/>
          <p:nvPr/>
        </p:nvSpPr>
        <p:spPr>
          <a:xfrm>
            <a:off x="6633597" y="5705732"/>
            <a:ext cx="135591" cy="0"/>
          </a:xfrm>
          <a:custGeom>
            <a:avLst/>
            <a:gdLst/>
            <a:ahLst/>
            <a:cxnLst/>
            <a:rect l="l" t="t" r="r" b="b"/>
            <a:pathLst>
              <a:path w="104775">
                <a:moveTo>
                  <a:pt x="0" y="0"/>
                </a:moveTo>
                <a:lnTo>
                  <a:pt x="104419" y="0"/>
                </a:lnTo>
              </a:path>
            </a:pathLst>
          </a:custGeom>
          <a:ln w="3175">
            <a:solidFill>
              <a:srgbClr val="231F20"/>
            </a:solidFill>
          </a:ln>
        </p:spPr>
        <p:txBody>
          <a:bodyPr wrap="square" lIns="0" tIns="0" rIns="0" bIns="0" rtlCol="0"/>
          <a:lstStyle/>
          <a:p>
            <a:endParaRPr/>
          </a:p>
        </p:txBody>
      </p:sp>
      <p:sp>
        <p:nvSpPr>
          <p:cNvPr id="876" name="object 876"/>
          <p:cNvSpPr/>
          <p:nvPr/>
        </p:nvSpPr>
        <p:spPr>
          <a:xfrm>
            <a:off x="6633531" y="5705673"/>
            <a:ext cx="135591" cy="0"/>
          </a:xfrm>
          <a:custGeom>
            <a:avLst/>
            <a:gdLst/>
            <a:ahLst/>
            <a:cxnLst/>
            <a:rect l="l" t="t" r="r" b="b"/>
            <a:pathLst>
              <a:path w="104775">
                <a:moveTo>
                  <a:pt x="0" y="0"/>
                </a:moveTo>
                <a:lnTo>
                  <a:pt x="104635" y="0"/>
                </a:lnTo>
              </a:path>
            </a:pathLst>
          </a:custGeom>
          <a:ln w="3175">
            <a:solidFill>
              <a:srgbClr val="231F20"/>
            </a:solidFill>
          </a:ln>
        </p:spPr>
        <p:txBody>
          <a:bodyPr wrap="square" lIns="0" tIns="0" rIns="0" bIns="0" rtlCol="0"/>
          <a:lstStyle/>
          <a:p>
            <a:endParaRPr/>
          </a:p>
        </p:txBody>
      </p:sp>
      <p:sp>
        <p:nvSpPr>
          <p:cNvPr id="877" name="object 877"/>
          <p:cNvSpPr/>
          <p:nvPr/>
        </p:nvSpPr>
        <p:spPr>
          <a:xfrm>
            <a:off x="6633448" y="5705628"/>
            <a:ext cx="136413" cy="0"/>
          </a:xfrm>
          <a:custGeom>
            <a:avLst/>
            <a:gdLst/>
            <a:ahLst/>
            <a:cxnLst/>
            <a:rect l="l" t="t" r="r" b="b"/>
            <a:pathLst>
              <a:path w="105410">
                <a:moveTo>
                  <a:pt x="0" y="0"/>
                </a:moveTo>
                <a:lnTo>
                  <a:pt x="104825" y="0"/>
                </a:lnTo>
              </a:path>
            </a:pathLst>
          </a:custGeom>
          <a:ln w="3175">
            <a:solidFill>
              <a:srgbClr val="231F20"/>
            </a:solidFill>
          </a:ln>
        </p:spPr>
        <p:txBody>
          <a:bodyPr wrap="square" lIns="0" tIns="0" rIns="0" bIns="0" rtlCol="0"/>
          <a:lstStyle/>
          <a:p>
            <a:endParaRPr/>
          </a:p>
        </p:txBody>
      </p:sp>
      <p:sp>
        <p:nvSpPr>
          <p:cNvPr id="878" name="object 878"/>
          <p:cNvSpPr/>
          <p:nvPr/>
        </p:nvSpPr>
        <p:spPr>
          <a:xfrm>
            <a:off x="6633383" y="5705574"/>
            <a:ext cx="136413" cy="0"/>
          </a:xfrm>
          <a:custGeom>
            <a:avLst/>
            <a:gdLst/>
            <a:ahLst/>
            <a:cxnLst/>
            <a:rect l="l" t="t" r="r" b="b"/>
            <a:pathLst>
              <a:path w="105410">
                <a:moveTo>
                  <a:pt x="0" y="0"/>
                </a:moveTo>
                <a:lnTo>
                  <a:pt x="105041" y="0"/>
                </a:lnTo>
              </a:path>
            </a:pathLst>
          </a:custGeom>
          <a:ln w="3175">
            <a:solidFill>
              <a:srgbClr val="231F20"/>
            </a:solidFill>
          </a:ln>
        </p:spPr>
        <p:txBody>
          <a:bodyPr wrap="square" lIns="0" tIns="0" rIns="0" bIns="0" rtlCol="0"/>
          <a:lstStyle/>
          <a:p>
            <a:endParaRPr/>
          </a:p>
        </p:txBody>
      </p:sp>
      <p:sp>
        <p:nvSpPr>
          <p:cNvPr id="879" name="object 879"/>
          <p:cNvSpPr/>
          <p:nvPr/>
        </p:nvSpPr>
        <p:spPr>
          <a:xfrm>
            <a:off x="6633300" y="5705515"/>
            <a:ext cx="136413" cy="0"/>
          </a:xfrm>
          <a:custGeom>
            <a:avLst/>
            <a:gdLst/>
            <a:ahLst/>
            <a:cxnLst/>
            <a:rect l="l" t="t" r="r" b="b"/>
            <a:pathLst>
              <a:path w="105410">
                <a:moveTo>
                  <a:pt x="0" y="0"/>
                </a:moveTo>
                <a:lnTo>
                  <a:pt x="105257" y="0"/>
                </a:lnTo>
              </a:path>
            </a:pathLst>
          </a:custGeom>
          <a:ln w="3175">
            <a:solidFill>
              <a:srgbClr val="231F20"/>
            </a:solidFill>
          </a:ln>
        </p:spPr>
        <p:txBody>
          <a:bodyPr wrap="square" lIns="0" tIns="0" rIns="0" bIns="0" rtlCol="0"/>
          <a:lstStyle/>
          <a:p>
            <a:endParaRPr/>
          </a:p>
        </p:txBody>
      </p:sp>
      <p:sp>
        <p:nvSpPr>
          <p:cNvPr id="880" name="object 880"/>
          <p:cNvSpPr/>
          <p:nvPr/>
        </p:nvSpPr>
        <p:spPr>
          <a:xfrm>
            <a:off x="6633235" y="5705466"/>
            <a:ext cx="137235" cy="0"/>
          </a:xfrm>
          <a:custGeom>
            <a:avLst/>
            <a:gdLst/>
            <a:ahLst/>
            <a:cxnLst/>
            <a:rect l="l" t="t" r="r" b="b"/>
            <a:pathLst>
              <a:path w="106045">
                <a:moveTo>
                  <a:pt x="0" y="0"/>
                </a:moveTo>
                <a:lnTo>
                  <a:pt x="105435" y="0"/>
                </a:lnTo>
              </a:path>
            </a:pathLst>
          </a:custGeom>
          <a:ln w="3175">
            <a:solidFill>
              <a:srgbClr val="231F20"/>
            </a:solidFill>
          </a:ln>
        </p:spPr>
        <p:txBody>
          <a:bodyPr wrap="square" lIns="0" tIns="0" rIns="0" bIns="0" rtlCol="0"/>
          <a:lstStyle/>
          <a:p>
            <a:endParaRPr/>
          </a:p>
        </p:txBody>
      </p:sp>
      <p:sp>
        <p:nvSpPr>
          <p:cNvPr id="881" name="object 881"/>
          <p:cNvSpPr/>
          <p:nvPr/>
        </p:nvSpPr>
        <p:spPr>
          <a:xfrm>
            <a:off x="6633153" y="5705407"/>
            <a:ext cx="137235" cy="0"/>
          </a:xfrm>
          <a:custGeom>
            <a:avLst/>
            <a:gdLst/>
            <a:ahLst/>
            <a:cxnLst/>
            <a:rect l="l" t="t" r="r" b="b"/>
            <a:pathLst>
              <a:path w="106045">
                <a:moveTo>
                  <a:pt x="0" y="0"/>
                </a:moveTo>
                <a:lnTo>
                  <a:pt x="105638" y="0"/>
                </a:lnTo>
              </a:path>
            </a:pathLst>
          </a:custGeom>
          <a:ln w="3175">
            <a:solidFill>
              <a:srgbClr val="231F20"/>
            </a:solidFill>
          </a:ln>
        </p:spPr>
        <p:txBody>
          <a:bodyPr wrap="square" lIns="0" tIns="0" rIns="0" bIns="0" rtlCol="0"/>
          <a:lstStyle/>
          <a:p>
            <a:endParaRPr/>
          </a:p>
        </p:txBody>
      </p:sp>
      <p:sp>
        <p:nvSpPr>
          <p:cNvPr id="882" name="object 882"/>
          <p:cNvSpPr/>
          <p:nvPr/>
        </p:nvSpPr>
        <p:spPr>
          <a:xfrm>
            <a:off x="6633070" y="5705358"/>
            <a:ext cx="137235" cy="0"/>
          </a:xfrm>
          <a:custGeom>
            <a:avLst/>
            <a:gdLst/>
            <a:ahLst/>
            <a:cxnLst/>
            <a:rect l="l" t="t" r="r" b="b"/>
            <a:pathLst>
              <a:path w="106045">
                <a:moveTo>
                  <a:pt x="0" y="0"/>
                </a:moveTo>
                <a:lnTo>
                  <a:pt x="105854" y="0"/>
                </a:lnTo>
              </a:path>
            </a:pathLst>
          </a:custGeom>
          <a:ln w="3175">
            <a:solidFill>
              <a:srgbClr val="231F20"/>
            </a:solidFill>
          </a:ln>
        </p:spPr>
        <p:txBody>
          <a:bodyPr wrap="square" lIns="0" tIns="0" rIns="0" bIns="0" rtlCol="0"/>
          <a:lstStyle/>
          <a:p>
            <a:endParaRPr/>
          </a:p>
        </p:txBody>
      </p:sp>
      <p:sp>
        <p:nvSpPr>
          <p:cNvPr id="883" name="object 883"/>
          <p:cNvSpPr/>
          <p:nvPr/>
        </p:nvSpPr>
        <p:spPr>
          <a:xfrm>
            <a:off x="6633006" y="5705309"/>
            <a:ext cx="137235" cy="0"/>
          </a:xfrm>
          <a:custGeom>
            <a:avLst/>
            <a:gdLst/>
            <a:ahLst/>
            <a:cxnLst/>
            <a:rect l="l" t="t" r="r" b="b"/>
            <a:pathLst>
              <a:path w="106045">
                <a:moveTo>
                  <a:pt x="0" y="0"/>
                </a:moveTo>
                <a:lnTo>
                  <a:pt x="106032" y="0"/>
                </a:lnTo>
              </a:path>
            </a:pathLst>
          </a:custGeom>
          <a:ln w="3175">
            <a:solidFill>
              <a:srgbClr val="231F20"/>
            </a:solidFill>
          </a:ln>
        </p:spPr>
        <p:txBody>
          <a:bodyPr wrap="square" lIns="0" tIns="0" rIns="0" bIns="0" rtlCol="0"/>
          <a:lstStyle/>
          <a:p>
            <a:endParaRPr/>
          </a:p>
        </p:txBody>
      </p:sp>
      <p:sp>
        <p:nvSpPr>
          <p:cNvPr id="884" name="object 884"/>
          <p:cNvSpPr/>
          <p:nvPr/>
        </p:nvSpPr>
        <p:spPr>
          <a:xfrm>
            <a:off x="6632923" y="5705260"/>
            <a:ext cx="138056" cy="0"/>
          </a:xfrm>
          <a:custGeom>
            <a:avLst/>
            <a:gdLst/>
            <a:ahLst/>
            <a:cxnLst/>
            <a:rect l="l" t="t" r="r" b="b"/>
            <a:pathLst>
              <a:path w="106679">
                <a:moveTo>
                  <a:pt x="0" y="0"/>
                </a:moveTo>
                <a:lnTo>
                  <a:pt x="106235" y="0"/>
                </a:lnTo>
              </a:path>
            </a:pathLst>
          </a:custGeom>
          <a:ln w="3175">
            <a:solidFill>
              <a:srgbClr val="231F20"/>
            </a:solidFill>
          </a:ln>
        </p:spPr>
        <p:txBody>
          <a:bodyPr wrap="square" lIns="0" tIns="0" rIns="0" bIns="0" rtlCol="0"/>
          <a:lstStyle/>
          <a:p>
            <a:endParaRPr/>
          </a:p>
        </p:txBody>
      </p:sp>
      <p:sp>
        <p:nvSpPr>
          <p:cNvPr id="885" name="object 885"/>
          <p:cNvSpPr/>
          <p:nvPr/>
        </p:nvSpPr>
        <p:spPr>
          <a:xfrm>
            <a:off x="6632857" y="5705212"/>
            <a:ext cx="138056" cy="0"/>
          </a:xfrm>
          <a:custGeom>
            <a:avLst/>
            <a:gdLst/>
            <a:ahLst/>
            <a:cxnLst/>
            <a:rect l="l" t="t" r="r" b="b"/>
            <a:pathLst>
              <a:path w="106679">
                <a:moveTo>
                  <a:pt x="0" y="0"/>
                </a:moveTo>
                <a:lnTo>
                  <a:pt x="106425" y="0"/>
                </a:lnTo>
              </a:path>
            </a:pathLst>
          </a:custGeom>
          <a:ln w="3175">
            <a:solidFill>
              <a:srgbClr val="231F20"/>
            </a:solidFill>
          </a:ln>
        </p:spPr>
        <p:txBody>
          <a:bodyPr wrap="square" lIns="0" tIns="0" rIns="0" bIns="0" rtlCol="0"/>
          <a:lstStyle/>
          <a:p>
            <a:endParaRPr/>
          </a:p>
        </p:txBody>
      </p:sp>
      <p:sp>
        <p:nvSpPr>
          <p:cNvPr id="886" name="object 886"/>
          <p:cNvSpPr/>
          <p:nvPr/>
        </p:nvSpPr>
        <p:spPr>
          <a:xfrm>
            <a:off x="6632792" y="5705147"/>
            <a:ext cx="138056" cy="0"/>
          </a:xfrm>
          <a:custGeom>
            <a:avLst/>
            <a:gdLst/>
            <a:ahLst/>
            <a:cxnLst/>
            <a:rect l="l" t="t" r="r" b="b"/>
            <a:pathLst>
              <a:path w="106679">
                <a:moveTo>
                  <a:pt x="0" y="0"/>
                </a:moveTo>
                <a:lnTo>
                  <a:pt x="106616" y="0"/>
                </a:lnTo>
              </a:path>
            </a:pathLst>
          </a:custGeom>
          <a:ln w="3175">
            <a:solidFill>
              <a:srgbClr val="231F20"/>
            </a:solidFill>
          </a:ln>
        </p:spPr>
        <p:txBody>
          <a:bodyPr wrap="square" lIns="0" tIns="0" rIns="0" bIns="0" rtlCol="0"/>
          <a:lstStyle/>
          <a:p>
            <a:endParaRPr/>
          </a:p>
        </p:txBody>
      </p:sp>
      <p:sp>
        <p:nvSpPr>
          <p:cNvPr id="887" name="object 887"/>
          <p:cNvSpPr/>
          <p:nvPr/>
        </p:nvSpPr>
        <p:spPr>
          <a:xfrm>
            <a:off x="6632692" y="5705103"/>
            <a:ext cx="138877" cy="0"/>
          </a:xfrm>
          <a:custGeom>
            <a:avLst/>
            <a:gdLst/>
            <a:ahLst/>
            <a:cxnLst/>
            <a:rect l="l" t="t" r="r" b="b"/>
            <a:pathLst>
              <a:path w="107314">
                <a:moveTo>
                  <a:pt x="0" y="0"/>
                </a:moveTo>
                <a:lnTo>
                  <a:pt x="106845" y="0"/>
                </a:lnTo>
              </a:path>
            </a:pathLst>
          </a:custGeom>
          <a:ln w="3175">
            <a:solidFill>
              <a:srgbClr val="231F20"/>
            </a:solidFill>
          </a:ln>
        </p:spPr>
        <p:txBody>
          <a:bodyPr wrap="square" lIns="0" tIns="0" rIns="0" bIns="0" rtlCol="0"/>
          <a:lstStyle/>
          <a:p>
            <a:endParaRPr/>
          </a:p>
        </p:txBody>
      </p:sp>
      <p:sp>
        <p:nvSpPr>
          <p:cNvPr id="888" name="object 888"/>
          <p:cNvSpPr/>
          <p:nvPr/>
        </p:nvSpPr>
        <p:spPr>
          <a:xfrm>
            <a:off x="6632626" y="5705044"/>
            <a:ext cx="138877" cy="0"/>
          </a:xfrm>
          <a:custGeom>
            <a:avLst/>
            <a:gdLst/>
            <a:ahLst/>
            <a:cxnLst/>
            <a:rect l="l" t="t" r="r" b="b"/>
            <a:pathLst>
              <a:path w="107314">
                <a:moveTo>
                  <a:pt x="0" y="0"/>
                </a:moveTo>
                <a:lnTo>
                  <a:pt x="107035" y="0"/>
                </a:lnTo>
              </a:path>
            </a:pathLst>
          </a:custGeom>
          <a:ln w="3175">
            <a:solidFill>
              <a:srgbClr val="231F20"/>
            </a:solidFill>
          </a:ln>
        </p:spPr>
        <p:txBody>
          <a:bodyPr wrap="square" lIns="0" tIns="0" rIns="0" bIns="0" rtlCol="0"/>
          <a:lstStyle/>
          <a:p>
            <a:endParaRPr/>
          </a:p>
        </p:txBody>
      </p:sp>
      <p:sp>
        <p:nvSpPr>
          <p:cNvPr id="889" name="object 889"/>
          <p:cNvSpPr/>
          <p:nvPr/>
        </p:nvSpPr>
        <p:spPr>
          <a:xfrm>
            <a:off x="6632544" y="5704995"/>
            <a:ext cx="138877" cy="0"/>
          </a:xfrm>
          <a:custGeom>
            <a:avLst/>
            <a:gdLst/>
            <a:ahLst/>
            <a:cxnLst/>
            <a:rect l="l" t="t" r="r" b="b"/>
            <a:pathLst>
              <a:path w="107314">
                <a:moveTo>
                  <a:pt x="0" y="0"/>
                </a:moveTo>
                <a:lnTo>
                  <a:pt x="107264" y="0"/>
                </a:lnTo>
              </a:path>
            </a:pathLst>
          </a:custGeom>
          <a:ln w="3175">
            <a:solidFill>
              <a:srgbClr val="231F20"/>
            </a:solidFill>
          </a:ln>
        </p:spPr>
        <p:txBody>
          <a:bodyPr wrap="square" lIns="0" tIns="0" rIns="0" bIns="0" rtlCol="0"/>
          <a:lstStyle/>
          <a:p>
            <a:endParaRPr/>
          </a:p>
        </p:txBody>
      </p:sp>
      <p:sp>
        <p:nvSpPr>
          <p:cNvPr id="890" name="object 890"/>
          <p:cNvSpPr/>
          <p:nvPr/>
        </p:nvSpPr>
        <p:spPr>
          <a:xfrm>
            <a:off x="6632478" y="5704957"/>
            <a:ext cx="139700" cy="0"/>
          </a:xfrm>
          <a:custGeom>
            <a:avLst/>
            <a:gdLst/>
            <a:ahLst/>
            <a:cxnLst/>
            <a:rect l="l" t="t" r="r" b="b"/>
            <a:pathLst>
              <a:path w="107950">
                <a:moveTo>
                  <a:pt x="0" y="0"/>
                </a:moveTo>
                <a:lnTo>
                  <a:pt x="107441" y="0"/>
                </a:lnTo>
              </a:path>
            </a:pathLst>
          </a:custGeom>
          <a:ln w="3175">
            <a:solidFill>
              <a:srgbClr val="231F20"/>
            </a:solidFill>
          </a:ln>
        </p:spPr>
        <p:txBody>
          <a:bodyPr wrap="square" lIns="0" tIns="0" rIns="0" bIns="0" rtlCol="0"/>
          <a:lstStyle/>
          <a:p>
            <a:endParaRPr/>
          </a:p>
        </p:txBody>
      </p:sp>
      <p:sp>
        <p:nvSpPr>
          <p:cNvPr id="891" name="object 891"/>
          <p:cNvSpPr/>
          <p:nvPr/>
        </p:nvSpPr>
        <p:spPr>
          <a:xfrm>
            <a:off x="6632397" y="5704892"/>
            <a:ext cx="139700" cy="0"/>
          </a:xfrm>
          <a:custGeom>
            <a:avLst/>
            <a:gdLst/>
            <a:ahLst/>
            <a:cxnLst/>
            <a:rect l="l" t="t" r="r" b="b"/>
            <a:pathLst>
              <a:path w="107950">
                <a:moveTo>
                  <a:pt x="0" y="0"/>
                </a:moveTo>
                <a:lnTo>
                  <a:pt x="107645" y="0"/>
                </a:lnTo>
              </a:path>
            </a:pathLst>
          </a:custGeom>
          <a:ln w="3175">
            <a:solidFill>
              <a:srgbClr val="231F20"/>
            </a:solidFill>
          </a:ln>
        </p:spPr>
        <p:txBody>
          <a:bodyPr wrap="square" lIns="0" tIns="0" rIns="0" bIns="0" rtlCol="0"/>
          <a:lstStyle/>
          <a:p>
            <a:endParaRPr/>
          </a:p>
        </p:txBody>
      </p:sp>
      <p:sp>
        <p:nvSpPr>
          <p:cNvPr id="892" name="object 892"/>
          <p:cNvSpPr/>
          <p:nvPr/>
        </p:nvSpPr>
        <p:spPr>
          <a:xfrm>
            <a:off x="6632331" y="5704843"/>
            <a:ext cx="139700" cy="0"/>
          </a:xfrm>
          <a:custGeom>
            <a:avLst/>
            <a:gdLst/>
            <a:ahLst/>
            <a:cxnLst/>
            <a:rect l="l" t="t" r="r" b="b"/>
            <a:pathLst>
              <a:path w="107950">
                <a:moveTo>
                  <a:pt x="0" y="0"/>
                </a:moveTo>
                <a:lnTo>
                  <a:pt x="107848" y="0"/>
                </a:lnTo>
              </a:path>
            </a:pathLst>
          </a:custGeom>
          <a:ln w="3175">
            <a:solidFill>
              <a:srgbClr val="231F20"/>
            </a:solidFill>
          </a:ln>
        </p:spPr>
        <p:txBody>
          <a:bodyPr wrap="square" lIns="0" tIns="0" rIns="0" bIns="0" rtlCol="0"/>
          <a:lstStyle/>
          <a:p>
            <a:endParaRPr/>
          </a:p>
        </p:txBody>
      </p:sp>
      <p:sp>
        <p:nvSpPr>
          <p:cNvPr id="893" name="object 893"/>
          <p:cNvSpPr/>
          <p:nvPr/>
        </p:nvSpPr>
        <p:spPr>
          <a:xfrm>
            <a:off x="6632249" y="5704784"/>
            <a:ext cx="140522" cy="0"/>
          </a:xfrm>
          <a:custGeom>
            <a:avLst/>
            <a:gdLst/>
            <a:ahLst/>
            <a:cxnLst/>
            <a:rect l="l" t="t" r="r" b="b"/>
            <a:pathLst>
              <a:path w="108585">
                <a:moveTo>
                  <a:pt x="0" y="0"/>
                </a:moveTo>
                <a:lnTo>
                  <a:pt x="108038" y="0"/>
                </a:lnTo>
              </a:path>
            </a:pathLst>
          </a:custGeom>
          <a:ln w="3175">
            <a:solidFill>
              <a:srgbClr val="231F20"/>
            </a:solidFill>
          </a:ln>
        </p:spPr>
        <p:txBody>
          <a:bodyPr wrap="square" lIns="0" tIns="0" rIns="0" bIns="0" rtlCol="0"/>
          <a:lstStyle/>
          <a:p>
            <a:endParaRPr/>
          </a:p>
        </p:txBody>
      </p:sp>
      <p:sp>
        <p:nvSpPr>
          <p:cNvPr id="894" name="object 894"/>
          <p:cNvSpPr/>
          <p:nvPr/>
        </p:nvSpPr>
        <p:spPr>
          <a:xfrm>
            <a:off x="6632183" y="5704735"/>
            <a:ext cx="140522" cy="0"/>
          </a:xfrm>
          <a:custGeom>
            <a:avLst/>
            <a:gdLst/>
            <a:ahLst/>
            <a:cxnLst/>
            <a:rect l="l" t="t" r="r" b="b"/>
            <a:pathLst>
              <a:path w="108585">
                <a:moveTo>
                  <a:pt x="0" y="0"/>
                </a:moveTo>
                <a:lnTo>
                  <a:pt x="108242" y="0"/>
                </a:lnTo>
              </a:path>
            </a:pathLst>
          </a:custGeom>
          <a:ln w="3175">
            <a:solidFill>
              <a:srgbClr val="231F20"/>
            </a:solidFill>
          </a:ln>
        </p:spPr>
        <p:txBody>
          <a:bodyPr wrap="square" lIns="0" tIns="0" rIns="0" bIns="0" rtlCol="0"/>
          <a:lstStyle/>
          <a:p>
            <a:endParaRPr/>
          </a:p>
        </p:txBody>
      </p:sp>
      <p:sp>
        <p:nvSpPr>
          <p:cNvPr id="895" name="object 895"/>
          <p:cNvSpPr/>
          <p:nvPr/>
        </p:nvSpPr>
        <p:spPr>
          <a:xfrm>
            <a:off x="6632101" y="5704691"/>
            <a:ext cx="140522" cy="0"/>
          </a:xfrm>
          <a:custGeom>
            <a:avLst/>
            <a:gdLst/>
            <a:ahLst/>
            <a:cxnLst/>
            <a:rect l="l" t="t" r="r" b="b"/>
            <a:pathLst>
              <a:path w="108585">
                <a:moveTo>
                  <a:pt x="0" y="0"/>
                </a:moveTo>
                <a:lnTo>
                  <a:pt x="108445" y="0"/>
                </a:lnTo>
              </a:path>
            </a:pathLst>
          </a:custGeom>
          <a:ln w="3175">
            <a:solidFill>
              <a:srgbClr val="231F20"/>
            </a:solidFill>
          </a:ln>
        </p:spPr>
        <p:txBody>
          <a:bodyPr wrap="square" lIns="0" tIns="0" rIns="0" bIns="0" rtlCol="0"/>
          <a:lstStyle/>
          <a:p>
            <a:endParaRPr/>
          </a:p>
        </p:txBody>
      </p:sp>
      <p:sp>
        <p:nvSpPr>
          <p:cNvPr id="896" name="object 896"/>
          <p:cNvSpPr/>
          <p:nvPr/>
        </p:nvSpPr>
        <p:spPr>
          <a:xfrm>
            <a:off x="6632034" y="5704632"/>
            <a:ext cx="141344" cy="0"/>
          </a:xfrm>
          <a:custGeom>
            <a:avLst/>
            <a:gdLst/>
            <a:ahLst/>
            <a:cxnLst/>
            <a:rect l="l" t="t" r="r" b="b"/>
            <a:pathLst>
              <a:path w="109220">
                <a:moveTo>
                  <a:pt x="0" y="0"/>
                </a:moveTo>
                <a:lnTo>
                  <a:pt x="108648" y="0"/>
                </a:lnTo>
              </a:path>
            </a:pathLst>
          </a:custGeom>
          <a:ln w="3175">
            <a:solidFill>
              <a:srgbClr val="231F20"/>
            </a:solidFill>
          </a:ln>
        </p:spPr>
        <p:txBody>
          <a:bodyPr wrap="square" lIns="0" tIns="0" rIns="0" bIns="0" rtlCol="0"/>
          <a:lstStyle/>
          <a:p>
            <a:endParaRPr/>
          </a:p>
        </p:txBody>
      </p:sp>
      <p:sp>
        <p:nvSpPr>
          <p:cNvPr id="897" name="object 897"/>
          <p:cNvSpPr/>
          <p:nvPr/>
        </p:nvSpPr>
        <p:spPr>
          <a:xfrm>
            <a:off x="6631953" y="5704583"/>
            <a:ext cx="141344" cy="0"/>
          </a:xfrm>
          <a:custGeom>
            <a:avLst/>
            <a:gdLst/>
            <a:ahLst/>
            <a:cxnLst/>
            <a:rect l="l" t="t" r="r" b="b"/>
            <a:pathLst>
              <a:path w="109220">
                <a:moveTo>
                  <a:pt x="0" y="0"/>
                </a:moveTo>
                <a:lnTo>
                  <a:pt x="108864" y="0"/>
                </a:lnTo>
              </a:path>
            </a:pathLst>
          </a:custGeom>
          <a:ln w="3175">
            <a:solidFill>
              <a:srgbClr val="231F20"/>
            </a:solidFill>
          </a:ln>
        </p:spPr>
        <p:txBody>
          <a:bodyPr wrap="square" lIns="0" tIns="0" rIns="0" bIns="0" rtlCol="0"/>
          <a:lstStyle/>
          <a:p>
            <a:endParaRPr/>
          </a:p>
        </p:txBody>
      </p:sp>
      <p:sp>
        <p:nvSpPr>
          <p:cNvPr id="898" name="object 898"/>
          <p:cNvSpPr/>
          <p:nvPr/>
        </p:nvSpPr>
        <p:spPr>
          <a:xfrm>
            <a:off x="6631887" y="5704525"/>
            <a:ext cx="141344" cy="0"/>
          </a:xfrm>
          <a:custGeom>
            <a:avLst/>
            <a:gdLst/>
            <a:ahLst/>
            <a:cxnLst/>
            <a:rect l="l" t="t" r="r" b="b"/>
            <a:pathLst>
              <a:path w="109220">
                <a:moveTo>
                  <a:pt x="0" y="0"/>
                </a:moveTo>
                <a:lnTo>
                  <a:pt x="109042" y="0"/>
                </a:lnTo>
              </a:path>
            </a:pathLst>
          </a:custGeom>
          <a:ln w="3175">
            <a:solidFill>
              <a:srgbClr val="231F20"/>
            </a:solidFill>
          </a:ln>
        </p:spPr>
        <p:txBody>
          <a:bodyPr wrap="square" lIns="0" tIns="0" rIns="0" bIns="0" rtlCol="0"/>
          <a:lstStyle/>
          <a:p>
            <a:endParaRPr/>
          </a:p>
        </p:txBody>
      </p:sp>
      <p:sp>
        <p:nvSpPr>
          <p:cNvPr id="899" name="object 899"/>
          <p:cNvSpPr/>
          <p:nvPr/>
        </p:nvSpPr>
        <p:spPr>
          <a:xfrm>
            <a:off x="6631806" y="5704475"/>
            <a:ext cx="142165" cy="0"/>
          </a:xfrm>
          <a:custGeom>
            <a:avLst/>
            <a:gdLst/>
            <a:ahLst/>
            <a:cxnLst/>
            <a:rect l="l" t="t" r="r" b="b"/>
            <a:pathLst>
              <a:path w="109854">
                <a:moveTo>
                  <a:pt x="0" y="0"/>
                </a:moveTo>
                <a:lnTo>
                  <a:pt x="109258" y="0"/>
                </a:lnTo>
              </a:path>
            </a:pathLst>
          </a:custGeom>
          <a:ln w="3175">
            <a:solidFill>
              <a:srgbClr val="231F20"/>
            </a:solidFill>
          </a:ln>
        </p:spPr>
        <p:txBody>
          <a:bodyPr wrap="square" lIns="0" tIns="0" rIns="0" bIns="0" rtlCol="0"/>
          <a:lstStyle/>
          <a:p>
            <a:endParaRPr/>
          </a:p>
        </p:txBody>
      </p:sp>
      <p:sp>
        <p:nvSpPr>
          <p:cNvPr id="900" name="object 900"/>
          <p:cNvSpPr/>
          <p:nvPr/>
        </p:nvSpPr>
        <p:spPr>
          <a:xfrm>
            <a:off x="6631740" y="5704421"/>
            <a:ext cx="142165" cy="0"/>
          </a:xfrm>
          <a:custGeom>
            <a:avLst/>
            <a:gdLst/>
            <a:ahLst/>
            <a:cxnLst/>
            <a:rect l="l" t="t" r="r" b="b"/>
            <a:pathLst>
              <a:path w="109854">
                <a:moveTo>
                  <a:pt x="0" y="0"/>
                </a:moveTo>
                <a:lnTo>
                  <a:pt x="109435" y="0"/>
                </a:lnTo>
              </a:path>
            </a:pathLst>
          </a:custGeom>
          <a:ln w="3175">
            <a:solidFill>
              <a:srgbClr val="231F20"/>
            </a:solidFill>
          </a:ln>
        </p:spPr>
        <p:txBody>
          <a:bodyPr wrap="square" lIns="0" tIns="0" rIns="0" bIns="0" rtlCol="0"/>
          <a:lstStyle/>
          <a:p>
            <a:endParaRPr/>
          </a:p>
        </p:txBody>
      </p:sp>
      <p:sp>
        <p:nvSpPr>
          <p:cNvPr id="901" name="object 901"/>
          <p:cNvSpPr/>
          <p:nvPr/>
        </p:nvSpPr>
        <p:spPr>
          <a:xfrm>
            <a:off x="6631658" y="5704372"/>
            <a:ext cx="142165" cy="0"/>
          </a:xfrm>
          <a:custGeom>
            <a:avLst/>
            <a:gdLst/>
            <a:ahLst/>
            <a:cxnLst/>
            <a:rect l="l" t="t" r="r" b="b"/>
            <a:pathLst>
              <a:path w="109854">
                <a:moveTo>
                  <a:pt x="0" y="0"/>
                </a:moveTo>
                <a:lnTo>
                  <a:pt x="109651" y="0"/>
                </a:lnTo>
              </a:path>
            </a:pathLst>
          </a:custGeom>
          <a:ln w="3175">
            <a:solidFill>
              <a:srgbClr val="231F20"/>
            </a:solidFill>
          </a:ln>
        </p:spPr>
        <p:txBody>
          <a:bodyPr wrap="square" lIns="0" tIns="0" rIns="0" bIns="0" rtlCol="0"/>
          <a:lstStyle/>
          <a:p>
            <a:endParaRPr/>
          </a:p>
        </p:txBody>
      </p:sp>
      <p:sp>
        <p:nvSpPr>
          <p:cNvPr id="902" name="object 902"/>
          <p:cNvSpPr/>
          <p:nvPr/>
        </p:nvSpPr>
        <p:spPr>
          <a:xfrm>
            <a:off x="6631593" y="5704328"/>
            <a:ext cx="142165" cy="0"/>
          </a:xfrm>
          <a:custGeom>
            <a:avLst/>
            <a:gdLst/>
            <a:ahLst/>
            <a:cxnLst/>
            <a:rect l="l" t="t" r="r" b="b"/>
            <a:pathLst>
              <a:path w="109854">
                <a:moveTo>
                  <a:pt x="0" y="0"/>
                </a:moveTo>
                <a:lnTo>
                  <a:pt x="109842" y="0"/>
                </a:lnTo>
              </a:path>
            </a:pathLst>
          </a:custGeom>
          <a:ln w="3175">
            <a:solidFill>
              <a:srgbClr val="231F20"/>
            </a:solidFill>
          </a:ln>
        </p:spPr>
        <p:txBody>
          <a:bodyPr wrap="square" lIns="0" tIns="0" rIns="0" bIns="0" rtlCol="0"/>
          <a:lstStyle/>
          <a:p>
            <a:endParaRPr/>
          </a:p>
        </p:txBody>
      </p:sp>
      <p:sp>
        <p:nvSpPr>
          <p:cNvPr id="903" name="object 903"/>
          <p:cNvSpPr/>
          <p:nvPr/>
        </p:nvSpPr>
        <p:spPr>
          <a:xfrm>
            <a:off x="6631510" y="5704269"/>
            <a:ext cx="142986" cy="0"/>
          </a:xfrm>
          <a:custGeom>
            <a:avLst/>
            <a:gdLst/>
            <a:ahLst/>
            <a:cxnLst/>
            <a:rect l="l" t="t" r="r" b="b"/>
            <a:pathLst>
              <a:path w="110489">
                <a:moveTo>
                  <a:pt x="0" y="0"/>
                </a:moveTo>
                <a:lnTo>
                  <a:pt x="110058" y="0"/>
                </a:lnTo>
              </a:path>
            </a:pathLst>
          </a:custGeom>
          <a:ln w="3175">
            <a:solidFill>
              <a:srgbClr val="231F20"/>
            </a:solidFill>
          </a:ln>
        </p:spPr>
        <p:txBody>
          <a:bodyPr wrap="square" lIns="0" tIns="0" rIns="0" bIns="0" rtlCol="0"/>
          <a:lstStyle/>
          <a:p>
            <a:endParaRPr/>
          </a:p>
        </p:txBody>
      </p:sp>
      <p:sp>
        <p:nvSpPr>
          <p:cNvPr id="904" name="object 904"/>
          <p:cNvSpPr/>
          <p:nvPr/>
        </p:nvSpPr>
        <p:spPr>
          <a:xfrm>
            <a:off x="6631444" y="5704220"/>
            <a:ext cx="142986" cy="0"/>
          </a:xfrm>
          <a:custGeom>
            <a:avLst/>
            <a:gdLst/>
            <a:ahLst/>
            <a:cxnLst/>
            <a:rect l="l" t="t" r="r" b="b"/>
            <a:pathLst>
              <a:path w="110489">
                <a:moveTo>
                  <a:pt x="0" y="0"/>
                </a:moveTo>
                <a:lnTo>
                  <a:pt x="110236" y="0"/>
                </a:lnTo>
              </a:path>
            </a:pathLst>
          </a:custGeom>
          <a:ln w="3175">
            <a:solidFill>
              <a:srgbClr val="231F20"/>
            </a:solidFill>
          </a:ln>
        </p:spPr>
        <p:txBody>
          <a:bodyPr wrap="square" lIns="0" tIns="0" rIns="0" bIns="0" rtlCol="0"/>
          <a:lstStyle/>
          <a:p>
            <a:endParaRPr/>
          </a:p>
        </p:txBody>
      </p:sp>
      <p:sp>
        <p:nvSpPr>
          <p:cNvPr id="905" name="object 905"/>
          <p:cNvSpPr/>
          <p:nvPr/>
        </p:nvSpPr>
        <p:spPr>
          <a:xfrm>
            <a:off x="6631362" y="5704161"/>
            <a:ext cx="142986" cy="0"/>
          </a:xfrm>
          <a:custGeom>
            <a:avLst/>
            <a:gdLst/>
            <a:ahLst/>
            <a:cxnLst/>
            <a:rect l="l" t="t" r="r" b="b"/>
            <a:pathLst>
              <a:path w="110489">
                <a:moveTo>
                  <a:pt x="0" y="0"/>
                </a:moveTo>
                <a:lnTo>
                  <a:pt x="110451" y="0"/>
                </a:lnTo>
              </a:path>
            </a:pathLst>
          </a:custGeom>
          <a:ln w="3175">
            <a:solidFill>
              <a:srgbClr val="231F20"/>
            </a:solidFill>
          </a:ln>
        </p:spPr>
        <p:txBody>
          <a:bodyPr wrap="square" lIns="0" tIns="0" rIns="0" bIns="0" rtlCol="0"/>
          <a:lstStyle/>
          <a:p>
            <a:endParaRPr/>
          </a:p>
        </p:txBody>
      </p:sp>
      <p:sp>
        <p:nvSpPr>
          <p:cNvPr id="906" name="object 906"/>
          <p:cNvSpPr/>
          <p:nvPr/>
        </p:nvSpPr>
        <p:spPr>
          <a:xfrm>
            <a:off x="6631296" y="5704112"/>
            <a:ext cx="143809" cy="0"/>
          </a:xfrm>
          <a:custGeom>
            <a:avLst/>
            <a:gdLst/>
            <a:ahLst/>
            <a:cxnLst/>
            <a:rect l="l" t="t" r="r" b="b"/>
            <a:pathLst>
              <a:path w="111125">
                <a:moveTo>
                  <a:pt x="0" y="0"/>
                </a:moveTo>
                <a:lnTo>
                  <a:pt x="110642" y="0"/>
                </a:lnTo>
              </a:path>
            </a:pathLst>
          </a:custGeom>
          <a:ln w="3175">
            <a:solidFill>
              <a:srgbClr val="231F20"/>
            </a:solidFill>
          </a:ln>
        </p:spPr>
        <p:txBody>
          <a:bodyPr wrap="square" lIns="0" tIns="0" rIns="0" bIns="0" rtlCol="0"/>
          <a:lstStyle/>
          <a:p>
            <a:endParaRPr/>
          </a:p>
        </p:txBody>
      </p:sp>
      <p:sp>
        <p:nvSpPr>
          <p:cNvPr id="907" name="object 907"/>
          <p:cNvSpPr/>
          <p:nvPr/>
        </p:nvSpPr>
        <p:spPr>
          <a:xfrm>
            <a:off x="6631213" y="5704063"/>
            <a:ext cx="143809" cy="0"/>
          </a:xfrm>
          <a:custGeom>
            <a:avLst/>
            <a:gdLst/>
            <a:ahLst/>
            <a:cxnLst/>
            <a:rect l="l" t="t" r="r" b="b"/>
            <a:pathLst>
              <a:path w="111125">
                <a:moveTo>
                  <a:pt x="0" y="0"/>
                </a:moveTo>
                <a:lnTo>
                  <a:pt x="110871" y="0"/>
                </a:lnTo>
              </a:path>
            </a:pathLst>
          </a:custGeom>
          <a:ln w="3175">
            <a:solidFill>
              <a:srgbClr val="231F20"/>
            </a:solidFill>
          </a:ln>
        </p:spPr>
        <p:txBody>
          <a:bodyPr wrap="square" lIns="0" tIns="0" rIns="0" bIns="0" rtlCol="0"/>
          <a:lstStyle/>
          <a:p>
            <a:endParaRPr/>
          </a:p>
        </p:txBody>
      </p:sp>
      <p:sp>
        <p:nvSpPr>
          <p:cNvPr id="908" name="object 908"/>
          <p:cNvSpPr/>
          <p:nvPr/>
        </p:nvSpPr>
        <p:spPr>
          <a:xfrm>
            <a:off x="6631149" y="5704008"/>
            <a:ext cx="143809" cy="0"/>
          </a:xfrm>
          <a:custGeom>
            <a:avLst/>
            <a:gdLst/>
            <a:ahLst/>
            <a:cxnLst/>
            <a:rect l="l" t="t" r="r" b="b"/>
            <a:pathLst>
              <a:path w="111125">
                <a:moveTo>
                  <a:pt x="0" y="0"/>
                </a:moveTo>
                <a:lnTo>
                  <a:pt x="111036" y="0"/>
                </a:lnTo>
              </a:path>
            </a:pathLst>
          </a:custGeom>
          <a:ln w="3175">
            <a:solidFill>
              <a:srgbClr val="231F20"/>
            </a:solidFill>
          </a:ln>
        </p:spPr>
        <p:txBody>
          <a:bodyPr wrap="square" lIns="0" tIns="0" rIns="0" bIns="0" rtlCol="0"/>
          <a:lstStyle/>
          <a:p>
            <a:endParaRPr/>
          </a:p>
        </p:txBody>
      </p:sp>
      <p:sp>
        <p:nvSpPr>
          <p:cNvPr id="909" name="object 909"/>
          <p:cNvSpPr/>
          <p:nvPr/>
        </p:nvSpPr>
        <p:spPr>
          <a:xfrm>
            <a:off x="6631065" y="5703960"/>
            <a:ext cx="144631" cy="0"/>
          </a:xfrm>
          <a:custGeom>
            <a:avLst/>
            <a:gdLst/>
            <a:ahLst/>
            <a:cxnLst/>
            <a:rect l="l" t="t" r="r" b="b"/>
            <a:pathLst>
              <a:path w="111760">
                <a:moveTo>
                  <a:pt x="0" y="0"/>
                </a:moveTo>
                <a:lnTo>
                  <a:pt x="111251" y="0"/>
                </a:lnTo>
              </a:path>
            </a:pathLst>
          </a:custGeom>
          <a:ln w="3175">
            <a:solidFill>
              <a:srgbClr val="231F20"/>
            </a:solidFill>
          </a:ln>
        </p:spPr>
        <p:txBody>
          <a:bodyPr wrap="square" lIns="0" tIns="0" rIns="0" bIns="0" rtlCol="0"/>
          <a:lstStyle/>
          <a:p>
            <a:endParaRPr/>
          </a:p>
        </p:txBody>
      </p:sp>
      <p:sp>
        <p:nvSpPr>
          <p:cNvPr id="910" name="object 910"/>
          <p:cNvSpPr/>
          <p:nvPr/>
        </p:nvSpPr>
        <p:spPr>
          <a:xfrm>
            <a:off x="6630999" y="5703906"/>
            <a:ext cx="144631" cy="0"/>
          </a:xfrm>
          <a:custGeom>
            <a:avLst/>
            <a:gdLst/>
            <a:ahLst/>
            <a:cxnLst/>
            <a:rect l="l" t="t" r="r" b="b"/>
            <a:pathLst>
              <a:path w="111760">
                <a:moveTo>
                  <a:pt x="0" y="0"/>
                </a:moveTo>
                <a:lnTo>
                  <a:pt x="111429" y="0"/>
                </a:lnTo>
              </a:path>
            </a:pathLst>
          </a:custGeom>
          <a:ln w="3175">
            <a:solidFill>
              <a:srgbClr val="231F20"/>
            </a:solidFill>
          </a:ln>
        </p:spPr>
        <p:txBody>
          <a:bodyPr wrap="square" lIns="0" tIns="0" rIns="0" bIns="0" rtlCol="0"/>
          <a:lstStyle/>
          <a:p>
            <a:endParaRPr/>
          </a:p>
        </p:txBody>
      </p:sp>
      <p:sp>
        <p:nvSpPr>
          <p:cNvPr id="911" name="object 911"/>
          <p:cNvSpPr/>
          <p:nvPr/>
        </p:nvSpPr>
        <p:spPr>
          <a:xfrm>
            <a:off x="6630918" y="5703857"/>
            <a:ext cx="144631" cy="0"/>
          </a:xfrm>
          <a:custGeom>
            <a:avLst/>
            <a:gdLst/>
            <a:ahLst/>
            <a:cxnLst/>
            <a:rect l="l" t="t" r="r" b="b"/>
            <a:pathLst>
              <a:path w="111760">
                <a:moveTo>
                  <a:pt x="0" y="0"/>
                </a:moveTo>
                <a:lnTo>
                  <a:pt x="111633" y="0"/>
                </a:lnTo>
              </a:path>
            </a:pathLst>
          </a:custGeom>
          <a:ln w="3175">
            <a:solidFill>
              <a:srgbClr val="231F20"/>
            </a:solidFill>
          </a:ln>
        </p:spPr>
        <p:txBody>
          <a:bodyPr wrap="square" lIns="0" tIns="0" rIns="0" bIns="0" rtlCol="0"/>
          <a:lstStyle/>
          <a:p>
            <a:endParaRPr/>
          </a:p>
        </p:txBody>
      </p:sp>
      <p:sp>
        <p:nvSpPr>
          <p:cNvPr id="912" name="object 912"/>
          <p:cNvSpPr/>
          <p:nvPr/>
        </p:nvSpPr>
        <p:spPr>
          <a:xfrm>
            <a:off x="6630836" y="5703808"/>
            <a:ext cx="145452" cy="0"/>
          </a:xfrm>
          <a:custGeom>
            <a:avLst/>
            <a:gdLst/>
            <a:ahLst/>
            <a:cxnLst/>
            <a:rect l="l" t="t" r="r" b="b"/>
            <a:pathLst>
              <a:path w="112395">
                <a:moveTo>
                  <a:pt x="0" y="0"/>
                </a:moveTo>
                <a:lnTo>
                  <a:pt x="111848" y="0"/>
                </a:lnTo>
              </a:path>
            </a:pathLst>
          </a:custGeom>
          <a:ln w="3175">
            <a:solidFill>
              <a:srgbClr val="231F20"/>
            </a:solidFill>
          </a:ln>
        </p:spPr>
        <p:txBody>
          <a:bodyPr wrap="square" lIns="0" tIns="0" rIns="0" bIns="0" rtlCol="0"/>
          <a:lstStyle/>
          <a:p>
            <a:endParaRPr/>
          </a:p>
        </p:txBody>
      </p:sp>
      <p:sp>
        <p:nvSpPr>
          <p:cNvPr id="913" name="object 913"/>
          <p:cNvSpPr/>
          <p:nvPr/>
        </p:nvSpPr>
        <p:spPr>
          <a:xfrm>
            <a:off x="6630770" y="5703749"/>
            <a:ext cx="145452" cy="0"/>
          </a:xfrm>
          <a:custGeom>
            <a:avLst/>
            <a:gdLst/>
            <a:ahLst/>
            <a:cxnLst/>
            <a:rect l="l" t="t" r="r" b="b"/>
            <a:pathLst>
              <a:path w="112395">
                <a:moveTo>
                  <a:pt x="0" y="0"/>
                </a:moveTo>
                <a:lnTo>
                  <a:pt x="112064" y="0"/>
                </a:lnTo>
              </a:path>
            </a:pathLst>
          </a:custGeom>
          <a:ln w="3175">
            <a:solidFill>
              <a:srgbClr val="231F20"/>
            </a:solidFill>
          </a:ln>
        </p:spPr>
        <p:txBody>
          <a:bodyPr wrap="square" lIns="0" tIns="0" rIns="0" bIns="0" rtlCol="0"/>
          <a:lstStyle/>
          <a:p>
            <a:endParaRPr/>
          </a:p>
        </p:txBody>
      </p:sp>
      <p:sp>
        <p:nvSpPr>
          <p:cNvPr id="914" name="object 914"/>
          <p:cNvSpPr/>
          <p:nvPr/>
        </p:nvSpPr>
        <p:spPr>
          <a:xfrm>
            <a:off x="6630688" y="5703699"/>
            <a:ext cx="145452" cy="0"/>
          </a:xfrm>
          <a:custGeom>
            <a:avLst/>
            <a:gdLst/>
            <a:ahLst/>
            <a:cxnLst/>
            <a:rect l="l" t="t" r="r" b="b"/>
            <a:pathLst>
              <a:path w="112395">
                <a:moveTo>
                  <a:pt x="0" y="0"/>
                </a:moveTo>
                <a:lnTo>
                  <a:pt x="112267" y="0"/>
                </a:lnTo>
              </a:path>
            </a:pathLst>
          </a:custGeom>
          <a:ln w="3175">
            <a:solidFill>
              <a:srgbClr val="231F20"/>
            </a:solidFill>
          </a:ln>
        </p:spPr>
        <p:txBody>
          <a:bodyPr wrap="square" lIns="0" tIns="0" rIns="0" bIns="0" rtlCol="0"/>
          <a:lstStyle/>
          <a:p>
            <a:endParaRPr/>
          </a:p>
        </p:txBody>
      </p:sp>
      <p:sp>
        <p:nvSpPr>
          <p:cNvPr id="915" name="object 915"/>
          <p:cNvSpPr/>
          <p:nvPr/>
        </p:nvSpPr>
        <p:spPr>
          <a:xfrm>
            <a:off x="6630621" y="5703641"/>
            <a:ext cx="146274" cy="0"/>
          </a:xfrm>
          <a:custGeom>
            <a:avLst/>
            <a:gdLst/>
            <a:ahLst/>
            <a:cxnLst/>
            <a:rect l="l" t="t" r="r" b="b"/>
            <a:pathLst>
              <a:path w="113029">
                <a:moveTo>
                  <a:pt x="0" y="0"/>
                </a:moveTo>
                <a:lnTo>
                  <a:pt x="112458" y="0"/>
                </a:lnTo>
              </a:path>
            </a:pathLst>
          </a:custGeom>
          <a:ln w="3175">
            <a:solidFill>
              <a:srgbClr val="231F20"/>
            </a:solidFill>
          </a:ln>
        </p:spPr>
        <p:txBody>
          <a:bodyPr wrap="square" lIns="0" tIns="0" rIns="0" bIns="0" rtlCol="0"/>
          <a:lstStyle/>
          <a:p>
            <a:endParaRPr/>
          </a:p>
        </p:txBody>
      </p:sp>
      <p:sp>
        <p:nvSpPr>
          <p:cNvPr id="916" name="object 916"/>
          <p:cNvSpPr/>
          <p:nvPr/>
        </p:nvSpPr>
        <p:spPr>
          <a:xfrm>
            <a:off x="6630540" y="5703597"/>
            <a:ext cx="146274" cy="0"/>
          </a:xfrm>
          <a:custGeom>
            <a:avLst/>
            <a:gdLst/>
            <a:ahLst/>
            <a:cxnLst/>
            <a:rect l="l" t="t" r="r" b="b"/>
            <a:pathLst>
              <a:path w="113029">
                <a:moveTo>
                  <a:pt x="0" y="0"/>
                </a:moveTo>
                <a:lnTo>
                  <a:pt x="112649" y="0"/>
                </a:lnTo>
              </a:path>
            </a:pathLst>
          </a:custGeom>
          <a:ln w="3175">
            <a:solidFill>
              <a:srgbClr val="231F20"/>
            </a:solidFill>
          </a:ln>
        </p:spPr>
        <p:txBody>
          <a:bodyPr wrap="square" lIns="0" tIns="0" rIns="0" bIns="0" rtlCol="0"/>
          <a:lstStyle/>
          <a:p>
            <a:endParaRPr/>
          </a:p>
        </p:txBody>
      </p:sp>
      <p:sp>
        <p:nvSpPr>
          <p:cNvPr id="917" name="object 917"/>
          <p:cNvSpPr/>
          <p:nvPr/>
        </p:nvSpPr>
        <p:spPr>
          <a:xfrm>
            <a:off x="6630474" y="5703538"/>
            <a:ext cx="146274" cy="0"/>
          </a:xfrm>
          <a:custGeom>
            <a:avLst/>
            <a:gdLst/>
            <a:ahLst/>
            <a:cxnLst/>
            <a:rect l="l" t="t" r="r" b="b"/>
            <a:pathLst>
              <a:path w="113029">
                <a:moveTo>
                  <a:pt x="0" y="0"/>
                </a:moveTo>
                <a:lnTo>
                  <a:pt x="112864" y="0"/>
                </a:lnTo>
              </a:path>
            </a:pathLst>
          </a:custGeom>
          <a:ln w="3175">
            <a:solidFill>
              <a:srgbClr val="231F20"/>
            </a:solidFill>
          </a:ln>
        </p:spPr>
        <p:txBody>
          <a:bodyPr wrap="square" lIns="0" tIns="0" rIns="0" bIns="0" rtlCol="0"/>
          <a:lstStyle/>
          <a:p>
            <a:endParaRPr/>
          </a:p>
        </p:txBody>
      </p:sp>
      <p:sp>
        <p:nvSpPr>
          <p:cNvPr id="918" name="object 918"/>
          <p:cNvSpPr/>
          <p:nvPr/>
        </p:nvSpPr>
        <p:spPr>
          <a:xfrm>
            <a:off x="6630408" y="5703494"/>
            <a:ext cx="146274" cy="0"/>
          </a:xfrm>
          <a:custGeom>
            <a:avLst/>
            <a:gdLst/>
            <a:ahLst/>
            <a:cxnLst/>
            <a:rect l="l" t="t" r="r" b="b"/>
            <a:pathLst>
              <a:path w="113029">
                <a:moveTo>
                  <a:pt x="0" y="0"/>
                </a:moveTo>
                <a:lnTo>
                  <a:pt x="113029" y="0"/>
                </a:lnTo>
              </a:path>
            </a:pathLst>
          </a:custGeom>
          <a:ln w="3175">
            <a:solidFill>
              <a:srgbClr val="231F20"/>
            </a:solidFill>
          </a:ln>
        </p:spPr>
        <p:txBody>
          <a:bodyPr wrap="square" lIns="0" tIns="0" rIns="0" bIns="0" rtlCol="0"/>
          <a:lstStyle/>
          <a:p>
            <a:endParaRPr/>
          </a:p>
        </p:txBody>
      </p:sp>
      <p:sp>
        <p:nvSpPr>
          <p:cNvPr id="919" name="object 919"/>
          <p:cNvSpPr/>
          <p:nvPr/>
        </p:nvSpPr>
        <p:spPr>
          <a:xfrm>
            <a:off x="6630326" y="5703444"/>
            <a:ext cx="147095" cy="0"/>
          </a:xfrm>
          <a:custGeom>
            <a:avLst/>
            <a:gdLst/>
            <a:ahLst/>
            <a:cxnLst/>
            <a:rect l="l" t="t" r="r" b="b"/>
            <a:pathLst>
              <a:path w="113664">
                <a:moveTo>
                  <a:pt x="0" y="0"/>
                </a:moveTo>
                <a:lnTo>
                  <a:pt x="113245" y="0"/>
                </a:lnTo>
              </a:path>
            </a:pathLst>
          </a:custGeom>
          <a:ln w="3175">
            <a:solidFill>
              <a:srgbClr val="231F20"/>
            </a:solidFill>
          </a:ln>
        </p:spPr>
        <p:txBody>
          <a:bodyPr wrap="square" lIns="0" tIns="0" rIns="0" bIns="0" rtlCol="0"/>
          <a:lstStyle/>
          <a:p>
            <a:endParaRPr/>
          </a:p>
        </p:txBody>
      </p:sp>
      <p:sp>
        <p:nvSpPr>
          <p:cNvPr id="920" name="object 920"/>
          <p:cNvSpPr/>
          <p:nvPr/>
        </p:nvSpPr>
        <p:spPr>
          <a:xfrm>
            <a:off x="6630227" y="5703381"/>
            <a:ext cx="147095" cy="0"/>
          </a:xfrm>
          <a:custGeom>
            <a:avLst/>
            <a:gdLst/>
            <a:ahLst/>
            <a:cxnLst/>
            <a:rect l="l" t="t" r="r" b="b"/>
            <a:pathLst>
              <a:path w="113664">
                <a:moveTo>
                  <a:pt x="0" y="0"/>
                </a:moveTo>
                <a:lnTo>
                  <a:pt x="113487" y="0"/>
                </a:lnTo>
              </a:path>
            </a:pathLst>
          </a:custGeom>
          <a:ln w="3175">
            <a:solidFill>
              <a:srgbClr val="231F20"/>
            </a:solidFill>
          </a:ln>
        </p:spPr>
        <p:txBody>
          <a:bodyPr wrap="square" lIns="0" tIns="0" rIns="0" bIns="0" rtlCol="0"/>
          <a:lstStyle/>
          <a:p>
            <a:endParaRPr/>
          </a:p>
        </p:txBody>
      </p:sp>
      <p:sp>
        <p:nvSpPr>
          <p:cNvPr id="921" name="object 921"/>
          <p:cNvSpPr/>
          <p:nvPr/>
        </p:nvSpPr>
        <p:spPr>
          <a:xfrm>
            <a:off x="6630177" y="5703337"/>
            <a:ext cx="147095" cy="0"/>
          </a:xfrm>
          <a:custGeom>
            <a:avLst/>
            <a:gdLst/>
            <a:ahLst/>
            <a:cxnLst/>
            <a:rect l="l" t="t" r="r" b="b"/>
            <a:pathLst>
              <a:path w="113664">
                <a:moveTo>
                  <a:pt x="0" y="0"/>
                </a:moveTo>
                <a:lnTo>
                  <a:pt x="113664" y="0"/>
                </a:lnTo>
              </a:path>
            </a:pathLst>
          </a:custGeom>
          <a:ln w="3175">
            <a:solidFill>
              <a:srgbClr val="231F20"/>
            </a:solidFill>
          </a:ln>
        </p:spPr>
        <p:txBody>
          <a:bodyPr wrap="square" lIns="0" tIns="0" rIns="0" bIns="0" rtlCol="0"/>
          <a:lstStyle/>
          <a:p>
            <a:endParaRPr/>
          </a:p>
        </p:txBody>
      </p:sp>
      <p:sp>
        <p:nvSpPr>
          <p:cNvPr id="922" name="object 922"/>
          <p:cNvSpPr/>
          <p:nvPr/>
        </p:nvSpPr>
        <p:spPr>
          <a:xfrm>
            <a:off x="6630096" y="5703273"/>
            <a:ext cx="147918" cy="0"/>
          </a:xfrm>
          <a:custGeom>
            <a:avLst/>
            <a:gdLst/>
            <a:ahLst/>
            <a:cxnLst/>
            <a:rect l="l" t="t" r="r" b="b"/>
            <a:pathLst>
              <a:path w="114300">
                <a:moveTo>
                  <a:pt x="0" y="0"/>
                </a:moveTo>
                <a:lnTo>
                  <a:pt x="113868" y="0"/>
                </a:lnTo>
              </a:path>
            </a:pathLst>
          </a:custGeom>
          <a:ln w="3175">
            <a:solidFill>
              <a:srgbClr val="231F20"/>
            </a:solidFill>
          </a:ln>
        </p:spPr>
        <p:txBody>
          <a:bodyPr wrap="square" lIns="0" tIns="0" rIns="0" bIns="0" rtlCol="0"/>
          <a:lstStyle/>
          <a:p>
            <a:endParaRPr/>
          </a:p>
        </p:txBody>
      </p:sp>
      <p:sp>
        <p:nvSpPr>
          <p:cNvPr id="923" name="object 923"/>
          <p:cNvSpPr/>
          <p:nvPr/>
        </p:nvSpPr>
        <p:spPr>
          <a:xfrm>
            <a:off x="6630030" y="5703233"/>
            <a:ext cx="147918" cy="0"/>
          </a:xfrm>
          <a:custGeom>
            <a:avLst/>
            <a:gdLst/>
            <a:ahLst/>
            <a:cxnLst/>
            <a:rect l="l" t="t" r="r" b="b"/>
            <a:pathLst>
              <a:path w="114300">
                <a:moveTo>
                  <a:pt x="0" y="0"/>
                </a:moveTo>
                <a:lnTo>
                  <a:pt x="114046" y="0"/>
                </a:lnTo>
              </a:path>
            </a:pathLst>
          </a:custGeom>
          <a:ln w="3175">
            <a:solidFill>
              <a:srgbClr val="231F20"/>
            </a:solidFill>
          </a:ln>
        </p:spPr>
        <p:txBody>
          <a:bodyPr wrap="square" lIns="0" tIns="0" rIns="0" bIns="0" rtlCol="0"/>
          <a:lstStyle/>
          <a:p>
            <a:endParaRPr/>
          </a:p>
        </p:txBody>
      </p:sp>
      <p:sp>
        <p:nvSpPr>
          <p:cNvPr id="924" name="object 924"/>
          <p:cNvSpPr/>
          <p:nvPr/>
        </p:nvSpPr>
        <p:spPr>
          <a:xfrm>
            <a:off x="6629947" y="5703179"/>
            <a:ext cx="147918" cy="0"/>
          </a:xfrm>
          <a:custGeom>
            <a:avLst/>
            <a:gdLst/>
            <a:ahLst/>
            <a:cxnLst/>
            <a:rect l="l" t="t" r="r" b="b"/>
            <a:pathLst>
              <a:path w="114300">
                <a:moveTo>
                  <a:pt x="0" y="0"/>
                </a:moveTo>
                <a:lnTo>
                  <a:pt x="114249" y="0"/>
                </a:lnTo>
              </a:path>
            </a:pathLst>
          </a:custGeom>
          <a:ln w="3175">
            <a:solidFill>
              <a:srgbClr val="231F20"/>
            </a:solidFill>
          </a:ln>
        </p:spPr>
        <p:txBody>
          <a:bodyPr wrap="square" lIns="0" tIns="0" rIns="0" bIns="0" rtlCol="0"/>
          <a:lstStyle/>
          <a:p>
            <a:endParaRPr/>
          </a:p>
        </p:txBody>
      </p:sp>
      <p:sp>
        <p:nvSpPr>
          <p:cNvPr id="925" name="object 925"/>
          <p:cNvSpPr/>
          <p:nvPr/>
        </p:nvSpPr>
        <p:spPr>
          <a:xfrm>
            <a:off x="6629883" y="5703121"/>
            <a:ext cx="148739" cy="0"/>
          </a:xfrm>
          <a:custGeom>
            <a:avLst/>
            <a:gdLst/>
            <a:ahLst/>
            <a:cxnLst/>
            <a:rect l="l" t="t" r="r" b="b"/>
            <a:pathLst>
              <a:path w="114935">
                <a:moveTo>
                  <a:pt x="0" y="0"/>
                </a:moveTo>
                <a:lnTo>
                  <a:pt x="114465" y="0"/>
                </a:lnTo>
              </a:path>
            </a:pathLst>
          </a:custGeom>
          <a:ln w="3175">
            <a:solidFill>
              <a:srgbClr val="231F20"/>
            </a:solidFill>
          </a:ln>
        </p:spPr>
        <p:txBody>
          <a:bodyPr wrap="square" lIns="0" tIns="0" rIns="0" bIns="0" rtlCol="0"/>
          <a:lstStyle/>
          <a:p>
            <a:endParaRPr/>
          </a:p>
        </p:txBody>
      </p:sp>
      <p:sp>
        <p:nvSpPr>
          <p:cNvPr id="926" name="object 926"/>
          <p:cNvSpPr/>
          <p:nvPr/>
        </p:nvSpPr>
        <p:spPr>
          <a:xfrm>
            <a:off x="6629801" y="5703081"/>
            <a:ext cx="148739" cy="0"/>
          </a:xfrm>
          <a:custGeom>
            <a:avLst/>
            <a:gdLst/>
            <a:ahLst/>
            <a:cxnLst/>
            <a:rect l="l" t="t" r="r" b="b"/>
            <a:pathLst>
              <a:path w="114935">
                <a:moveTo>
                  <a:pt x="0" y="0"/>
                </a:moveTo>
                <a:lnTo>
                  <a:pt x="114655" y="0"/>
                </a:lnTo>
              </a:path>
            </a:pathLst>
          </a:custGeom>
          <a:ln w="3175">
            <a:solidFill>
              <a:srgbClr val="231F20"/>
            </a:solidFill>
          </a:ln>
        </p:spPr>
        <p:txBody>
          <a:bodyPr wrap="square" lIns="0" tIns="0" rIns="0" bIns="0" rtlCol="0"/>
          <a:lstStyle/>
          <a:p>
            <a:endParaRPr/>
          </a:p>
        </p:txBody>
      </p:sp>
      <p:sp>
        <p:nvSpPr>
          <p:cNvPr id="927" name="object 927"/>
          <p:cNvSpPr/>
          <p:nvPr/>
        </p:nvSpPr>
        <p:spPr>
          <a:xfrm>
            <a:off x="6629735" y="5703022"/>
            <a:ext cx="148739" cy="0"/>
          </a:xfrm>
          <a:custGeom>
            <a:avLst/>
            <a:gdLst/>
            <a:ahLst/>
            <a:cxnLst/>
            <a:rect l="l" t="t" r="r" b="b"/>
            <a:pathLst>
              <a:path w="114935">
                <a:moveTo>
                  <a:pt x="0" y="0"/>
                </a:moveTo>
                <a:lnTo>
                  <a:pt x="114846" y="0"/>
                </a:lnTo>
              </a:path>
            </a:pathLst>
          </a:custGeom>
          <a:ln w="3175">
            <a:solidFill>
              <a:srgbClr val="231F20"/>
            </a:solidFill>
          </a:ln>
        </p:spPr>
        <p:txBody>
          <a:bodyPr wrap="square" lIns="0" tIns="0" rIns="0" bIns="0" rtlCol="0"/>
          <a:lstStyle/>
          <a:p>
            <a:endParaRPr/>
          </a:p>
        </p:txBody>
      </p:sp>
      <p:sp>
        <p:nvSpPr>
          <p:cNvPr id="928" name="object 928"/>
          <p:cNvSpPr/>
          <p:nvPr/>
        </p:nvSpPr>
        <p:spPr>
          <a:xfrm>
            <a:off x="6629652" y="5702978"/>
            <a:ext cx="149561" cy="0"/>
          </a:xfrm>
          <a:custGeom>
            <a:avLst/>
            <a:gdLst/>
            <a:ahLst/>
            <a:cxnLst/>
            <a:rect l="l" t="t" r="r" b="b"/>
            <a:pathLst>
              <a:path w="115570">
                <a:moveTo>
                  <a:pt x="0" y="0"/>
                </a:moveTo>
                <a:lnTo>
                  <a:pt x="115049" y="0"/>
                </a:lnTo>
              </a:path>
            </a:pathLst>
          </a:custGeom>
          <a:ln w="3175">
            <a:solidFill>
              <a:srgbClr val="231F20"/>
            </a:solidFill>
          </a:ln>
        </p:spPr>
        <p:txBody>
          <a:bodyPr wrap="square" lIns="0" tIns="0" rIns="0" bIns="0" rtlCol="0"/>
          <a:lstStyle/>
          <a:p>
            <a:endParaRPr/>
          </a:p>
        </p:txBody>
      </p:sp>
      <p:sp>
        <p:nvSpPr>
          <p:cNvPr id="929" name="object 929"/>
          <p:cNvSpPr/>
          <p:nvPr/>
        </p:nvSpPr>
        <p:spPr>
          <a:xfrm>
            <a:off x="6629586" y="5702924"/>
            <a:ext cx="149561" cy="0"/>
          </a:xfrm>
          <a:custGeom>
            <a:avLst/>
            <a:gdLst/>
            <a:ahLst/>
            <a:cxnLst/>
            <a:rect l="l" t="t" r="r" b="b"/>
            <a:pathLst>
              <a:path w="115570">
                <a:moveTo>
                  <a:pt x="0" y="0"/>
                </a:moveTo>
                <a:lnTo>
                  <a:pt x="115239" y="0"/>
                </a:lnTo>
              </a:path>
            </a:pathLst>
          </a:custGeom>
          <a:ln w="3175">
            <a:solidFill>
              <a:srgbClr val="231F20"/>
            </a:solidFill>
          </a:ln>
        </p:spPr>
        <p:txBody>
          <a:bodyPr wrap="square" lIns="0" tIns="0" rIns="0" bIns="0" rtlCol="0"/>
          <a:lstStyle/>
          <a:p>
            <a:endParaRPr/>
          </a:p>
        </p:txBody>
      </p:sp>
      <p:sp>
        <p:nvSpPr>
          <p:cNvPr id="930" name="object 930"/>
          <p:cNvSpPr/>
          <p:nvPr/>
        </p:nvSpPr>
        <p:spPr>
          <a:xfrm>
            <a:off x="6629488" y="5702866"/>
            <a:ext cx="149561" cy="0"/>
          </a:xfrm>
          <a:custGeom>
            <a:avLst/>
            <a:gdLst/>
            <a:ahLst/>
            <a:cxnLst/>
            <a:rect l="l" t="t" r="r" b="b"/>
            <a:pathLst>
              <a:path w="115570">
                <a:moveTo>
                  <a:pt x="0" y="0"/>
                </a:moveTo>
                <a:lnTo>
                  <a:pt x="115493" y="0"/>
                </a:lnTo>
              </a:path>
            </a:pathLst>
          </a:custGeom>
          <a:ln w="3175">
            <a:solidFill>
              <a:srgbClr val="231F20"/>
            </a:solidFill>
          </a:ln>
        </p:spPr>
        <p:txBody>
          <a:bodyPr wrap="square" lIns="0" tIns="0" rIns="0" bIns="0" rtlCol="0"/>
          <a:lstStyle/>
          <a:p>
            <a:endParaRPr/>
          </a:p>
        </p:txBody>
      </p:sp>
      <p:sp>
        <p:nvSpPr>
          <p:cNvPr id="931" name="object 931"/>
          <p:cNvSpPr/>
          <p:nvPr/>
        </p:nvSpPr>
        <p:spPr>
          <a:xfrm>
            <a:off x="6629439" y="5702817"/>
            <a:ext cx="150383" cy="0"/>
          </a:xfrm>
          <a:custGeom>
            <a:avLst/>
            <a:gdLst/>
            <a:ahLst/>
            <a:cxnLst/>
            <a:rect l="l" t="t" r="r" b="b"/>
            <a:pathLst>
              <a:path w="116204">
                <a:moveTo>
                  <a:pt x="0" y="0"/>
                </a:moveTo>
                <a:lnTo>
                  <a:pt x="115646" y="0"/>
                </a:lnTo>
              </a:path>
            </a:pathLst>
          </a:custGeom>
          <a:ln w="3175">
            <a:solidFill>
              <a:srgbClr val="231F20"/>
            </a:solidFill>
          </a:ln>
        </p:spPr>
        <p:txBody>
          <a:bodyPr wrap="square" lIns="0" tIns="0" rIns="0" bIns="0" rtlCol="0"/>
          <a:lstStyle/>
          <a:p>
            <a:endParaRPr/>
          </a:p>
        </p:txBody>
      </p:sp>
      <p:sp>
        <p:nvSpPr>
          <p:cNvPr id="932" name="object 932"/>
          <p:cNvSpPr/>
          <p:nvPr/>
        </p:nvSpPr>
        <p:spPr>
          <a:xfrm>
            <a:off x="6629340" y="5702758"/>
            <a:ext cx="150383" cy="0"/>
          </a:xfrm>
          <a:custGeom>
            <a:avLst/>
            <a:gdLst/>
            <a:ahLst/>
            <a:cxnLst/>
            <a:rect l="l" t="t" r="r" b="b"/>
            <a:pathLst>
              <a:path w="116204">
                <a:moveTo>
                  <a:pt x="0" y="0"/>
                </a:moveTo>
                <a:lnTo>
                  <a:pt x="115874" y="0"/>
                </a:lnTo>
              </a:path>
            </a:pathLst>
          </a:custGeom>
          <a:ln w="3175">
            <a:solidFill>
              <a:srgbClr val="231F20"/>
            </a:solidFill>
          </a:ln>
        </p:spPr>
        <p:txBody>
          <a:bodyPr wrap="square" lIns="0" tIns="0" rIns="0" bIns="0" rtlCol="0"/>
          <a:lstStyle/>
          <a:p>
            <a:endParaRPr/>
          </a:p>
        </p:txBody>
      </p:sp>
      <p:sp>
        <p:nvSpPr>
          <p:cNvPr id="933" name="object 933"/>
          <p:cNvSpPr/>
          <p:nvPr/>
        </p:nvSpPr>
        <p:spPr>
          <a:xfrm>
            <a:off x="6629290" y="5702719"/>
            <a:ext cx="150383" cy="0"/>
          </a:xfrm>
          <a:custGeom>
            <a:avLst/>
            <a:gdLst/>
            <a:ahLst/>
            <a:cxnLst/>
            <a:rect l="l" t="t" r="r" b="b"/>
            <a:pathLst>
              <a:path w="116204">
                <a:moveTo>
                  <a:pt x="0" y="0"/>
                </a:moveTo>
                <a:lnTo>
                  <a:pt x="116052" y="0"/>
                </a:lnTo>
              </a:path>
            </a:pathLst>
          </a:custGeom>
          <a:ln w="3175">
            <a:solidFill>
              <a:srgbClr val="231F20"/>
            </a:solidFill>
          </a:ln>
        </p:spPr>
        <p:txBody>
          <a:bodyPr wrap="square" lIns="0" tIns="0" rIns="0" bIns="0" rtlCol="0"/>
          <a:lstStyle/>
          <a:p>
            <a:endParaRPr/>
          </a:p>
        </p:txBody>
      </p:sp>
      <p:sp>
        <p:nvSpPr>
          <p:cNvPr id="934" name="object 934"/>
          <p:cNvSpPr/>
          <p:nvPr/>
        </p:nvSpPr>
        <p:spPr>
          <a:xfrm>
            <a:off x="6629209" y="5702660"/>
            <a:ext cx="151203" cy="0"/>
          </a:xfrm>
          <a:custGeom>
            <a:avLst/>
            <a:gdLst/>
            <a:ahLst/>
            <a:cxnLst/>
            <a:rect l="l" t="t" r="r" b="b"/>
            <a:pathLst>
              <a:path w="116839">
                <a:moveTo>
                  <a:pt x="0" y="0"/>
                </a:moveTo>
                <a:lnTo>
                  <a:pt x="116255" y="0"/>
                </a:lnTo>
              </a:path>
            </a:pathLst>
          </a:custGeom>
          <a:ln w="3175">
            <a:solidFill>
              <a:srgbClr val="231F20"/>
            </a:solidFill>
          </a:ln>
        </p:spPr>
        <p:txBody>
          <a:bodyPr wrap="square" lIns="0" tIns="0" rIns="0" bIns="0" rtlCol="0"/>
          <a:lstStyle/>
          <a:p>
            <a:endParaRPr/>
          </a:p>
        </p:txBody>
      </p:sp>
      <p:sp>
        <p:nvSpPr>
          <p:cNvPr id="935" name="object 935"/>
          <p:cNvSpPr/>
          <p:nvPr/>
        </p:nvSpPr>
        <p:spPr>
          <a:xfrm>
            <a:off x="6629126" y="5702611"/>
            <a:ext cx="151203" cy="0"/>
          </a:xfrm>
          <a:custGeom>
            <a:avLst/>
            <a:gdLst/>
            <a:ahLst/>
            <a:cxnLst/>
            <a:rect l="l" t="t" r="r" b="b"/>
            <a:pathLst>
              <a:path w="116839">
                <a:moveTo>
                  <a:pt x="0" y="0"/>
                </a:moveTo>
                <a:lnTo>
                  <a:pt x="116459" y="0"/>
                </a:lnTo>
              </a:path>
            </a:pathLst>
          </a:custGeom>
          <a:ln w="3175">
            <a:solidFill>
              <a:srgbClr val="231F20"/>
            </a:solidFill>
          </a:ln>
        </p:spPr>
        <p:txBody>
          <a:bodyPr wrap="square" lIns="0" tIns="0" rIns="0" bIns="0" rtlCol="0"/>
          <a:lstStyle/>
          <a:p>
            <a:endParaRPr/>
          </a:p>
        </p:txBody>
      </p:sp>
      <p:sp>
        <p:nvSpPr>
          <p:cNvPr id="936" name="object 936"/>
          <p:cNvSpPr/>
          <p:nvPr/>
        </p:nvSpPr>
        <p:spPr>
          <a:xfrm>
            <a:off x="6629060" y="5702561"/>
            <a:ext cx="151203" cy="0"/>
          </a:xfrm>
          <a:custGeom>
            <a:avLst/>
            <a:gdLst/>
            <a:ahLst/>
            <a:cxnLst/>
            <a:rect l="l" t="t" r="r" b="b"/>
            <a:pathLst>
              <a:path w="116839">
                <a:moveTo>
                  <a:pt x="0" y="0"/>
                </a:moveTo>
                <a:lnTo>
                  <a:pt x="116636" y="0"/>
                </a:lnTo>
              </a:path>
            </a:pathLst>
          </a:custGeom>
          <a:ln w="3175">
            <a:solidFill>
              <a:srgbClr val="231F20"/>
            </a:solidFill>
          </a:ln>
        </p:spPr>
        <p:txBody>
          <a:bodyPr wrap="square" lIns="0" tIns="0" rIns="0" bIns="0" rtlCol="0"/>
          <a:lstStyle/>
          <a:p>
            <a:endParaRPr/>
          </a:p>
        </p:txBody>
      </p:sp>
      <p:sp>
        <p:nvSpPr>
          <p:cNvPr id="937" name="object 937"/>
          <p:cNvSpPr/>
          <p:nvPr/>
        </p:nvSpPr>
        <p:spPr>
          <a:xfrm>
            <a:off x="6628979" y="5702498"/>
            <a:ext cx="152026" cy="0"/>
          </a:xfrm>
          <a:custGeom>
            <a:avLst/>
            <a:gdLst/>
            <a:ahLst/>
            <a:cxnLst/>
            <a:rect l="l" t="t" r="r" b="b"/>
            <a:pathLst>
              <a:path w="117475">
                <a:moveTo>
                  <a:pt x="0" y="0"/>
                </a:moveTo>
                <a:lnTo>
                  <a:pt x="116865" y="0"/>
                </a:lnTo>
              </a:path>
            </a:pathLst>
          </a:custGeom>
          <a:ln w="3175">
            <a:solidFill>
              <a:srgbClr val="231F20"/>
            </a:solidFill>
          </a:ln>
        </p:spPr>
        <p:txBody>
          <a:bodyPr wrap="square" lIns="0" tIns="0" rIns="0" bIns="0" rtlCol="0"/>
          <a:lstStyle/>
          <a:p>
            <a:endParaRPr/>
          </a:p>
        </p:txBody>
      </p:sp>
      <p:sp>
        <p:nvSpPr>
          <p:cNvPr id="938" name="object 938"/>
          <p:cNvSpPr/>
          <p:nvPr/>
        </p:nvSpPr>
        <p:spPr>
          <a:xfrm>
            <a:off x="6628897" y="5702454"/>
            <a:ext cx="152026" cy="0"/>
          </a:xfrm>
          <a:custGeom>
            <a:avLst/>
            <a:gdLst/>
            <a:ahLst/>
            <a:cxnLst/>
            <a:rect l="l" t="t" r="r" b="b"/>
            <a:pathLst>
              <a:path w="117475">
                <a:moveTo>
                  <a:pt x="0" y="0"/>
                </a:moveTo>
                <a:lnTo>
                  <a:pt x="117068" y="0"/>
                </a:lnTo>
              </a:path>
            </a:pathLst>
          </a:custGeom>
          <a:ln w="3175">
            <a:solidFill>
              <a:srgbClr val="231F20"/>
            </a:solidFill>
          </a:ln>
        </p:spPr>
        <p:txBody>
          <a:bodyPr wrap="square" lIns="0" tIns="0" rIns="0" bIns="0" rtlCol="0"/>
          <a:lstStyle/>
          <a:p>
            <a:endParaRPr/>
          </a:p>
        </p:txBody>
      </p:sp>
      <p:sp>
        <p:nvSpPr>
          <p:cNvPr id="939" name="object 939"/>
          <p:cNvSpPr/>
          <p:nvPr/>
        </p:nvSpPr>
        <p:spPr>
          <a:xfrm>
            <a:off x="6628831" y="5702394"/>
            <a:ext cx="152026" cy="0"/>
          </a:xfrm>
          <a:custGeom>
            <a:avLst/>
            <a:gdLst/>
            <a:ahLst/>
            <a:cxnLst/>
            <a:rect l="l" t="t" r="r" b="b"/>
            <a:pathLst>
              <a:path w="117475">
                <a:moveTo>
                  <a:pt x="0" y="0"/>
                </a:moveTo>
                <a:lnTo>
                  <a:pt x="117271" y="0"/>
                </a:lnTo>
              </a:path>
            </a:pathLst>
          </a:custGeom>
          <a:ln w="3175">
            <a:solidFill>
              <a:srgbClr val="231F20"/>
            </a:solidFill>
          </a:ln>
        </p:spPr>
        <p:txBody>
          <a:bodyPr wrap="square" lIns="0" tIns="0" rIns="0" bIns="0" rtlCol="0"/>
          <a:lstStyle/>
          <a:p>
            <a:endParaRPr/>
          </a:p>
        </p:txBody>
      </p:sp>
      <p:sp>
        <p:nvSpPr>
          <p:cNvPr id="940" name="object 940"/>
          <p:cNvSpPr/>
          <p:nvPr/>
        </p:nvSpPr>
        <p:spPr>
          <a:xfrm>
            <a:off x="6628748" y="5702346"/>
            <a:ext cx="152026" cy="0"/>
          </a:xfrm>
          <a:custGeom>
            <a:avLst/>
            <a:gdLst/>
            <a:ahLst/>
            <a:cxnLst/>
            <a:rect l="l" t="t" r="r" b="b"/>
            <a:pathLst>
              <a:path w="117475">
                <a:moveTo>
                  <a:pt x="0" y="0"/>
                </a:moveTo>
                <a:lnTo>
                  <a:pt x="117475" y="0"/>
                </a:lnTo>
              </a:path>
            </a:pathLst>
          </a:custGeom>
          <a:ln w="3175">
            <a:solidFill>
              <a:srgbClr val="231F20"/>
            </a:solidFill>
          </a:ln>
        </p:spPr>
        <p:txBody>
          <a:bodyPr wrap="square" lIns="0" tIns="0" rIns="0" bIns="0" rtlCol="0"/>
          <a:lstStyle/>
          <a:p>
            <a:endParaRPr/>
          </a:p>
        </p:txBody>
      </p:sp>
      <p:sp>
        <p:nvSpPr>
          <p:cNvPr id="941" name="object 941"/>
          <p:cNvSpPr/>
          <p:nvPr/>
        </p:nvSpPr>
        <p:spPr>
          <a:xfrm>
            <a:off x="6628683" y="5702306"/>
            <a:ext cx="152848" cy="0"/>
          </a:xfrm>
          <a:custGeom>
            <a:avLst/>
            <a:gdLst/>
            <a:ahLst/>
            <a:cxnLst/>
            <a:rect l="l" t="t" r="r" b="b"/>
            <a:pathLst>
              <a:path w="118110">
                <a:moveTo>
                  <a:pt x="0" y="0"/>
                </a:moveTo>
                <a:lnTo>
                  <a:pt x="117665" y="0"/>
                </a:lnTo>
              </a:path>
            </a:pathLst>
          </a:custGeom>
          <a:ln w="3175">
            <a:solidFill>
              <a:srgbClr val="231F20"/>
            </a:solidFill>
          </a:ln>
        </p:spPr>
        <p:txBody>
          <a:bodyPr wrap="square" lIns="0" tIns="0" rIns="0" bIns="0" rtlCol="0"/>
          <a:lstStyle/>
          <a:p>
            <a:endParaRPr/>
          </a:p>
        </p:txBody>
      </p:sp>
      <p:sp>
        <p:nvSpPr>
          <p:cNvPr id="942" name="object 942"/>
          <p:cNvSpPr/>
          <p:nvPr/>
        </p:nvSpPr>
        <p:spPr>
          <a:xfrm>
            <a:off x="6628600" y="5702242"/>
            <a:ext cx="152848" cy="0"/>
          </a:xfrm>
          <a:custGeom>
            <a:avLst/>
            <a:gdLst/>
            <a:ahLst/>
            <a:cxnLst/>
            <a:rect l="l" t="t" r="r" b="b"/>
            <a:pathLst>
              <a:path w="118110">
                <a:moveTo>
                  <a:pt x="0" y="0"/>
                </a:moveTo>
                <a:lnTo>
                  <a:pt x="117868" y="0"/>
                </a:lnTo>
              </a:path>
            </a:pathLst>
          </a:custGeom>
          <a:ln w="3175">
            <a:solidFill>
              <a:srgbClr val="231F20"/>
            </a:solidFill>
          </a:ln>
        </p:spPr>
        <p:txBody>
          <a:bodyPr wrap="square" lIns="0" tIns="0" rIns="0" bIns="0" rtlCol="0"/>
          <a:lstStyle/>
          <a:p>
            <a:endParaRPr/>
          </a:p>
        </p:txBody>
      </p:sp>
      <p:sp>
        <p:nvSpPr>
          <p:cNvPr id="943" name="object 943"/>
          <p:cNvSpPr/>
          <p:nvPr/>
        </p:nvSpPr>
        <p:spPr>
          <a:xfrm>
            <a:off x="6628551" y="5702199"/>
            <a:ext cx="152848" cy="0"/>
          </a:xfrm>
          <a:custGeom>
            <a:avLst/>
            <a:gdLst/>
            <a:ahLst/>
            <a:cxnLst/>
            <a:rect l="l" t="t" r="r" b="b"/>
            <a:pathLst>
              <a:path w="118110">
                <a:moveTo>
                  <a:pt x="0" y="0"/>
                </a:moveTo>
                <a:lnTo>
                  <a:pt x="118033" y="0"/>
                </a:lnTo>
              </a:path>
            </a:pathLst>
          </a:custGeom>
          <a:ln w="3175">
            <a:solidFill>
              <a:srgbClr val="231F20"/>
            </a:solidFill>
          </a:ln>
        </p:spPr>
        <p:txBody>
          <a:bodyPr wrap="square" lIns="0" tIns="0" rIns="0" bIns="0" rtlCol="0"/>
          <a:lstStyle/>
          <a:p>
            <a:endParaRPr/>
          </a:p>
        </p:txBody>
      </p:sp>
      <p:sp>
        <p:nvSpPr>
          <p:cNvPr id="944" name="object 944"/>
          <p:cNvSpPr/>
          <p:nvPr/>
        </p:nvSpPr>
        <p:spPr>
          <a:xfrm>
            <a:off x="6628453" y="5702139"/>
            <a:ext cx="153670" cy="0"/>
          </a:xfrm>
          <a:custGeom>
            <a:avLst/>
            <a:gdLst/>
            <a:ahLst/>
            <a:cxnLst/>
            <a:rect l="l" t="t" r="r" b="b"/>
            <a:pathLst>
              <a:path w="118745">
                <a:moveTo>
                  <a:pt x="0" y="0"/>
                </a:moveTo>
                <a:lnTo>
                  <a:pt x="118262" y="0"/>
                </a:lnTo>
              </a:path>
            </a:pathLst>
          </a:custGeom>
          <a:ln w="3175">
            <a:solidFill>
              <a:srgbClr val="231F20"/>
            </a:solidFill>
          </a:ln>
        </p:spPr>
        <p:txBody>
          <a:bodyPr wrap="square" lIns="0" tIns="0" rIns="0" bIns="0" rtlCol="0"/>
          <a:lstStyle/>
          <a:p>
            <a:endParaRPr/>
          </a:p>
        </p:txBody>
      </p:sp>
      <p:sp>
        <p:nvSpPr>
          <p:cNvPr id="945" name="object 945"/>
          <p:cNvSpPr/>
          <p:nvPr/>
        </p:nvSpPr>
        <p:spPr>
          <a:xfrm>
            <a:off x="6628387" y="5702085"/>
            <a:ext cx="153670" cy="0"/>
          </a:xfrm>
          <a:custGeom>
            <a:avLst/>
            <a:gdLst/>
            <a:ahLst/>
            <a:cxnLst/>
            <a:rect l="l" t="t" r="r" b="b"/>
            <a:pathLst>
              <a:path w="118745">
                <a:moveTo>
                  <a:pt x="0" y="0"/>
                </a:moveTo>
                <a:lnTo>
                  <a:pt x="118478" y="0"/>
                </a:lnTo>
              </a:path>
            </a:pathLst>
          </a:custGeom>
          <a:ln w="3175">
            <a:solidFill>
              <a:srgbClr val="231F20"/>
            </a:solidFill>
          </a:ln>
        </p:spPr>
        <p:txBody>
          <a:bodyPr wrap="square" lIns="0" tIns="0" rIns="0" bIns="0" rtlCol="0"/>
          <a:lstStyle/>
          <a:p>
            <a:endParaRPr/>
          </a:p>
        </p:txBody>
      </p:sp>
      <p:sp>
        <p:nvSpPr>
          <p:cNvPr id="946" name="object 946"/>
          <p:cNvSpPr/>
          <p:nvPr/>
        </p:nvSpPr>
        <p:spPr>
          <a:xfrm>
            <a:off x="6628321" y="5702036"/>
            <a:ext cx="153670" cy="0"/>
          </a:xfrm>
          <a:custGeom>
            <a:avLst/>
            <a:gdLst/>
            <a:ahLst/>
            <a:cxnLst/>
            <a:rect l="l" t="t" r="r" b="b"/>
            <a:pathLst>
              <a:path w="118745">
                <a:moveTo>
                  <a:pt x="0" y="0"/>
                </a:moveTo>
                <a:lnTo>
                  <a:pt x="118643" y="0"/>
                </a:lnTo>
              </a:path>
            </a:pathLst>
          </a:custGeom>
          <a:ln w="3175">
            <a:solidFill>
              <a:srgbClr val="231F20"/>
            </a:solidFill>
          </a:ln>
        </p:spPr>
        <p:txBody>
          <a:bodyPr wrap="square" lIns="0" tIns="0" rIns="0" bIns="0" rtlCol="0"/>
          <a:lstStyle/>
          <a:p>
            <a:endParaRPr/>
          </a:p>
        </p:txBody>
      </p:sp>
      <p:sp>
        <p:nvSpPr>
          <p:cNvPr id="947" name="object 947"/>
          <p:cNvSpPr/>
          <p:nvPr/>
        </p:nvSpPr>
        <p:spPr>
          <a:xfrm>
            <a:off x="6628239" y="5701982"/>
            <a:ext cx="154492" cy="0"/>
          </a:xfrm>
          <a:custGeom>
            <a:avLst/>
            <a:gdLst/>
            <a:ahLst/>
            <a:cxnLst/>
            <a:rect l="l" t="t" r="r" b="b"/>
            <a:pathLst>
              <a:path w="119379">
                <a:moveTo>
                  <a:pt x="0" y="0"/>
                </a:moveTo>
                <a:lnTo>
                  <a:pt x="118872" y="0"/>
                </a:lnTo>
              </a:path>
            </a:pathLst>
          </a:custGeom>
          <a:ln w="3175">
            <a:solidFill>
              <a:srgbClr val="231F20"/>
            </a:solidFill>
          </a:ln>
        </p:spPr>
        <p:txBody>
          <a:bodyPr wrap="square" lIns="0" tIns="0" rIns="0" bIns="0" rtlCol="0"/>
          <a:lstStyle/>
          <a:p>
            <a:endParaRPr/>
          </a:p>
        </p:txBody>
      </p:sp>
      <p:sp>
        <p:nvSpPr>
          <p:cNvPr id="948" name="object 948"/>
          <p:cNvSpPr/>
          <p:nvPr/>
        </p:nvSpPr>
        <p:spPr>
          <a:xfrm>
            <a:off x="6628156" y="5701938"/>
            <a:ext cx="154492" cy="0"/>
          </a:xfrm>
          <a:custGeom>
            <a:avLst/>
            <a:gdLst/>
            <a:ahLst/>
            <a:cxnLst/>
            <a:rect l="l" t="t" r="r" b="b"/>
            <a:pathLst>
              <a:path w="119379">
                <a:moveTo>
                  <a:pt x="0" y="0"/>
                </a:moveTo>
                <a:lnTo>
                  <a:pt x="119087" y="0"/>
                </a:lnTo>
              </a:path>
            </a:pathLst>
          </a:custGeom>
          <a:ln w="3175">
            <a:solidFill>
              <a:srgbClr val="231F20"/>
            </a:solidFill>
          </a:ln>
        </p:spPr>
        <p:txBody>
          <a:bodyPr wrap="square" lIns="0" tIns="0" rIns="0" bIns="0" rtlCol="0"/>
          <a:lstStyle/>
          <a:p>
            <a:endParaRPr/>
          </a:p>
        </p:txBody>
      </p:sp>
      <p:sp>
        <p:nvSpPr>
          <p:cNvPr id="949" name="object 949"/>
          <p:cNvSpPr/>
          <p:nvPr/>
        </p:nvSpPr>
        <p:spPr>
          <a:xfrm>
            <a:off x="6628090" y="5701874"/>
            <a:ext cx="154492" cy="0"/>
          </a:xfrm>
          <a:custGeom>
            <a:avLst/>
            <a:gdLst/>
            <a:ahLst/>
            <a:cxnLst/>
            <a:rect l="l" t="t" r="r" b="b"/>
            <a:pathLst>
              <a:path w="119379">
                <a:moveTo>
                  <a:pt x="0" y="0"/>
                </a:moveTo>
                <a:lnTo>
                  <a:pt x="119265" y="0"/>
                </a:lnTo>
              </a:path>
            </a:pathLst>
          </a:custGeom>
          <a:ln w="3175">
            <a:solidFill>
              <a:srgbClr val="231F20"/>
            </a:solidFill>
          </a:ln>
        </p:spPr>
        <p:txBody>
          <a:bodyPr wrap="square" lIns="0" tIns="0" rIns="0" bIns="0" rtlCol="0"/>
          <a:lstStyle/>
          <a:p>
            <a:endParaRPr/>
          </a:p>
        </p:txBody>
      </p:sp>
      <p:sp>
        <p:nvSpPr>
          <p:cNvPr id="950" name="object 950"/>
          <p:cNvSpPr/>
          <p:nvPr/>
        </p:nvSpPr>
        <p:spPr>
          <a:xfrm>
            <a:off x="6628009" y="5701826"/>
            <a:ext cx="155312" cy="0"/>
          </a:xfrm>
          <a:custGeom>
            <a:avLst/>
            <a:gdLst/>
            <a:ahLst/>
            <a:cxnLst/>
            <a:rect l="l" t="t" r="r" b="b"/>
            <a:pathLst>
              <a:path w="120014">
                <a:moveTo>
                  <a:pt x="0" y="0"/>
                </a:moveTo>
                <a:lnTo>
                  <a:pt x="119481" y="0"/>
                </a:lnTo>
              </a:path>
            </a:pathLst>
          </a:custGeom>
          <a:ln w="3175">
            <a:solidFill>
              <a:srgbClr val="231F20"/>
            </a:solidFill>
          </a:ln>
        </p:spPr>
        <p:txBody>
          <a:bodyPr wrap="square" lIns="0" tIns="0" rIns="0" bIns="0" rtlCol="0"/>
          <a:lstStyle/>
          <a:p>
            <a:endParaRPr/>
          </a:p>
        </p:txBody>
      </p:sp>
      <p:sp>
        <p:nvSpPr>
          <p:cNvPr id="951" name="object 951"/>
          <p:cNvSpPr/>
          <p:nvPr/>
        </p:nvSpPr>
        <p:spPr>
          <a:xfrm>
            <a:off x="6627943" y="5701776"/>
            <a:ext cx="155312" cy="0"/>
          </a:xfrm>
          <a:custGeom>
            <a:avLst/>
            <a:gdLst/>
            <a:ahLst/>
            <a:cxnLst/>
            <a:rect l="l" t="t" r="r" b="b"/>
            <a:pathLst>
              <a:path w="120014">
                <a:moveTo>
                  <a:pt x="0" y="0"/>
                </a:moveTo>
                <a:lnTo>
                  <a:pt x="119659" y="0"/>
                </a:lnTo>
              </a:path>
            </a:pathLst>
          </a:custGeom>
          <a:ln w="3175">
            <a:solidFill>
              <a:srgbClr val="231F20"/>
            </a:solidFill>
          </a:ln>
        </p:spPr>
        <p:txBody>
          <a:bodyPr wrap="square" lIns="0" tIns="0" rIns="0" bIns="0" rtlCol="0"/>
          <a:lstStyle/>
          <a:p>
            <a:endParaRPr/>
          </a:p>
        </p:txBody>
      </p:sp>
      <p:sp>
        <p:nvSpPr>
          <p:cNvPr id="952" name="object 952"/>
          <p:cNvSpPr/>
          <p:nvPr/>
        </p:nvSpPr>
        <p:spPr>
          <a:xfrm>
            <a:off x="6627860" y="5701723"/>
            <a:ext cx="155312" cy="0"/>
          </a:xfrm>
          <a:custGeom>
            <a:avLst/>
            <a:gdLst/>
            <a:ahLst/>
            <a:cxnLst/>
            <a:rect l="l" t="t" r="r" b="b"/>
            <a:pathLst>
              <a:path w="120014">
                <a:moveTo>
                  <a:pt x="0" y="0"/>
                </a:moveTo>
                <a:lnTo>
                  <a:pt x="119862" y="0"/>
                </a:lnTo>
              </a:path>
            </a:pathLst>
          </a:custGeom>
          <a:ln w="3175">
            <a:solidFill>
              <a:srgbClr val="231F20"/>
            </a:solidFill>
          </a:ln>
        </p:spPr>
        <p:txBody>
          <a:bodyPr wrap="square" lIns="0" tIns="0" rIns="0" bIns="0" rtlCol="0"/>
          <a:lstStyle/>
          <a:p>
            <a:endParaRPr/>
          </a:p>
        </p:txBody>
      </p:sp>
      <p:sp>
        <p:nvSpPr>
          <p:cNvPr id="953" name="object 953"/>
          <p:cNvSpPr/>
          <p:nvPr/>
        </p:nvSpPr>
        <p:spPr>
          <a:xfrm>
            <a:off x="6627795" y="5701678"/>
            <a:ext cx="156135" cy="0"/>
          </a:xfrm>
          <a:custGeom>
            <a:avLst/>
            <a:gdLst/>
            <a:ahLst/>
            <a:cxnLst/>
            <a:rect l="l" t="t" r="r" b="b"/>
            <a:pathLst>
              <a:path w="120650">
                <a:moveTo>
                  <a:pt x="0" y="0"/>
                </a:moveTo>
                <a:lnTo>
                  <a:pt x="120065" y="0"/>
                </a:lnTo>
              </a:path>
            </a:pathLst>
          </a:custGeom>
          <a:ln w="3175">
            <a:solidFill>
              <a:srgbClr val="231F20"/>
            </a:solidFill>
          </a:ln>
        </p:spPr>
        <p:txBody>
          <a:bodyPr wrap="square" lIns="0" tIns="0" rIns="0" bIns="0" rtlCol="0"/>
          <a:lstStyle/>
          <a:p>
            <a:endParaRPr/>
          </a:p>
        </p:txBody>
      </p:sp>
      <p:sp>
        <p:nvSpPr>
          <p:cNvPr id="954" name="object 954"/>
          <p:cNvSpPr/>
          <p:nvPr/>
        </p:nvSpPr>
        <p:spPr>
          <a:xfrm>
            <a:off x="6627712" y="5701624"/>
            <a:ext cx="156135" cy="0"/>
          </a:xfrm>
          <a:custGeom>
            <a:avLst/>
            <a:gdLst/>
            <a:ahLst/>
            <a:cxnLst/>
            <a:rect l="l" t="t" r="r" b="b"/>
            <a:pathLst>
              <a:path w="120650">
                <a:moveTo>
                  <a:pt x="0" y="0"/>
                </a:moveTo>
                <a:lnTo>
                  <a:pt x="120256" y="0"/>
                </a:lnTo>
              </a:path>
            </a:pathLst>
          </a:custGeom>
          <a:ln w="3175">
            <a:solidFill>
              <a:srgbClr val="231F20"/>
            </a:solidFill>
          </a:ln>
        </p:spPr>
        <p:txBody>
          <a:bodyPr wrap="square" lIns="0" tIns="0" rIns="0" bIns="0" rtlCol="0"/>
          <a:lstStyle/>
          <a:p>
            <a:endParaRPr/>
          </a:p>
        </p:txBody>
      </p:sp>
      <p:sp>
        <p:nvSpPr>
          <p:cNvPr id="955" name="object 955"/>
          <p:cNvSpPr/>
          <p:nvPr/>
        </p:nvSpPr>
        <p:spPr>
          <a:xfrm>
            <a:off x="6627631" y="5701571"/>
            <a:ext cx="156135" cy="0"/>
          </a:xfrm>
          <a:custGeom>
            <a:avLst/>
            <a:gdLst/>
            <a:ahLst/>
            <a:cxnLst/>
            <a:rect l="l" t="t" r="r" b="b"/>
            <a:pathLst>
              <a:path w="120650">
                <a:moveTo>
                  <a:pt x="0" y="0"/>
                </a:moveTo>
                <a:lnTo>
                  <a:pt x="120484" y="0"/>
                </a:lnTo>
              </a:path>
            </a:pathLst>
          </a:custGeom>
          <a:ln w="3175">
            <a:solidFill>
              <a:srgbClr val="231F20"/>
            </a:solidFill>
          </a:ln>
        </p:spPr>
        <p:txBody>
          <a:bodyPr wrap="square" lIns="0" tIns="0" rIns="0" bIns="0" rtlCol="0"/>
          <a:lstStyle/>
          <a:p>
            <a:endParaRPr/>
          </a:p>
        </p:txBody>
      </p:sp>
      <p:sp>
        <p:nvSpPr>
          <p:cNvPr id="956" name="object 956"/>
          <p:cNvSpPr/>
          <p:nvPr/>
        </p:nvSpPr>
        <p:spPr>
          <a:xfrm>
            <a:off x="6627565" y="5701512"/>
            <a:ext cx="156957" cy="0"/>
          </a:xfrm>
          <a:custGeom>
            <a:avLst/>
            <a:gdLst/>
            <a:ahLst/>
            <a:cxnLst/>
            <a:rect l="l" t="t" r="r" b="b"/>
            <a:pathLst>
              <a:path w="121285">
                <a:moveTo>
                  <a:pt x="0" y="0"/>
                </a:moveTo>
                <a:lnTo>
                  <a:pt x="120662" y="0"/>
                </a:lnTo>
              </a:path>
            </a:pathLst>
          </a:custGeom>
          <a:ln w="3175">
            <a:solidFill>
              <a:srgbClr val="231F20"/>
            </a:solidFill>
          </a:ln>
        </p:spPr>
        <p:txBody>
          <a:bodyPr wrap="square" lIns="0" tIns="0" rIns="0" bIns="0" rtlCol="0"/>
          <a:lstStyle/>
          <a:p>
            <a:endParaRPr/>
          </a:p>
        </p:txBody>
      </p:sp>
      <p:sp>
        <p:nvSpPr>
          <p:cNvPr id="957" name="object 957"/>
          <p:cNvSpPr/>
          <p:nvPr/>
        </p:nvSpPr>
        <p:spPr>
          <a:xfrm>
            <a:off x="6627499" y="5701462"/>
            <a:ext cx="156957" cy="0"/>
          </a:xfrm>
          <a:custGeom>
            <a:avLst/>
            <a:gdLst/>
            <a:ahLst/>
            <a:cxnLst/>
            <a:rect l="l" t="t" r="r" b="b"/>
            <a:pathLst>
              <a:path w="121285">
                <a:moveTo>
                  <a:pt x="0" y="0"/>
                </a:moveTo>
                <a:lnTo>
                  <a:pt x="120793" y="0"/>
                </a:lnTo>
              </a:path>
            </a:pathLst>
          </a:custGeom>
          <a:ln w="3175">
            <a:solidFill>
              <a:srgbClr val="231F20"/>
            </a:solidFill>
          </a:ln>
        </p:spPr>
        <p:txBody>
          <a:bodyPr wrap="square" lIns="0" tIns="0" rIns="0" bIns="0" rtlCol="0"/>
          <a:lstStyle/>
          <a:p>
            <a:endParaRPr/>
          </a:p>
        </p:txBody>
      </p:sp>
      <p:sp>
        <p:nvSpPr>
          <p:cNvPr id="958" name="object 958"/>
          <p:cNvSpPr/>
          <p:nvPr/>
        </p:nvSpPr>
        <p:spPr>
          <a:xfrm>
            <a:off x="6732489" y="5701408"/>
            <a:ext cx="51771" cy="491"/>
          </a:xfrm>
          <a:custGeom>
            <a:avLst/>
            <a:gdLst/>
            <a:ahLst/>
            <a:cxnLst/>
            <a:rect l="l" t="t" r="r" b="b"/>
            <a:pathLst>
              <a:path w="40004" h="634">
                <a:moveTo>
                  <a:pt x="39738" y="0"/>
                </a:moveTo>
                <a:lnTo>
                  <a:pt x="330" y="0"/>
                </a:lnTo>
                <a:lnTo>
                  <a:pt x="0" y="38"/>
                </a:lnTo>
                <a:lnTo>
                  <a:pt x="39665" y="38"/>
                </a:lnTo>
                <a:close/>
              </a:path>
            </a:pathLst>
          </a:custGeom>
          <a:solidFill>
            <a:srgbClr val="231F20"/>
          </a:solidFill>
        </p:spPr>
        <p:txBody>
          <a:bodyPr wrap="square" lIns="0" tIns="0" rIns="0" bIns="0" rtlCol="0"/>
          <a:lstStyle/>
          <a:p>
            <a:endParaRPr/>
          </a:p>
        </p:txBody>
      </p:sp>
      <p:sp>
        <p:nvSpPr>
          <p:cNvPr id="959" name="object 959"/>
          <p:cNvSpPr/>
          <p:nvPr/>
        </p:nvSpPr>
        <p:spPr>
          <a:xfrm>
            <a:off x="6627401" y="5701414"/>
            <a:ext cx="156957" cy="0"/>
          </a:xfrm>
          <a:custGeom>
            <a:avLst/>
            <a:gdLst/>
            <a:ahLst/>
            <a:cxnLst/>
            <a:rect l="l" t="t" r="r" b="b"/>
            <a:pathLst>
              <a:path w="121285">
                <a:moveTo>
                  <a:pt x="0" y="0"/>
                </a:moveTo>
                <a:lnTo>
                  <a:pt x="120869" y="0"/>
                </a:lnTo>
              </a:path>
            </a:pathLst>
          </a:custGeom>
          <a:ln w="3175">
            <a:solidFill>
              <a:srgbClr val="231F20"/>
            </a:solidFill>
          </a:ln>
        </p:spPr>
        <p:txBody>
          <a:bodyPr wrap="square" lIns="0" tIns="0" rIns="0" bIns="0" rtlCol="0"/>
          <a:lstStyle/>
          <a:p>
            <a:endParaRPr/>
          </a:p>
        </p:txBody>
      </p:sp>
      <p:sp>
        <p:nvSpPr>
          <p:cNvPr id="960" name="object 960"/>
          <p:cNvSpPr/>
          <p:nvPr/>
        </p:nvSpPr>
        <p:spPr>
          <a:xfrm>
            <a:off x="6732472" y="5701360"/>
            <a:ext cx="51771" cy="491"/>
          </a:xfrm>
          <a:custGeom>
            <a:avLst/>
            <a:gdLst/>
            <a:ahLst/>
            <a:cxnLst/>
            <a:rect l="l" t="t" r="r" b="b"/>
            <a:pathLst>
              <a:path w="40004" h="634">
                <a:moveTo>
                  <a:pt x="39890" y="0"/>
                </a:moveTo>
                <a:lnTo>
                  <a:pt x="1206" y="0"/>
                </a:lnTo>
                <a:lnTo>
                  <a:pt x="0" y="101"/>
                </a:lnTo>
                <a:lnTo>
                  <a:pt x="39678" y="101"/>
                </a:lnTo>
                <a:lnTo>
                  <a:pt x="39890" y="0"/>
                </a:lnTo>
                <a:close/>
              </a:path>
            </a:pathLst>
          </a:custGeom>
          <a:solidFill>
            <a:srgbClr val="231F20"/>
          </a:solidFill>
        </p:spPr>
        <p:txBody>
          <a:bodyPr wrap="square" lIns="0" tIns="0" rIns="0" bIns="0" rtlCol="0"/>
          <a:lstStyle/>
          <a:p>
            <a:endParaRPr/>
          </a:p>
        </p:txBody>
      </p:sp>
      <p:sp>
        <p:nvSpPr>
          <p:cNvPr id="961" name="object 961"/>
          <p:cNvSpPr/>
          <p:nvPr/>
        </p:nvSpPr>
        <p:spPr>
          <a:xfrm>
            <a:off x="6627352" y="5701310"/>
            <a:ext cx="156957" cy="491"/>
          </a:xfrm>
          <a:custGeom>
            <a:avLst/>
            <a:gdLst/>
            <a:ahLst/>
            <a:cxnLst/>
            <a:rect l="l" t="t" r="r" b="b"/>
            <a:pathLst>
              <a:path w="121285" h="634">
                <a:moveTo>
                  <a:pt x="121259" y="0"/>
                </a:moveTo>
                <a:lnTo>
                  <a:pt x="83210" y="0"/>
                </a:lnTo>
                <a:lnTo>
                  <a:pt x="81572" y="127"/>
                </a:lnTo>
                <a:lnTo>
                  <a:pt x="120992" y="127"/>
                </a:lnTo>
                <a:lnTo>
                  <a:pt x="121259" y="0"/>
                </a:lnTo>
                <a:close/>
              </a:path>
              <a:path w="121285" h="634">
                <a:moveTo>
                  <a:pt x="28689" y="0"/>
                </a:moveTo>
                <a:lnTo>
                  <a:pt x="0" y="0"/>
                </a:lnTo>
                <a:lnTo>
                  <a:pt x="29464" y="127"/>
                </a:lnTo>
                <a:lnTo>
                  <a:pt x="28689" y="0"/>
                </a:lnTo>
                <a:close/>
              </a:path>
            </a:pathLst>
          </a:custGeom>
          <a:solidFill>
            <a:srgbClr val="231F20"/>
          </a:solidFill>
        </p:spPr>
        <p:txBody>
          <a:bodyPr wrap="square" lIns="0" tIns="0" rIns="0" bIns="0" rtlCol="0"/>
          <a:lstStyle/>
          <a:p>
            <a:endParaRPr/>
          </a:p>
        </p:txBody>
      </p:sp>
      <p:sp>
        <p:nvSpPr>
          <p:cNvPr id="962" name="object 962"/>
          <p:cNvSpPr/>
          <p:nvPr/>
        </p:nvSpPr>
        <p:spPr>
          <a:xfrm>
            <a:off x="6627253" y="5701262"/>
            <a:ext cx="157779" cy="491"/>
          </a:xfrm>
          <a:custGeom>
            <a:avLst/>
            <a:gdLst/>
            <a:ahLst/>
            <a:cxnLst/>
            <a:rect l="l" t="t" r="r" b="b"/>
            <a:pathLst>
              <a:path w="121920" h="634">
                <a:moveTo>
                  <a:pt x="121475" y="0"/>
                </a:moveTo>
                <a:lnTo>
                  <a:pt x="84150" y="0"/>
                </a:lnTo>
                <a:lnTo>
                  <a:pt x="82511" y="127"/>
                </a:lnTo>
                <a:lnTo>
                  <a:pt x="121208" y="127"/>
                </a:lnTo>
                <a:lnTo>
                  <a:pt x="121475" y="0"/>
                </a:lnTo>
                <a:close/>
              </a:path>
              <a:path w="121920" h="634">
                <a:moveTo>
                  <a:pt x="28333" y="0"/>
                </a:moveTo>
                <a:lnTo>
                  <a:pt x="0" y="0"/>
                </a:lnTo>
                <a:lnTo>
                  <a:pt x="126" y="127"/>
                </a:lnTo>
                <a:lnTo>
                  <a:pt x="29121" y="127"/>
                </a:lnTo>
                <a:lnTo>
                  <a:pt x="28333" y="0"/>
                </a:lnTo>
                <a:close/>
              </a:path>
            </a:pathLst>
          </a:custGeom>
          <a:solidFill>
            <a:srgbClr val="231F20"/>
          </a:solidFill>
        </p:spPr>
        <p:txBody>
          <a:bodyPr wrap="square" lIns="0" tIns="0" rIns="0" bIns="0" rtlCol="0"/>
          <a:lstStyle/>
          <a:p>
            <a:endParaRPr/>
          </a:p>
        </p:txBody>
      </p:sp>
      <p:sp>
        <p:nvSpPr>
          <p:cNvPr id="963" name="object 963"/>
          <p:cNvSpPr/>
          <p:nvPr/>
        </p:nvSpPr>
        <p:spPr>
          <a:xfrm>
            <a:off x="6627187" y="5701203"/>
            <a:ext cx="157779" cy="491"/>
          </a:xfrm>
          <a:custGeom>
            <a:avLst/>
            <a:gdLst/>
            <a:ahLst/>
            <a:cxnLst/>
            <a:rect l="l" t="t" r="r" b="b"/>
            <a:pathLst>
              <a:path w="121920" h="634">
                <a:moveTo>
                  <a:pt x="121653" y="0"/>
                </a:moveTo>
                <a:lnTo>
                  <a:pt x="84962" y="0"/>
                </a:lnTo>
                <a:lnTo>
                  <a:pt x="83324" y="139"/>
                </a:lnTo>
                <a:lnTo>
                  <a:pt x="121373" y="139"/>
                </a:lnTo>
                <a:lnTo>
                  <a:pt x="121653" y="0"/>
                </a:lnTo>
                <a:close/>
              </a:path>
              <a:path w="121920" h="634">
                <a:moveTo>
                  <a:pt x="28016" y="0"/>
                </a:moveTo>
                <a:lnTo>
                  <a:pt x="0" y="0"/>
                </a:lnTo>
                <a:lnTo>
                  <a:pt x="101" y="139"/>
                </a:lnTo>
                <a:lnTo>
                  <a:pt x="28803" y="139"/>
                </a:lnTo>
                <a:lnTo>
                  <a:pt x="28016" y="0"/>
                </a:lnTo>
                <a:close/>
              </a:path>
            </a:pathLst>
          </a:custGeom>
          <a:solidFill>
            <a:srgbClr val="231F20"/>
          </a:solidFill>
        </p:spPr>
        <p:txBody>
          <a:bodyPr wrap="square" lIns="0" tIns="0" rIns="0" bIns="0" rtlCol="0"/>
          <a:lstStyle/>
          <a:p>
            <a:endParaRPr/>
          </a:p>
        </p:txBody>
      </p:sp>
      <p:sp>
        <p:nvSpPr>
          <p:cNvPr id="964" name="object 964"/>
          <p:cNvSpPr/>
          <p:nvPr/>
        </p:nvSpPr>
        <p:spPr>
          <a:xfrm>
            <a:off x="6627104" y="5701153"/>
            <a:ext cx="157779" cy="491"/>
          </a:xfrm>
          <a:custGeom>
            <a:avLst/>
            <a:gdLst/>
            <a:ahLst/>
            <a:cxnLst/>
            <a:rect l="l" t="t" r="r" b="b"/>
            <a:pathLst>
              <a:path w="121920" h="634">
                <a:moveTo>
                  <a:pt x="121894" y="0"/>
                </a:moveTo>
                <a:lnTo>
                  <a:pt x="86004" y="0"/>
                </a:lnTo>
                <a:lnTo>
                  <a:pt x="84264" y="127"/>
                </a:lnTo>
                <a:lnTo>
                  <a:pt x="121602" y="127"/>
                </a:lnTo>
                <a:lnTo>
                  <a:pt x="121894" y="0"/>
                </a:lnTo>
                <a:close/>
              </a:path>
              <a:path w="121920" h="634">
                <a:moveTo>
                  <a:pt x="27622" y="0"/>
                </a:moveTo>
                <a:lnTo>
                  <a:pt x="0" y="0"/>
                </a:lnTo>
                <a:lnTo>
                  <a:pt x="28460" y="127"/>
                </a:lnTo>
                <a:lnTo>
                  <a:pt x="27622" y="0"/>
                </a:lnTo>
                <a:close/>
              </a:path>
            </a:pathLst>
          </a:custGeom>
          <a:solidFill>
            <a:srgbClr val="231F20"/>
          </a:solidFill>
        </p:spPr>
        <p:txBody>
          <a:bodyPr wrap="square" lIns="0" tIns="0" rIns="0" bIns="0" rtlCol="0"/>
          <a:lstStyle/>
          <a:p>
            <a:endParaRPr/>
          </a:p>
        </p:txBody>
      </p:sp>
      <p:sp>
        <p:nvSpPr>
          <p:cNvPr id="965" name="object 965"/>
          <p:cNvSpPr/>
          <p:nvPr/>
        </p:nvSpPr>
        <p:spPr>
          <a:xfrm>
            <a:off x="6627040" y="5701094"/>
            <a:ext cx="158601" cy="491"/>
          </a:xfrm>
          <a:custGeom>
            <a:avLst/>
            <a:gdLst/>
            <a:ahLst/>
            <a:cxnLst/>
            <a:rect l="l" t="t" r="r" b="b"/>
            <a:pathLst>
              <a:path w="122554" h="634">
                <a:moveTo>
                  <a:pt x="122085" y="0"/>
                </a:moveTo>
                <a:lnTo>
                  <a:pt x="86931" y="0"/>
                </a:lnTo>
                <a:lnTo>
                  <a:pt x="85077" y="152"/>
                </a:lnTo>
                <a:lnTo>
                  <a:pt x="121780" y="152"/>
                </a:lnTo>
                <a:lnTo>
                  <a:pt x="122085" y="0"/>
                </a:lnTo>
                <a:close/>
              </a:path>
              <a:path w="122554" h="634">
                <a:moveTo>
                  <a:pt x="27254" y="0"/>
                </a:moveTo>
                <a:lnTo>
                  <a:pt x="0" y="0"/>
                </a:lnTo>
                <a:lnTo>
                  <a:pt x="114" y="152"/>
                </a:lnTo>
                <a:lnTo>
                  <a:pt x="28130" y="152"/>
                </a:lnTo>
                <a:lnTo>
                  <a:pt x="27254" y="0"/>
                </a:lnTo>
                <a:close/>
              </a:path>
            </a:pathLst>
          </a:custGeom>
          <a:solidFill>
            <a:srgbClr val="231F20"/>
          </a:solidFill>
        </p:spPr>
        <p:txBody>
          <a:bodyPr wrap="square" lIns="0" tIns="0" rIns="0" bIns="0" rtlCol="0"/>
          <a:lstStyle/>
          <a:p>
            <a:endParaRPr/>
          </a:p>
        </p:txBody>
      </p:sp>
      <p:sp>
        <p:nvSpPr>
          <p:cNvPr id="966" name="object 966"/>
          <p:cNvSpPr/>
          <p:nvPr/>
        </p:nvSpPr>
        <p:spPr>
          <a:xfrm>
            <a:off x="6626974" y="5701046"/>
            <a:ext cx="158601" cy="491"/>
          </a:xfrm>
          <a:custGeom>
            <a:avLst/>
            <a:gdLst/>
            <a:ahLst/>
            <a:cxnLst/>
            <a:rect l="l" t="t" r="r" b="b"/>
            <a:pathLst>
              <a:path w="122554" h="634">
                <a:moveTo>
                  <a:pt x="122288" y="0"/>
                </a:moveTo>
                <a:lnTo>
                  <a:pt x="87744" y="0"/>
                </a:lnTo>
                <a:lnTo>
                  <a:pt x="86105" y="139"/>
                </a:lnTo>
                <a:lnTo>
                  <a:pt x="121996" y="139"/>
                </a:lnTo>
                <a:lnTo>
                  <a:pt x="122288" y="0"/>
                </a:lnTo>
                <a:close/>
              </a:path>
              <a:path w="122554" h="634">
                <a:moveTo>
                  <a:pt x="26949" y="0"/>
                </a:moveTo>
                <a:lnTo>
                  <a:pt x="0" y="0"/>
                </a:lnTo>
                <a:lnTo>
                  <a:pt x="114" y="139"/>
                </a:lnTo>
                <a:lnTo>
                  <a:pt x="27736" y="139"/>
                </a:lnTo>
                <a:lnTo>
                  <a:pt x="26949" y="0"/>
                </a:lnTo>
                <a:close/>
              </a:path>
            </a:pathLst>
          </a:custGeom>
          <a:solidFill>
            <a:srgbClr val="231F20"/>
          </a:solidFill>
        </p:spPr>
        <p:txBody>
          <a:bodyPr wrap="square" lIns="0" tIns="0" rIns="0" bIns="0" rtlCol="0"/>
          <a:lstStyle/>
          <a:p>
            <a:endParaRPr/>
          </a:p>
        </p:txBody>
      </p:sp>
      <p:sp>
        <p:nvSpPr>
          <p:cNvPr id="967" name="object 967"/>
          <p:cNvSpPr/>
          <p:nvPr/>
        </p:nvSpPr>
        <p:spPr>
          <a:xfrm>
            <a:off x="6626891" y="5700997"/>
            <a:ext cx="158601" cy="491"/>
          </a:xfrm>
          <a:custGeom>
            <a:avLst/>
            <a:gdLst/>
            <a:ahLst/>
            <a:cxnLst/>
            <a:rect l="l" t="t" r="r" b="b"/>
            <a:pathLst>
              <a:path w="122554" h="634">
                <a:moveTo>
                  <a:pt x="122478" y="0"/>
                </a:moveTo>
                <a:lnTo>
                  <a:pt x="88671" y="0"/>
                </a:lnTo>
                <a:lnTo>
                  <a:pt x="87033" y="139"/>
                </a:lnTo>
                <a:lnTo>
                  <a:pt x="122212" y="139"/>
                </a:lnTo>
                <a:lnTo>
                  <a:pt x="122478" y="0"/>
                </a:lnTo>
                <a:close/>
              </a:path>
              <a:path w="122554" h="634">
                <a:moveTo>
                  <a:pt x="26581" y="0"/>
                </a:moveTo>
                <a:lnTo>
                  <a:pt x="0" y="0"/>
                </a:lnTo>
                <a:lnTo>
                  <a:pt x="101" y="139"/>
                </a:lnTo>
                <a:lnTo>
                  <a:pt x="27355" y="139"/>
                </a:lnTo>
                <a:lnTo>
                  <a:pt x="26581" y="0"/>
                </a:lnTo>
                <a:close/>
              </a:path>
            </a:pathLst>
          </a:custGeom>
          <a:solidFill>
            <a:srgbClr val="231F20"/>
          </a:solidFill>
        </p:spPr>
        <p:txBody>
          <a:bodyPr wrap="square" lIns="0" tIns="0" rIns="0" bIns="0" rtlCol="0"/>
          <a:lstStyle/>
          <a:p>
            <a:endParaRPr/>
          </a:p>
        </p:txBody>
      </p:sp>
      <p:sp>
        <p:nvSpPr>
          <p:cNvPr id="968" name="object 968"/>
          <p:cNvSpPr/>
          <p:nvPr/>
        </p:nvSpPr>
        <p:spPr>
          <a:xfrm>
            <a:off x="6626825" y="5700947"/>
            <a:ext cx="159421" cy="491"/>
          </a:xfrm>
          <a:custGeom>
            <a:avLst/>
            <a:gdLst/>
            <a:ahLst/>
            <a:cxnLst/>
            <a:rect l="l" t="t" r="r" b="b"/>
            <a:pathLst>
              <a:path w="123189" h="634">
                <a:moveTo>
                  <a:pt x="122656" y="0"/>
                </a:moveTo>
                <a:lnTo>
                  <a:pt x="89484" y="0"/>
                </a:lnTo>
                <a:lnTo>
                  <a:pt x="87845" y="139"/>
                </a:lnTo>
                <a:lnTo>
                  <a:pt x="122377" y="139"/>
                </a:lnTo>
                <a:lnTo>
                  <a:pt x="122656" y="0"/>
                </a:lnTo>
                <a:close/>
              </a:path>
              <a:path w="123189" h="634">
                <a:moveTo>
                  <a:pt x="26276" y="0"/>
                </a:moveTo>
                <a:lnTo>
                  <a:pt x="0" y="0"/>
                </a:lnTo>
                <a:lnTo>
                  <a:pt x="101" y="139"/>
                </a:lnTo>
                <a:lnTo>
                  <a:pt x="27050" y="139"/>
                </a:lnTo>
                <a:lnTo>
                  <a:pt x="26276" y="0"/>
                </a:lnTo>
                <a:close/>
              </a:path>
            </a:pathLst>
          </a:custGeom>
          <a:solidFill>
            <a:srgbClr val="231F20"/>
          </a:solidFill>
        </p:spPr>
        <p:txBody>
          <a:bodyPr wrap="square" lIns="0" tIns="0" rIns="0" bIns="0" rtlCol="0"/>
          <a:lstStyle/>
          <a:p>
            <a:endParaRPr/>
          </a:p>
        </p:txBody>
      </p:sp>
      <p:sp>
        <p:nvSpPr>
          <p:cNvPr id="969" name="object 969"/>
          <p:cNvSpPr/>
          <p:nvPr/>
        </p:nvSpPr>
        <p:spPr>
          <a:xfrm>
            <a:off x="6626744" y="5700898"/>
            <a:ext cx="159421" cy="491"/>
          </a:xfrm>
          <a:custGeom>
            <a:avLst/>
            <a:gdLst/>
            <a:ahLst/>
            <a:cxnLst/>
            <a:rect l="l" t="t" r="r" b="b"/>
            <a:pathLst>
              <a:path w="123189" h="634">
                <a:moveTo>
                  <a:pt x="122885" y="0"/>
                </a:moveTo>
                <a:lnTo>
                  <a:pt x="90424" y="0"/>
                </a:lnTo>
                <a:lnTo>
                  <a:pt x="88785" y="127"/>
                </a:lnTo>
                <a:lnTo>
                  <a:pt x="122605" y="127"/>
                </a:lnTo>
                <a:lnTo>
                  <a:pt x="122885" y="0"/>
                </a:lnTo>
                <a:close/>
              </a:path>
              <a:path w="123189" h="634">
                <a:moveTo>
                  <a:pt x="25908" y="0"/>
                </a:moveTo>
                <a:lnTo>
                  <a:pt x="0" y="0"/>
                </a:lnTo>
                <a:lnTo>
                  <a:pt x="26708" y="127"/>
                </a:lnTo>
                <a:lnTo>
                  <a:pt x="25908" y="0"/>
                </a:lnTo>
                <a:close/>
              </a:path>
            </a:pathLst>
          </a:custGeom>
          <a:solidFill>
            <a:srgbClr val="231F20"/>
          </a:solidFill>
        </p:spPr>
        <p:txBody>
          <a:bodyPr wrap="square" lIns="0" tIns="0" rIns="0" bIns="0" rtlCol="0"/>
          <a:lstStyle/>
          <a:p>
            <a:endParaRPr/>
          </a:p>
        </p:txBody>
      </p:sp>
      <p:sp>
        <p:nvSpPr>
          <p:cNvPr id="970" name="object 970"/>
          <p:cNvSpPr/>
          <p:nvPr/>
        </p:nvSpPr>
        <p:spPr>
          <a:xfrm>
            <a:off x="6626661" y="5700839"/>
            <a:ext cx="159421" cy="491"/>
          </a:xfrm>
          <a:custGeom>
            <a:avLst/>
            <a:gdLst/>
            <a:ahLst/>
            <a:cxnLst/>
            <a:rect l="l" t="t" r="r" b="b"/>
            <a:pathLst>
              <a:path w="123189" h="634">
                <a:moveTo>
                  <a:pt x="123088" y="0"/>
                </a:moveTo>
                <a:lnTo>
                  <a:pt x="91363" y="0"/>
                </a:lnTo>
                <a:lnTo>
                  <a:pt x="89611" y="127"/>
                </a:lnTo>
                <a:lnTo>
                  <a:pt x="122783" y="127"/>
                </a:lnTo>
                <a:lnTo>
                  <a:pt x="123088" y="0"/>
                </a:lnTo>
                <a:close/>
              </a:path>
              <a:path w="123189" h="634">
                <a:moveTo>
                  <a:pt x="25565" y="0"/>
                </a:moveTo>
                <a:lnTo>
                  <a:pt x="0" y="0"/>
                </a:lnTo>
                <a:lnTo>
                  <a:pt x="26403" y="127"/>
                </a:lnTo>
                <a:lnTo>
                  <a:pt x="25565" y="0"/>
                </a:lnTo>
                <a:close/>
              </a:path>
            </a:pathLst>
          </a:custGeom>
          <a:solidFill>
            <a:srgbClr val="231F20"/>
          </a:solidFill>
        </p:spPr>
        <p:txBody>
          <a:bodyPr wrap="square" lIns="0" tIns="0" rIns="0" bIns="0" rtlCol="0"/>
          <a:lstStyle/>
          <a:p>
            <a:endParaRPr/>
          </a:p>
        </p:txBody>
      </p:sp>
      <p:sp>
        <p:nvSpPr>
          <p:cNvPr id="971" name="object 971"/>
          <p:cNvSpPr/>
          <p:nvPr/>
        </p:nvSpPr>
        <p:spPr>
          <a:xfrm>
            <a:off x="6626596" y="5700790"/>
            <a:ext cx="160244" cy="491"/>
          </a:xfrm>
          <a:custGeom>
            <a:avLst/>
            <a:gdLst/>
            <a:ahLst/>
            <a:cxnLst/>
            <a:rect l="l" t="t" r="r" b="b"/>
            <a:pathLst>
              <a:path w="123825" h="634">
                <a:moveTo>
                  <a:pt x="123253" y="0"/>
                </a:moveTo>
                <a:lnTo>
                  <a:pt x="92163" y="0"/>
                </a:lnTo>
                <a:lnTo>
                  <a:pt x="90525" y="139"/>
                </a:lnTo>
                <a:lnTo>
                  <a:pt x="122986" y="139"/>
                </a:lnTo>
                <a:lnTo>
                  <a:pt x="123253" y="0"/>
                </a:lnTo>
                <a:close/>
              </a:path>
              <a:path w="123825" h="634">
                <a:moveTo>
                  <a:pt x="25234" y="0"/>
                </a:moveTo>
                <a:lnTo>
                  <a:pt x="0" y="0"/>
                </a:lnTo>
                <a:lnTo>
                  <a:pt x="101" y="139"/>
                </a:lnTo>
                <a:lnTo>
                  <a:pt x="26022" y="139"/>
                </a:lnTo>
                <a:lnTo>
                  <a:pt x="25234" y="0"/>
                </a:lnTo>
                <a:close/>
              </a:path>
            </a:pathLst>
          </a:custGeom>
          <a:solidFill>
            <a:srgbClr val="231F20"/>
          </a:solidFill>
        </p:spPr>
        <p:txBody>
          <a:bodyPr wrap="square" lIns="0" tIns="0" rIns="0" bIns="0" rtlCol="0"/>
          <a:lstStyle/>
          <a:p>
            <a:endParaRPr/>
          </a:p>
        </p:txBody>
      </p:sp>
      <p:sp>
        <p:nvSpPr>
          <p:cNvPr id="972" name="object 972"/>
          <p:cNvSpPr/>
          <p:nvPr/>
        </p:nvSpPr>
        <p:spPr>
          <a:xfrm>
            <a:off x="6626547" y="5700742"/>
            <a:ext cx="160244" cy="491"/>
          </a:xfrm>
          <a:custGeom>
            <a:avLst/>
            <a:gdLst/>
            <a:ahLst/>
            <a:cxnLst/>
            <a:rect l="l" t="t" r="r" b="b"/>
            <a:pathLst>
              <a:path w="123825" h="634">
                <a:moveTo>
                  <a:pt x="123456" y="0"/>
                </a:moveTo>
                <a:lnTo>
                  <a:pt x="93090" y="0"/>
                </a:lnTo>
                <a:lnTo>
                  <a:pt x="91452" y="139"/>
                </a:lnTo>
                <a:lnTo>
                  <a:pt x="123177" y="139"/>
                </a:lnTo>
                <a:lnTo>
                  <a:pt x="123456" y="0"/>
                </a:lnTo>
                <a:close/>
              </a:path>
              <a:path w="123825" h="634">
                <a:moveTo>
                  <a:pt x="24866" y="0"/>
                </a:moveTo>
                <a:lnTo>
                  <a:pt x="0" y="0"/>
                </a:lnTo>
                <a:lnTo>
                  <a:pt x="101" y="139"/>
                </a:lnTo>
                <a:lnTo>
                  <a:pt x="25653" y="139"/>
                </a:lnTo>
                <a:lnTo>
                  <a:pt x="24866" y="0"/>
                </a:lnTo>
                <a:close/>
              </a:path>
            </a:pathLst>
          </a:custGeom>
          <a:solidFill>
            <a:srgbClr val="231F20"/>
          </a:solidFill>
        </p:spPr>
        <p:txBody>
          <a:bodyPr wrap="square" lIns="0" tIns="0" rIns="0" bIns="0" rtlCol="0"/>
          <a:lstStyle/>
          <a:p>
            <a:endParaRPr/>
          </a:p>
        </p:txBody>
      </p:sp>
      <p:sp>
        <p:nvSpPr>
          <p:cNvPr id="973" name="object 973"/>
          <p:cNvSpPr/>
          <p:nvPr/>
        </p:nvSpPr>
        <p:spPr>
          <a:xfrm>
            <a:off x="6626447" y="5700692"/>
            <a:ext cx="160244" cy="491"/>
          </a:xfrm>
          <a:custGeom>
            <a:avLst/>
            <a:gdLst/>
            <a:ahLst/>
            <a:cxnLst/>
            <a:rect l="l" t="t" r="r" b="b"/>
            <a:pathLst>
              <a:path w="123825" h="634">
                <a:moveTo>
                  <a:pt x="123659" y="0"/>
                </a:moveTo>
                <a:lnTo>
                  <a:pt x="93916" y="0"/>
                </a:lnTo>
                <a:lnTo>
                  <a:pt x="92278" y="139"/>
                </a:lnTo>
                <a:lnTo>
                  <a:pt x="123380" y="139"/>
                </a:lnTo>
                <a:lnTo>
                  <a:pt x="123659" y="0"/>
                </a:lnTo>
                <a:close/>
              </a:path>
              <a:path w="123825" h="634">
                <a:moveTo>
                  <a:pt x="24587" y="0"/>
                </a:moveTo>
                <a:lnTo>
                  <a:pt x="0" y="0"/>
                </a:lnTo>
                <a:lnTo>
                  <a:pt x="114" y="139"/>
                </a:lnTo>
                <a:lnTo>
                  <a:pt x="25361" y="139"/>
                </a:lnTo>
                <a:lnTo>
                  <a:pt x="24587" y="0"/>
                </a:lnTo>
                <a:close/>
              </a:path>
            </a:pathLst>
          </a:custGeom>
          <a:solidFill>
            <a:srgbClr val="231F20"/>
          </a:solidFill>
        </p:spPr>
        <p:txBody>
          <a:bodyPr wrap="square" lIns="0" tIns="0" rIns="0" bIns="0" rtlCol="0"/>
          <a:lstStyle/>
          <a:p>
            <a:endParaRPr/>
          </a:p>
        </p:txBody>
      </p:sp>
      <p:sp>
        <p:nvSpPr>
          <p:cNvPr id="974" name="object 974"/>
          <p:cNvSpPr/>
          <p:nvPr/>
        </p:nvSpPr>
        <p:spPr>
          <a:xfrm>
            <a:off x="6626365" y="5700633"/>
            <a:ext cx="161066" cy="491"/>
          </a:xfrm>
          <a:custGeom>
            <a:avLst/>
            <a:gdLst/>
            <a:ahLst/>
            <a:cxnLst/>
            <a:rect l="l" t="t" r="r" b="b"/>
            <a:pathLst>
              <a:path w="124460" h="634">
                <a:moveTo>
                  <a:pt x="123875" y="0"/>
                </a:moveTo>
                <a:lnTo>
                  <a:pt x="94957" y="0"/>
                </a:lnTo>
                <a:lnTo>
                  <a:pt x="93217" y="139"/>
                </a:lnTo>
                <a:lnTo>
                  <a:pt x="123583" y="139"/>
                </a:lnTo>
                <a:lnTo>
                  <a:pt x="123875" y="0"/>
                </a:lnTo>
                <a:close/>
              </a:path>
              <a:path w="124460" h="634">
                <a:moveTo>
                  <a:pt x="24168" y="0"/>
                </a:moveTo>
                <a:lnTo>
                  <a:pt x="0" y="0"/>
                </a:lnTo>
                <a:lnTo>
                  <a:pt x="114" y="139"/>
                </a:lnTo>
                <a:lnTo>
                  <a:pt x="25006" y="139"/>
                </a:lnTo>
                <a:lnTo>
                  <a:pt x="24168" y="0"/>
                </a:lnTo>
                <a:close/>
              </a:path>
            </a:pathLst>
          </a:custGeom>
          <a:solidFill>
            <a:srgbClr val="231F20"/>
          </a:solidFill>
        </p:spPr>
        <p:txBody>
          <a:bodyPr wrap="square" lIns="0" tIns="0" rIns="0" bIns="0" rtlCol="0"/>
          <a:lstStyle/>
          <a:p>
            <a:endParaRPr/>
          </a:p>
        </p:txBody>
      </p:sp>
      <p:sp>
        <p:nvSpPr>
          <p:cNvPr id="975" name="object 975"/>
          <p:cNvSpPr/>
          <p:nvPr/>
        </p:nvSpPr>
        <p:spPr>
          <a:xfrm>
            <a:off x="6626299" y="5700575"/>
            <a:ext cx="161066" cy="491"/>
          </a:xfrm>
          <a:custGeom>
            <a:avLst/>
            <a:gdLst/>
            <a:ahLst/>
            <a:cxnLst/>
            <a:rect l="l" t="t" r="r" b="b"/>
            <a:pathLst>
              <a:path w="124460" h="634">
                <a:moveTo>
                  <a:pt x="124079" y="0"/>
                </a:moveTo>
                <a:lnTo>
                  <a:pt x="95885" y="0"/>
                </a:lnTo>
                <a:lnTo>
                  <a:pt x="94043" y="152"/>
                </a:lnTo>
                <a:lnTo>
                  <a:pt x="123774" y="152"/>
                </a:lnTo>
                <a:lnTo>
                  <a:pt x="124079" y="0"/>
                </a:lnTo>
                <a:close/>
              </a:path>
              <a:path w="124460" h="634">
                <a:moveTo>
                  <a:pt x="23812" y="0"/>
                </a:moveTo>
                <a:lnTo>
                  <a:pt x="0" y="0"/>
                </a:lnTo>
                <a:lnTo>
                  <a:pt x="127" y="152"/>
                </a:lnTo>
                <a:lnTo>
                  <a:pt x="24688" y="152"/>
                </a:lnTo>
                <a:lnTo>
                  <a:pt x="23812" y="0"/>
                </a:lnTo>
                <a:close/>
              </a:path>
            </a:pathLst>
          </a:custGeom>
          <a:solidFill>
            <a:srgbClr val="231F20"/>
          </a:solidFill>
        </p:spPr>
        <p:txBody>
          <a:bodyPr wrap="square" lIns="0" tIns="0" rIns="0" bIns="0" rtlCol="0"/>
          <a:lstStyle/>
          <a:p>
            <a:endParaRPr/>
          </a:p>
        </p:txBody>
      </p:sp>
      <p:sp>
        <p:nvSpPr>
          <p:cNvPr id="976" name="object 976"/>
          <p:cNvSpPr/>
          <p:nvPr/>
        </p:nvSpPr>
        <p:spPr>
          <a:xfrm>
            <a:off x="6626217" y="5700535"/>
            <a:ext cx="161066" cy="491"/>
          </a:xfrm>
          <a:custGeom>
            <a:avLst/>
            <a:gdLst/>
            <a:ahLst/>
            <a:cxnLst/>
            <a:rect l="l" t="t" r="r" b="b"/>
            <a:pathLst>
              <a:path w="124460" h="634">
                <a:moveTo>
                  <a:pt x="124282" y="0"/>
                </a:moveTo>
                <a:lnTo>
                  <a:pt x="96710" y="0"/>
                </a:lnTo>
                <a:lnTo>
                  <a:pt x="95072" y="126"/>
                </a:lnTo>
                <a:lnTo>
                  <a:pt x="123990" y="126"/>
                </a:lnTo>
                <a:lnTo>
                  <a:pt x="124282" y="0"/>
                </a:lnTo>
                <a:close/>
              </a:path>
              <a:path w="124460" h="634">
                <a:moveTo>
                  <a:pt x="23507" y="0"/>
                </a:moveTo>
                <a:lnTo>
                  <a:pt x="0" y="0"/>
                </a:lnTo>
                <a:lnTo>
                  <a:pt x="24295" y="126"/>
                </a:lnTo>
                <a:lnTo>
                  <a:pt x="23507" y="0"/>
                </a:lnTo>
                <a:close/>
              </a:path>
            </a:pathLst>
          </a:custGeom>
          <a:solidFill>
            <a:srgbClr val="231F20"/>
          </a:solidFill>
        </p:spPr>
        <p:txBody>
          <a:bodyPr wrap="square" lIns="0" tIns="0" rIns="0" bIns="0" rtlCol="0"/>
          <a:lstStyle/>
          <a:p>
            <a:endParaRPr/>
          </a:p>
        </p:txBody>
      </p:sp>
      <p:sp>
        <p:nvSpPr>
          <p:cNvPr id="977" name="object 977"/>
          <p:cNvSpPr/>
          <p:nvPr/>
        </p:nvSpPr>
        <p:spPr>
          <a:xfrm>
            <a:off x="6626135" y="5700476"/>
            <a:ext cx="161888" cy="491"/>
          </a:xfrm>
          <a:custGeom>
            <a:avLst/>
            <a:gdLst/>
            <a:ahLst/>
            <a:cxnLst/>
            <a:rect l="l" t="t" r="r" b="b"/>
            <a:pathLst>
              <a:path w="125095" h="634">
                <a:moveTo>
                  <a:pt x="124498" y="0"/>
                </a:moveTo>
                <a:lnTo>
                  <a:pt x="97650" y="0"/>
                </a:lnTo>
                <a:lnTo>
                  <a:pt x="96012" y="126"/>
                </a:lnTo>
                <a:lnTo>
                  <a:pt x="124218" y="126"/>
                </a:lnTo>
                <a:lnTo>
                  <a:pt x="124498" y="0"/>
                </a:lnTo>
                <a:close/>
              </a:path>
              <a:path w="125095" h="634">
                <a:moveTo>
                  <a:pt x="23152" y="0"/>
                </a:moveTo>
                <a:lnTo>
                  <a:pt x="0" y="0"/>
                </a:lnTo>
                <a:lnTo>
                  <a:pt x="23939" y="126"/>
                </a:lnTo>
                <a:lnTo>
                  <a:pt x="23152" y="0"/>
                </a:lnTo>
                <a:close/>
              </a:path>
            </a:pathLst>
          </a:custGeom>
          <a:solidFill>
            <a:srgbClr val="231F20"/>
          </a:solidFill>
        </p:spPr>
        <p:txBody>
          <a:bodyPr wrap="square" lIns="0" tIns="0" rIns="0" bIns="0" rtlCol="0"/>
          <a:lstStyle/>
          <a:p>
            <a:endParaRPr/>
          </a:p>
        </p:txBody>
      </p:sp>
      <p:sp>
        <p:nvSpPr>
          <p:cNvPr id="978" name="object 978"/>
          <p:cNvSpPr/>
          <p:nvPr/>
        </p:nvSpPr>
        <p:spPr>
          <a:xfrm>
            <a:off x="6626069" y="5700427"/>
            <a:ext cx="161888" cy="491"/>
          </a:xfrm>
          <a:custGeom>
            <a:avLst/>
            <a:gdLst/>
            <a:ahLst/>
            <a:cxnLst/>
            <a:rect l="l" t="t" r="r" b="b"/>
            <a:pathLst>
              <a:path w="125095" h="634">
                <a:moveTo>
                  <a:pt x="124675" y="0"/>
                </a:moveTo>
                <a:lnTo>
                  <a:pt x="98463" y="0"/>
                </a:lnTo>
                <a:lnTo>
                  <a:pt x="96824" y="139"/>
                </a:lnTo>
                <a:lnTo>
                  <a:pt x="124396" y="139"/>
                </a:lnTo>
                <a:lnTo>
                  <a:pt x="124675" y="0"/>
                </a:lnTo>
                <a:close/>
              </a:path>
              <a:path w="125095" h="634">
                <a:moveTo>
                  <a:pt x="22847" y="0"/>
                </a:moveTo>
                <a:lnTo>
                  <a:pt x="0" y="0"/>
                </a:lnTo>
                <a:lnTo>
                  <a:pt x="114" y="139"/>
                </a:lnTo>
                <a:lnTo>
                  <a:pt x="23621" y="139"/>
                </a:lnTo>
                <a:lnTo>
                  <a:pt x="22847" y="0"/>
                </a:lnTo>
                <a:close/>
              </a:path>
            </a:pathLst>
          </a:custGeom>
          <a:solidFill>
            <a:srgbClr val="231F20"/>
          </a:solidFill>
        </p:spPr>
        <p:txBody>
          <a:bodyPr wrap="square" lIns="0" tIns="0" rIns="0" bIns="0" rtlCol="0"/>
          <a:lstStyle/>
          <a:p>
            <a:endParaRPr/>
          </a:p>
        </p:txBody>
      </p:sp>
      <p:sp>
        <p:nvSpPr>
          <p:cNvPr id="979" name="object 979"/>
          <p:cNvSpPr/>
          <p:nvPr/>
        </p:nvSpPr>
        <p:spPr>
          <a:xfrm>
            <a:off x="6625988" y="5700378"/>
            <a:ext cx="161888" cy="491"/>
          </a:xfrm>
          <a:custGeom>
            <a:avLst/>
            <a:gdLst/>
            <a:ahLst/>
            <a:cxnLst/>
            <a:rect l="l" t="t" r="r" b="b"/>
            <a:pathLst>
              <a:path w="125095" h="634">
                <a:moveTo>
                  <a:pt x="124879" y="0"/>
                </a:moveTo>
                <a:lnTo>
                  <a:pt x="99390" y="0"/>
                </a:lnTo>
                <a:lnTo>
                  <a:pt x="97751" y="139"/>
                </a:lnTo>
                <a:lnTo>
                  <a:pt x="124599" y="139"/>
                </a:lnTo>
                <a:lnTo>
                  <a:pt x="124879" y="0"/>
                </a:lnTo>
                <a:close/>
              </a:path>
              <a:path w="125095" h="634">
                <a:moveTo>
                  <a:pt x="22479" y="0"/>
                </a:moveTo>
                <a:lnTo>
                  <a:pt x="0" y="0"/>
                </a:lnTo>
                <a:lnTo>
                  <a:pt x="127" y="139"/>
                </a:lnTo>
                <a:lnTo>
                  <a:pt x="23266" y="139"/>
                </a:lnTo>
                <a:lnTo>
                  <a:pt x="22479" y="0"/>
                </a:lnTo>
                <a:close/>
              </a:path>
            </a:pathLst>
          </a:custGeom>
          <a:solidFill>
            <a:srgbClr val="231F20"/>
          </a:solidFill>
        </p:spPr>
        <p:txBody>
          <a:bodyPr wrap="square" lIns="0" tIns="0" rIns="0" bIns="0" rtlCol="0"/>
          <a:lstStyle/>
          <a:p>
            <a:endParaRPr/>
          </a:p>
        </p:txBody>
      </p:sp>
      <p:sp>
        <p:nvSpPr>
          <p:cNvPr id="980" name="object 980"/>
          <p:cNvSpPr/>
          <p:nvPr/>
        </p:nvSpPr>
        <p:spPr>
          <a:xfrm>
            <a:off x="6625938" y="5700319"/>
            <a:ext cx="161888" cy="491"/>
          </a:xfrm>
          <a:custGeom>
            <a:avLst/>
            <a:gdLst/>
            <a:ahLst/>
            <a:cxnLst/>
            <a:rect l="l" t="t" r="r" b="b"/>
            <a:pathLst>
              <a:path w="125095" h="634">
                <a:moveTo>
                  <a:pt x="125069" y="0"/>
                </a:moveTo>
                <a:lnTo>
                  <a:pt x="100304" y="0"/>
                </a:lnTo>
                <a:lnTo>
                  <a:pt x="98564" y="139"/>
                </a:lnTo>
                <a:lnTo>
                  <a:pt x="124777" y="139"/>
                </a:lnTo>
                <a:lnTo>
                  <a:pt x="125069" y="0"/>
                </a:lnTo>
                <a:close/>
              </a:path>
              <a:path w="125095" h="634">
                <a:moveTo>
                  <a:pt x="22098" y="0"/>
                </a:moveTo>
                <a:lnTo>
                  <a:pt x="0" y="0"/>
                </a:lnTo>
                <a:lnTo>
                  <a:pt x="114" y="139"/>
                </a:lnTo>
                <a:lnTo>
                  <a:pt x="22948" y="139"/>
                </a:lnTo>
                <a:lnTo>
                  <a:pt x="22098" y="0"/>
                </a:lnTo>
                <a:close/>
              </a:path>
            </a:pathLst>
          </a:custGeom>
          <a:solidFill>
            <a:srgbClr val="231F20"/>
          </a:solidFill>
        </p:spPr>
        <p:txBody>
          <a:bodyPr wrap="square" lIns="0" tIns="0" rIns="0" bIns="0" rtlCol="0"/>
          <a:lstStyle/>
          <a:p>
            <a:endParaRPr/>
          </a:p>
        </p:txBody>
      </p:sp>
      <p:sp>
        <p:nvSpPr>
          <p:cNvPr id="981" name="object 981"/>
          <p:cNvSpPr/>
          <p:nvPr/>
        </p:nvSpPr>
        <p:spPr>
          <a:xfrm>
            <a:off x="6625839" y="5700270"/>
            <a:ext cx="162709" cy="491"/>
          </a:xfrm>
          <a:custGeom>
            <a:avLst/>
            <a:gdLst/>
            <a:ahLst/>
            <a:cxnLst/>
            <a:rect l="l" t="t" r="r" b="b"/>
            <a:pathLst>
              <a:path w="125729" h="634">
                <a:moveTo>
                  <a:pt x="125298" y="0"/>
                </a:moveTo>
                <a:lnTo>
                  <a:pt x="101244" y="0"/>
                </a:lnTo>
                <a:lnTo>
                  <a:pt x="99504" y="139"/>
                </a:lnTo>
                <a:lnTo>
                  <a:pt x="124993" y="139"/>
                </a:lnTo>
                <a:lnTo>
                  <a:pt x="125298" y="0"/>
                </a:lnTo>
                <a:close/>
              </a:path>
              <a:path w="125729" h="634">
                <a:moveTo>
                  <a:pt x="21755" y="0"/>
                </a:moveTo>
                <a:lnTo>
                  <a:pt x="0" y="0"/>
                </a:lnTo>
                <a:lnTo>
                  <a:pt x="126" y="139"/>
                </a:lnTo>
                <a:lnTo>
                  <a:pt x="22580" y="139"/>
                </a:lnTo>
                <a:lnTo>
                  <a:pt x="21755" y="0"/>
                </a:lnTo>
                <a:close/>
              </a:path>
            </a:pathLst>
          </a:custGeom>
          <a:solidFill>
            <a:srgbClr val="231F20"/>
          </a:solidFill>
        </p:spPr>
        <p:txBody>
          <a:bodyPr wrap="square" lIns="0" tIns="0" rIns="0" bIns="0" rtlCol="0"/>
          <a:lstStyle/>
          <a:p>
            <a:endParaRPr/>
          </a:p>
        </p:txBody>
      </p:sp>
      <p:sp>
        <p:nvSpPr>
          <p:cNvPr id="982" name="object 982"/>
          <p:cNvSpPr/>
          <p:nvPr/>
        </p:nvSpPr>
        <p:spPr>
          <a:xfrm>
            <a:off x="6625757" y="5700221"/>
            <a:ext cx="162709" cy="491"/>
          </a:xfrm>
          <a:custGeom>
            <a:avLst/>
            <a:gdLst/>
            <a:ahLst/>
            <a:cxnLst/>
            <a:rect l="l" t="t" r="r" b="b"/>
            <a:pathLst>
              <a:path w="125729" h="634">
                <a:moveTo>
                  <a:pt x="125501" y="0"/>
                </a:moveTo>
                <a:lnTo>
                  <a:pt x="102184" y="0"/>
                </a:lnTo>
                <a:lnTo>
                  <a:pt x="100431" y="139"/>
                </a:lnTo>
                <a:lnTo>
                  <a:pt x="125209" y="139"/>
                </a:lnTo>
                <a:lnTo>
                  <a:pt x="125501" y="0"/>
                </a:lnTo>
                <a:close/>
              </a:path>
              <a:path w="125729" h="634">
                <a:moveTo>
                  <a:pt x="21399" y="0"/>
                </a:moveTo>
                <a:lnTo>
                  <a:pt x="0" y="0"/>
                </a:lnTo>
                <a:lnTo>
                  <a:pt x="126" y="139"/>
                </a:lnTo>
                <a:lnTo>
                  <a:pt x="22224" y="139"/>
                </a:lnTo>
                <a:lnTo>
                  <a:pt x="21399" y="0"/>
                </a:lnTo>
                <a:close/>
              </a:path>
            </a:pathLst>
          </a:custGeom>
          <a:solidFill>
            <a:srgbClr val="231F20"/>
          </a:solidFill>
        </p:spPr>
        <p:txBody>
          <a:bodyPr wrap="square" lIns="0" tIns="0" rIns="0" bIns="0" rtlCol="0"/>
          <a:lstStyle/>
          <a:p>
            <a:endParaRPr/>
          </a:p>
        </p:txBody>
      </p:sp>
      <p:sp>
        <p:nvSpPr>
          <p:cNvPr id="983" name="object 983"/>
          <p:cNvSpPr/>
          <p:nvPr/>
        </p:nvSpPr>
        <p:spPr>
          <a:xfrm>
            <a:off x="6625691" y="5700162"/>
            <a:ext cx="162709" cy="491"/>
          </a:xfrm>
          <a:custGeom>
            <a:avLst/>
            <a:gdLst/>
            <a:ahLst/>
            <a:cxnLst/>
            <a:rect l="l" t="t" r="r" b="b"/>
            <a:pathLst>
              <a:path w="125729" h="634">
                <a:moveTo>
                  <a:pt x="125704" y="0"/>
                </a:moveTo>
                <a:lnTo>
                  <a:pt x="103111" y="0"/>
                </a:lnTo>
                <a:lnTo>
                  <a:pt x="101358" y="127"/>
                </a:lnTo>
                <a:lnTo>
                  <a:pt x="125412" y="127"/>
                </a:lnTo>
                <a:lnTo>
                  <a:pt x="125704" y="0"/>
                </a:lnTo>
                <a:close/>
              </a:path>
              <a:path w="125729" h="634">
                <a:moveTo>
                  <a:pt x="21043" y="0"/>
                </a:moveTo>
                <a:lnTo>
                  <a:pt x="0" y="0"/>
                </a:lnTo>
                <a:lnTo>
                  <a:pt x="21882" y="127"/>
                </a:lnTo>
                <a:lnTo>
                  <a:pt x="21043" y="0"/>
                </a:lnTo>
                <a:close/>
              </a:path>
            </a:pathLst>
          </a:custGeom>
          <a:solidFill>
            <a:srgbClr val="231F20"/>
          </a:solidFill>
        </p:spPr>
        <p:txBody>
          <a:bodyPr wrap="square" lIns="0" tIns="0" rIns="0" bIns="0" rtlCol="0"/>
          <a:lstStyle/>
          <a:p>
            <a:endParaRPr/>
          </a:p>
        </p:txBody>
      </p:sp>
      <p:sp>
        <p:nvSpPr>
          <p:cNvPr id="984" name="object 984"/>
          <p:cNvSpPr/>
          <p:nvPr/>
        </p:nvSpPr>
        <p:spPr>
          <a:xfrm>
            <a:off x="6625625" y="5700113"/>
            <a:ext cx="163530" cy="491"/>
          </a:xfrm>
          <a:custGeom>
            <a:avLst/>
            <a:gdLst/>
            <a:ahLst/>
            <a:cxnLst/>
            <a:rect l="l" t="t" r="r" b="b"/>
            <a:pathLst>
              <a:path w="126364" h="634">
                <a:moveTo>
                  <a:pt x="125882" y="0"/>
                </a:moveTo>
                <a:lnTo>
                  <a:pt x="103911" y="0"/>
                </a:lnTo>
                <a:lnTo>
                  <a:pt x="102273" y="127"/>
                </a:lnTo>
                <a:lnTo>
                  <a:pt x="125603" y="127"/>
                </a:lnTo>
                <a:lnTo>
                  <a:pt x="125882" y="0"/>
                </a:lnTo>
                <a:close/>
              </a:path>
              <a:path w="126364" h="634">
                <a:moveTo>
                  <a:pt x="20726" y="0"/>
                </a:moveTo>
                <a:lnTo>
                  <a:pt x="0" y="0"/>
                </a:lnTo>
                <a:lnTo>
                  <a:pt x="21501" y="127"/>
                </a:lnTo>
                <a:lnTo>
                  <a:pt x="20726" y="0"/>
                </a:lnTo>
                <a:close/>
              </a:path>
            </a:pathLst>
          </a:custGeom>
          <a:solidFill>
            <a:srgbClr val="231F20"/>
          </a:solidFill>
        </p:spPr>
        <p:txBody>
          <a:bodyPr wrap="square" lIns="0" tIns="0" rIns="0" bIns="0" rtlCol="0"/>
          <a:lstStyle/>
          <a:p>
            <a:endParaRPr/>
          </a:p>
        </p:txBody>
      </p:sp>
      <p:sp>
        <p:nvSpPr>
          <p:cNvPr id="985" name="object 985"/>
          <p:cNvSpPr/>
          <p:nvPr/>
        </p:nvSpPr>
        <p:spPr>
          <a:xfrm>
            <a:off x="6625543" y="5700055"/>
            <a:ext cx="163530" cy="491"/>
          </a:xfrm>
          <a:custGeom>
            <a:avLst/>
            <a:gdLst/>
            <a:ahLst/>
            <a:cxnLst/>
            <a:rect l="l" t="t" r="r" b="b"/>
            <a:pathLst>
              <a:path w="126364" h="634">
                <a:moveTo>
                  <a:pt x="126085" y="0"/>
                </a:moveTo>
                <a:lnTo>
                  <a:pt x="104851" y="0"/>
                </a:lnTo>
                <a:lnTo>
                  <a:pt x="103212" y="139"/>
                </a:lnTo>
                <a:lnTo>
                  <a:pt x="125818" y="139"/>
                </a:lnTo>
                <a:lnTo>
                  <a:pt x="126085" y="0"/>
                </a:lnTo>
                <a:close/>
              </a:path>
              <a:path w="126364" h="634">
                <a:moveTo>
                  <a:pt x="20358" y="0"/>
                </a:moveTo>
                <a:lnTo>
                  <a:pt x="0" y="0"/>
                </a:lnTo>
                <a:lnTo>
                  <a:pt x="101" y="139"/>
                </a:lnTo>
                <a:lnTo>
                  <a:pt x="21145" y="139"/>
                </a:lnTo>
                <a:lnTo>
                  <a:pt x="20358" y="0"/>
                </a:lnTo>
                <a:close/>
              </a:path>
            </a:pathLst>
          </a:custGeom>
          <a:solidFill>
            <a:srgbClr val="231F20"/>
          </a:solidFill>
        </p:spPr>
        <p:txBody>
          <a:bodyPr wrap="square" lIns="0" tIns="0" rIns="0" bIns="0" rtlCol="0"/>
          <a:lstStyle/>
          <a:p>
            <a:endParaRPr/>
          </a:p>
        </p:txBody>
      </p:sp>
      <p:sp>
        <p:nvSpPr>
          <p:cNvPr id="986" name="object 986"/>
          <p:cNvSpPr/>
          <p:nvPr/>
        </p:nvSpPr>
        <p:spPr>
          <a:xfrm>
            <a:off x="6625477" y="5700015"/>
            <a:ext cx="163530" cy="491"/>
          </a:xfrm>
          <a:custGeom>
            <a:avLst/>
            <a:gdLst/>
            <a:ahLst/>
            <a:cxnLst/>
            <a:rect l="l" t="t" r="r" b="b"/>
            <a:pathLst>
              <a:path w="126364" h="634">
                <a:moveTo>
                  <a:pt x="126276" y="0"/>
                </a:moveTo>
                <a:lnTo>
                  <a:pt x="105663" y="0"/>
                </a:lnTo>
                <a:lnTo>
                  <a:pt x="104025" y="139"/>
                </a:lnTo>
                <a:lnTo>
                  <a:pt x="125996" y="139"/>
                </a:lnTo>
                <a:lnTo>
                  <a:pt x="126276" y="0"/>
                </a:lnTo>
                <a:close/>
              </a:path>
              <a:path w="126364" h="634">
                <a:moveTo>
                  <a:pt x="20053" y="0"/>
                </a:moveTo>
                <a:lnTo>
                  <a:pt x="0" y="0"/>
                </a:lnTo>
                <a:lnTo>
                  <a:pt x="114" y="139"/>
                </a:lnTo>
                <a:lnTo>
                  <a:pt x="20840" y="139"/>
                </a:lnTo>
                <a:lnTo>
                  <a:pt x="20053" y="0"/>
                </a:lnTo>
                <a:close/>
              </a:path>
            </a:pathLst>
          </a:custGeom>
          <a:solidFill>
            <a:srgbClr val="231F20"/>
          </a:solidFill>
        </p:spPr>
        <p:txBody>
          <a:bodyPr wrap="square" lIns="0" tIns="0" rIns="0" bIns="0" rtlCol="0"/>
          <a:lstStyle/>
          <a:p>
            <a:endParaRPr/>
          </a:p>
        </p:txBody>
      </p:sp>
      <p:sp>
        <p:nvSpPr>
          <p:cNvPr id="987" name="object 987"/>
          <p:cNvSpPr/>
          <p:nvPr/>
        </p:nvSpPr>
        <p:spPr>
          <a:xfrm>
            <a:off x="6625411" y="5699957"/>
            <a:ext cx="164353" cy="491"/>
          </a:xfrm>
          <a:custGeom>
            <a:avLst/>
            <a:gdLst/>
            <a:ahLst/>
            <a:cxnLst/>
            <a:rect l="l" t="t" r="r" b="b"/>
            <a:pathLst>
              <a:path w="127000" h="634">
                <a:moveTo>
                  <a:pt x="126466" y="0"/>
                </a:moveTo>
                <a:lnTo>
                  <a:pt x="106591" y="0"/>
                </a:lnTo>
                <a:lnTo>
                  <a:pt x="104952" y="139"/>
                </a:lnTo>
                <a:lnTo>
                  <a:pt x="126199" y="139"/>
                </a:lnTo>
                <a:lnTo>
                  <a:pt x="126466" y="0"/>
                </a:lnTo>
                <a:close/>
              </a:path>
              <a:path w="127000" h="634">
                <a:moveTo>
                  <a:pt x="19685" y="0"/>
                </a:moveTo>
                <a:lnTo>
                  <a:pt x="0" y="0"/>
                </a:lnTo>
                <a:lnTo>
                  <a:pt x="114" y="139"/>
                </a:lnTo>
                <a:lnTo>
                  <a:pt x="20472" y="139"/>
                </a:lnTo>
                <a:lnTo>
                  <a:pt x="19685" y="0"/>
                </a:lnTo>
                <a:close/>
              </a:path>
            </a:pathLst>
          </a:custGeom>
          <a:solidFill>
            <a:srgbClr val="231F20"/>
          </a:solidFill>
        </p:spPr>
        <p:txBody>
          <a:bodyPr wrap="square" lIns="0" tIns="0" rIns="0" bIns="0" rtlCol="0"/>
          <a:lstStyle/>
          <a:p>
            <a:endParaRPr/>
          </a:p>
        </p:txBody>
      </p:sp>
      <p:sp>
        <p:nvSpPr>
          <p:cNvPr id="988" name="object 988"/>
          <p:cNvSpPr/>
          <p:nvPr/>
        </p:nvSpPr>
        <p:spPr>
          <a:xfrm>
            <a:off x="6625345" y="5699907"/>
            <a:ext cx="164353" cy="491"/>
          </a:xfrm>
          <a:custGeom>
            <a:avLst/>
            <a:gdLst/>
            <a:ahLst/>
            <a:cxnLst/>
            <a:rect l="l" t="t" r="r" b="b"/>
            <a:pathLst>
              <a:path w="127000" h="634">
                <a:moveTo>
                  <a:pt x="126657" y="0"/>
                </a:moveTo>
                <a:lnTo>
                  <a:pt x="107403" y="0"/>
                </a:lnTo>
                <a:lnTo>
                  <a:pt x="105765" y="139"/>
                </a:lnTo>
                <a:lnTo>
                  <a:pt x="126377" y="139"/>
                </a:lnTo>
                <a:lnTo>
                  <a:pt x="126657" y="0"/>
                </a:lnTo>
                <a:close/>
              </a:path>
              <a:path w="127000" h="634">
                <a:moveTo>
                  <a:pt x="19380" y="0"/>
                </a:moveTo>
                <a:lnTo>
                  <a:pt x="0" y="0"/>
                </a:lnTo>
                <a:lnTo>
                  <a:pt x="101" y="139"/>
                </a:lnTo>
                <a:lnTo>
                  <a:pt x="20154" y="139"/>
                </a:lnTo>
                <a:lnTo>
                  <a:pt x="19380" y="0"/>
                </a:lnTo>
                <a:close/>
              </a:path>
            </a:pathLst>
          </a:custGeom>
          <a:solidFill>
            <a:srgbClr val="231F20"/>
          </a:solidFill>
        </p:spPr>
        <p:txBody>
          <a:bodyPr wrap="square" lIns="0" tIns="0" rIns="0" bIns="0" rtlCol="0"/>
          <a:lstStyle/>
          <a:p>
            <a:endParaRPr/>
          </a:p>
        </p:txBody>
      </p:sp>
      <p:sp>
        <p:nvSpPr>
          <p:cNvPr id="989" name="object 989"/>
          <p:cNvSpPr/>
          <p:nvPr/>
        </p:nvSpPr>
        <p:spPr>
          <a:xfrm>
            <a:off x="6625264" y="5699858"/>
            <a:ext cx="164353" cy="491"/>
          </a:xfrm>
          <a:custGeom>
            <a:avLst/>
            <a:gdLst/>
            <a:ahLst/>
            <a:cxnLst/>
            <a:rect l="l" t="t" r="r" b="b"/>
            <a:pathLst>
              <a:path w="127000" h="634">
                <a:moveTo>
                  <a:pt x="126860" y="0"/>
                </a:moveTo>
                <a:lnTo>
                  <a:pt x="108330" y="0"/>
                </a:lnTo>
                <a:lnTo>
                  <a:pt x="106692" y="139"/>
                </a:lnTo>
                <a:lnTo>
                  <a:pt x="126580" y="139"/>
                </a:lnTo>
                <a:lnTo>
                  <a:pt x="126860" y="0"/>
                </a:lnTo>
                <a:close/>
              </a:path>
              <a:path w="127000" h="634">
                <a:moveTo>
                  <a:pt x="19011" y="0"/>
                </a:moveTo>
                <a:lnTo>
                  <a:pt x="0" y="0"/>
                </a:lnTo>
                <a:lnTo>
                  <a:pt x="101" y="139"/>
                </a:lnTo>
                <a:lnTo>
                  <a:pt x="19811" y="139"/>
                </a:lnTo>
                <a:lnTo>
                  <a:pt x="19011" y="0"/>
                </a:lnTo>
                <a:close/>
              </a:path>
            </a:pathLst>
          </a:custGeom>
          <a:solidFill>
            <a:srgbClr val="231F20"/>
          </a:solidFill>
        </p:spPr>
        <p:txBody>
          <a:bodyPr wrap="square" lIns="0" tIns="0" rIns="0" bIns="0" rtlCol="0"/>
          <a:lstStyle/>
          <a:p>
            <a:endParaRPr/>
          </a:p>
        </p:txBody>
      </p:sp>
      <p:sp>
        <p:nvSpPr>
          <p:cNvPr id="990" name="object 990"/>
          <p:cNvSpPr/>
          <p:nvPr/>
        </p:nvSpPr>
        <p:spPr>
          <a:xfrm>
            <a:off x="6625166" y="5699800"/>
            <a:ext cx="165175" cy="491"/>
          </a:xfrm>
          <a:custGeom>
            <a:avLst/>
            <a:gdLst/>
            <a:ahLst/>
            <a:cxnLst/>
            <a:rect l="l" t="t" r="r" b="b"/>
            <a:pathLst>
              <a:path w="127635" h="634">
                <a:moveTo>
                  <a:pt x="127076" y="0"/>
                </a:moveTo>
                <a:lnTo>
                  <a:pt x="109283" y="0"/>
                </a:lnTo>
                <a:lnTo>
                  <a:pt x="107530" y="139"/>
                </a:lnTo>
                <a:lnTo>
                  <a:pt x="126796" y="139"/>
                </a:lnTo>
                <a:lnTo>
                  <a:pt x="127076" y="0"/>
                </a:lnTo>
                <a:close/>
              </a:path>
              <a:path w="127635" h="634">
                <a:moveTo>
                  <a:pt x="18681" y="0"/>
                </a:moveTo>
                <a:lnTo>
                  <a:pt x="0" y="0"/>
                </a:lnTo>
                <a:lnTo>
                  <a:pt x="127" y="139"/>
                </a:lnTo>
                <a:lnTo>
                  <a:pt x="19507" y="139"/>
                </a:lnTo>
                <a:lnTo>
                  <a:pt x="18681" y="0"/>
                </a:lnTo>
                <a:close/>
              </a:path>
            </a:pathLst>
          </a:custGeom>
          <a:solidFill>
            <a:srgbClr val="231F20"/>
          </a:solidFill>
        </p:spPr>
        <p:txBody>
          <a:bodyPr wrap="square" lIns="0" tIns="0" rIns="0" bIns="0" rtlCol="0"/>
          <a:lstStyle/>
          <a:p>
            <a:endParaRPr/>
          </a:p>
        </p:txBody>
      </p:sp>
      <p:sp>
        <p:nvSpPr>
          <p:cNvPr id="991" name="object 991"/>
          <p:cNvSpPr/>
          <p:nvPr/>
        </p:nvSpPr>
        <p:spPr>
          <a:xfrm>
            <a:off x="6625100" y="5699750"/>
            <a:ext cx="165175" cy="491"/>
          </a:xfrm>
          <a:custGeom>
            <a:avLst/>
            <a:gdLst/>
            <a:ahLst/>
            <a:cxnLst/>
            <a:rect l="l" t="t" r="r" b="b"/>
            <a:pathLst>
              <a:path w="127635" h="634">
                <a:moveTo>
                  <a:pt x="127292" y="0"/>
                </a:moveTo>
                <a:lnTo>
                  <a:pt x="110210" y="0"/>
                </a:lnTo>
                <a:lnTo>
                  <a:pt x="108457" y="139"/>
                </a:lnTo>
                <a:lnTo>
                  <a:pt x="126999" y="139"/>
                </a:lnTo>
                <a:lnTo>
                  <a:pt x="127292" y="0"/>
                </a:lnTo>
                <a:close/>
              </a:path>
              <a:path w="127635" h="634">
                <a:moveTo>
                  <a:pt x="18313" y="0"/>
                </a:moveTo>
                <a:lnTo>
                  <a:pt x="0" y="0"/>
                </a:lnTo>
                <a:lnTo>
                  <a:pt x="114" y="139"/>
                </a:lnTo>
                <a:lnTo>
                  <a:pt x="19151" y="139"/>
                </a:lnTo>
                <a:lnTo>
                  <a:pt x="18313" y="0"/>
                </a:lnTo>
                <a:close/>
              </a:path>
            </a:pathLst>
          </a:custGeom>
          <a:solidFill>
            <a:srgbClr val="231F20"/>
          </a:solidFill>
        </p:spPr>
        <p:txBody>
          <a:bodyPr wrap="square" lIns="0" tIns="0" rIns="0" bIns="0" rtlCol="0"/>
          <a:lstStyle/>
          <a:p>
            <a:endParaRPr/>
          </a:p>
        </p:txBody>
      </p:sp>
      <p:sp>
        <p:nvSpPr>
          <p:cNvPr id="992" name="object 992"/>
          <p:cNvSpPr/>
          <p:nvPr/>
        </p:nvSpPr>
        <p:spPr>
          <a:xfrm>
            <a:off x="6625017" y="5699691"/>
            <a:ext cx="165175" cy="491"/>
          </a:xfrm>
          <a:custGeom>
            <a:avLst/>
            <a:gdLst/>
            <a:ahLst/>
            <a:cxnLst/>
            <a:rect l="l" t="t" r="r" b="b"/>
            <a:pathLst>
              <a:path w="127635" h="634">
                <a:moveTo>
                  <a:pt x="127507" y="0"/>
                </a:moveTo>
                <a:lnTo>
                  <a:pt x="111137" y="0"/>
                </a:lnTo>
                <a:lnTo>
                  <a:pt x="109397" y="139"/>
                </a:lnTo>
                <a:lnTo>
                  <a:pt x="127203" y="139"/>
                </a:lnTo>
                <a:lnTo>
                  <a:pt x="127507" y="0"/>
                </a:lnTo>
                <a:close/>
              </a:path>
              <a:path w="127635" h="634">
                <a:moveTo>
                  <a:pt x="17945" y="0"/>
                </a:moveTo>
                <a:lnTo>
                  <a:pt x="0" y="0"/>
                </a:lnTo>
                <a:lnTo>
                  <a:pt x="114" y="139"/>
                </a:lnTo>
                <a:lnTo>
                  <a:pt x="18783" y="139"/>
                </a:lnTo>
                <a:lnTo>
                  <a:pt x="17945" y="0"/>
                </a:lnTo>
                <a:close/>
              </a:path>
            </a:pathLst>
          </a:custGeom>
          <a:solidFill>
            <a:srgbClr val="231F20"/>
          </a:solidFill>
        </p:spPr>
        <p:txBody>
          <a:bodyPr wrap="square" lIns="0" tIns="0" rIns="0" bIns="0" rtlCol="0"/>
          <a:lstStyle/>
          <a:p>
            <a:endParaRPr/>
          </a:p>
        </p:txBody>
      </p:sp>
      <p:sp>
        <p:nvSpPr>
          <p:cNvPr id="993" name="object 993"/>
          <p:cNvSpPr/>
          <p:nvPr/>
        </p:nvSpPr>
        <p:spPr>
          <a:xfrm>
            <a:off x="6624935" y="5699642"/>
            <a:ext cx="165996" cy="491"/>
          </a:xfrm>
          <a:custGeom>
            <a:avLst/>
            <a:gdLst/>
            <a:ahLst/>
            <a:cxnLst/>
            <a:rect l="l" t="t" r="r" b="b"/>
            <a:pathLst>
              <a:path w="128270" h="634">
                <a:moveTo>
                  <a:pt x="127698" y="0"/>
                </a:moveTo>
                <a:lnTo>
                  <a:pt x="112064" y="0"/>
                </a:lnTo>
                <a:lnTo>
                  <a:pt x="110324" y="139"/>
                </a:lnTo>
                <a:lnTo>
                  <a:pt x="127406" y="139"/>
                </a:lnTo>
                <a:lnTo>
                  <a:pt x="127698" y="0"/>
                </a:lnTo>
                <a:close/>
              </a:path>
              <a:path w="128270" h="634">
                <a:moveTo>
                  <a:pt x="17589" y="0"/>
                </a:moveTo>
                <a:lnTo>
                  <a:pt x="0" y="0"/>
                </a:lnTo>
                <a:lnTo>
                  <a:pt x="114" y="139"/>
                </a:lnTo>
                <a:lnTo>
                  <a:pt x="18427" y="139"/>
                </a:lnTo>
                <a:lnTo>
                  <a:pt x="17589" y="0"/>
                </a:lnTo>
                <a:close/>
              </a:path>
            </a:pathLst>
          </a:custGeom>
          <a:solidFill>
            <a:srgbClr val="231F20"/>
          </a:solidFill>
        </p:spPr>
        <p:txBody>
          <a:bodyPr wrap="square" lIns="0" tIns="0" rIns="0" bIns="0" rtlCol="0"/>
          <a:lstStyle/>
          <a:p>
            <a:endParaRPr/>
          </a:p>
        </p:txBody>
      </p:sp>
      <p:sp>
        <p:nvSpPr>
          <p:cNvPr id="994" name="object 994"/>
          <p:cNvSpPr/>
          <p:nvPr/>
        </p:nvSpPr>
        <p:spPr>
          <a:xfrm>
            <a:off x="6624886" y="5699603"/>
            <a:ext cx="165996" cy="491"/>
          </a:xfrm>
          <a:custGeom>
            <a:avLst/>
            <a:gdLst/>
            <a:ahLst/>
            <a:cxnLst/>
            <a:rect l="l" t="t" r="r" b="b"/>
            <a:pathLst>
              <a:path w="128270" h="634">
                <a:moveTo>
                  <a:pt x="127888" y="0"/>
                </a:moveTo>
                <a:lnTo>
                  <a:pt x="112877" y="0"/>
                </a:lnTo>
                <a:lnTo>
                  <a:pt x="111239" y="139"/>
                </a:lnTo>
                <a:lnTo>
                  <a:pt x="127596" y="139"/>
                </a:lnTo>
                <a:lnTo>
                  <a:pt x="127888" y="0"/>
                </a:lnTo>
                <a:close/>
              </a:path>
              <a:path w="128270" h="634">
                <a:moveTo>
                  <a:pt x="17271" y="0"/>
                </a:moveTo>
                <a:lnTo>
                  <a:pt x="0" y="0"/>
                </a:lnTo>
                <a:lnTo>
                  <a:pt x="114" y="139"/>
                </a:lnTo>
                <a:lnTo>
                  <a:pt x="18059" y="139"/>
                </a:lnTo>
                <a:lnTo>
                  <a:pt x="17271" y="0"/>
                </a:lnTo>
                <a:close/>
              </a:path>
            </a:pathLst>
          </a:custGeom>
          <a:solidFill>
            <a:srgbClr val="231F20"/>
          </a:solidFill>
        </p:spPr>
        <p:txBody>
          <a:bodyPr wrap="square" lIns="0" tIns="0" rIns="0" bIns="0" rtlCol="0"/>
          <a:lstStyle/>
          <a:p>
            <a:endParaRPr/>
          </a:p>
        </p:txBody>
      </p:sp>
      <p:sp>
        <p:nvSpPr>
          <p:cNvPr id="995" name="object 995"/>
          <p:cNvSpPr/>
          <p:nvPr/>
        </p:nvSpPr>
        <p:spPr>
          <a:xfrm>
            <a:off x="6624803" y="5699544"/>
            <a:ext cx="165996" cy="491"/>
          </a:xfrm>
          <a:custGeom>
            <a:avLst/>
            <a:gdLst/>
            <a:ahLst/>
            <a:cxnLst/>
            <a:rect l="l" t="t" r="r" b="b"/>
            <a:pathLst>
              <a:path w="128270" h="634">
                <a:moveTo>
                  <a:pt x="128092" y="0"/>
                </a:moveTo>
                <a:lnTo>
                  <a:pt x="113804" y="0"/>
                </a:lnTo>
                <a:lnTo>
                  <a:pt x="112166" y="126"/>
                </a:lnTo>
                <a:lnTo>
                  <a:pt x="127812" y="126"/>
                </a:lnTo>
                <a:lnTo>
                  <a:pt x="128092" y="0"/>
                </a:lnTo>
                <a:close/>
              </a:path>
              <a:path w="128270" h="634">
                <a:moveTo>
                  <a:pt x="16916" y="0"/>
                </a:moveTo>
                <a:lnTo>
                  <a:pt x="0" y="0"/>
                </a:lnTo>
                <a:lnTo>
                  <a:pt x="17703" y="126"/>
                </a:lnTo>
                <a:lnTo>
                  <a:pt x="16916" y="0"/>
                </a:lnTo>
                <a:close/>
              </a:path>
            </a:pathLst>
          </a:custGeom>
          <a:solidFill>
            <a:srgbClr val="231F20"/>
          </a:solidFill>
        </p:spPr>
        <p:txBody>
          <a:bodyPr wrap="square" lIns="0" tIns="0" rIns="0" bIns="0" rtlCol="0"/>
          <a:lstStyle/>
          <a:p>
            <a:endParaRPr/>
          </a:p>
        </p:txBody>
      </p:sp>
      <p:sp>
        <p:nvSpPr>
          <p:cNvPr id="996" name="object 996"/>
          <p:cNvSpPr/>
          <p:nvPr/>
        </p:nvSpPr>
        <p:spPr>
          <a:xfrm>
            <a:off x="6624737" y="5699495"/>
            <a:ext cx="165996" cy="491"/>
          </a:xfrm>
          <a:custGeom>
            <a:avLst/>
            <a:gdLst/>
            <a:ahLst/>
            <a:cxnLst/>
            <a:rect l="l" t="t" r="r" b="b"/>
            <a:pathLst>
              <a:path w="128270" h="634">
                <a:moveTo>
                  <a:pt x="128269" y="0"/>
                </a:moveTo>
                <a:lnTo>
                  <a:pt x="114617" y="0"/>
                </a:lnTo>
                <a:lnTo>
                  <a:pt x="112979" y="139"/>
                </a:lnTo>
                <a:lnTo>
                  <a:pt x="127990" y="139"/>
                </a:lnTo>
                <a:lnTo>
                  <a:pt x="128269" y="0"/>
                </a:lnTo>
                <a:close/>
              </a:path>
              <a:path w="128270" h="634">
                <a:moveTo>
                  <a:pt x="16598" y="0"/>
                </a:moveTo>
                <a:lnTo>
                  <a:pt x="0" y="0"/>
                </a:lnTo>
                <a:lnTo>
                  <a:pt x="114" y="139"/>
                </a:lnTo>
                <a:lnTo>
                  <a:pt x="17386" y="139"/>
                </a:lnTo>
                <a:lnTo>
                  <a:pt x="16598" y="0"/>
                </a:lnTo>
                <a:close/>
              </a:path>
            </a:pathLst>
          </a:custGeom>
          <a:solidFill>
            <a:srgbClr val="231F20"/>
          </a:solidFill>
        </p:spPr>
        <p:txBody>
          <a:bodyPr wrap="square" lIns="0" tIns="0" rIns="0" bIns="0" rtlCol="0"/>
          <a:lstStyle/>
          <a:p>
            <a:endParaRPr/>
          </a:p>
        </p:txBody>
      </p:sp>
      <p:sp>
        <p:nvSpPr>
          <p:cNvPr id="997" name="object 997"/>
          <p:cNvSpPr/>
          <p:nvPr/>
        </p:nvSpPr>
        <p:spPr>
          <a:xfrm>
            <a:off x="6624656" y="5699436"/>
            <a:ext cx="166818" cy="491"/>
          </a:xfrm>
          <a:custGeom>
            <a:avLst/>
            <a:gdLst/>
            <a:ahLst/>
            <a:cxnLst/>
            <a:rect l="l" t="t" r="r" b="b"/>
            <a:pathLst>
              <a:path w="128904" h="634">
                <a:moveTo>
                  <a:pt x="128485" y="0"/>
                </a:moveTo>
                <a:lnTo>
                  <a:pt x="115557" y="0"/>
                </a:lnTo>
                <a:lnTo>
                  <a:pt x="113918" y="139"/>
                </a:lnTo>
                <a:lnTo>
                  <a:pt x="128206" y="139"/>
                </a:lnTo>
                <a:lnTo>
                  <a:pt x="128485" y="0"/>
                </a:lnTo>
                <a:close/>
              </a:path>
              <a:path w="128904" h="634">
                <a:moveTo>
                  <a:pt x="16255" y="0"/>
                </a:moveTo>
                <a:lnTo>
                  <a:pt x="0" y="0"/>
                </a:lnTo>
                <a:lnTo>
                  <a:pt x="114" y="139"/>
                </a:lnTo>
                <a:lnTo>
                  <a:pt x="17030" y="139"/>
                </a:lnTo>
                <a:lnTo>
                  <a:pt x="16255" y="0"/>
                </a:lnTo>
                <a:close/>
              </a:path>
            </a:pathLst>
          </a:custGeom>
          <a:solidFill>
            <a:srgbClr val="231F20"/>
          </a:solidFill>
        </p:spPr>
        <p:txBody>
          <a:bodyPr wrap="square" lIns="0" tIns="0" rIns="0" bIns="0" rtlCol="0"/>
          <a:lstStyle/>
          <a:p>
            <a:endParaRPr/>
          </a:p>
        </p:txBody>
      </p:sp>
      <p:sp>
        <p:nvSpPr>
          <p:cNvPr id="998" name="object 998"/>
          <p:cNvSpPr/>
          <p:nvPr/>
        </p:nvSpPr>
        <p:spPr>
          <a:xfrm>
            <a:off x="6624575" y="5699387"/>
            <a:ext cx="166818" cy="491"/>
          </a:xfrm>
          <a:custGeom>
            <a:avLst/>
            <a:gdLst/>
            <a:ahLst/>
            <a:cxnLst/>
            <a:rect l="l" t="t" r="r" b="b"/>
            <a:pathLst>
              <a:path w="128904" h="634">
                <a:moveTo>
                  <a:pt x="128689" y="0"/>
                </a:moveTo>
                <a:lnTo>
                  <a:pt x="116484" y="0"/>
                </a:lnTo>
                <a:lnTo>
                  <a:pt x="114744" y="139"/>
                </a:lnTo>
                <a:lnTo>
                  <a:pt x="128397" y="139"/>
                </a:lnTo>
                <a:lnTo>
                  <a:pt x="128689" y="0"/>
                </a:lnTo>
                <a:close/>
              </a:path>
              <a:path w="128904" h="634">
                <a:moveTo>
                  <a:pt x="15900" y="0"/>
                </a:moveTo>
                <a:lnTo>
                  <a:pt x="0" y="0"/>
                </a:lnTo>
                <a:lnTo>
                  <a:pt x="127" y="139"/>
                </a:lnTo>
                <a:lnTo>
                  <a:pt x="16725" y="139"/>
                </a:lnTo>
                <a:lnTo>
                  <a:pt x="15900" y="0"/>
                </a:lnTo>
                <a:close/>
              </a:path>
            </a:pathLst>
          </a:custGeom>
          <a:solidFill>
            <a:srgbClr val="231F20"/>
          </a:solidFill>
        </p:spPr>
        <p:txBody>
          <a:bodyPr wrap="square" lIns="0" tIns="0" rIns="0" bIns="0" rtlCol="0"/>
          <a:lstStyle/>
          <a:p>
            <a:endParaRPr/>
          </a:p>
        </p:txBody>
      </p:sp>
      <p:sp>
        <p:nvSpPr>
          <p:cNvPr id="999" name="object 999"/>
          <p:cNvSpPr/>
          <p:nvPr/>
        </p:nvSpPr>
        <p:spPr>
          <a:xfrm>
            <a:off x="6624509" y="5699338"/>
            <a:ext cx="166818" cy="491"/>
          </a:xfrm>
          <a:custGeom>
            <a:avLst/>
            <a:gdLst/>
            <a:ahLst/>
            <a:cxnLst/>
            <a:rect l="l" t="t" r="r" b="b"/>
            <a:pathLst>
              <a:path w="128904" h="634">
                <a:moveTo>
                  <a:pt x="128905" y="0"/>
                </a:moveTo>
                <a:lnTo>
                  <a:pt x="117411" y="0"/>
                </a:lnTo>
                <a:lnTo>
                  <a:pt x="115671" y="139"/>
                </a:lnTo>
                <a:lnTo>
                  <a:pt x="128587" y="139"/>
                </a:lnTo>
                <a:lnTo>
                  <a:pt x="128905" y="0"/>
                </a:lnTo>
                <a:close/>
              </a:path>
              <a:path w="128904" h="634">
                <a:moveTo>
                  <a:pt x="15519" y="0"/>
                </a:moveTo>
                <a:lnTo>
                  <a:pt x="0" y="0"/>
                </a:lnTo>
                <a:lnTo>
                  <a:pt x="127" y="139"/>
                </a:lnTo>
                <a:lnTo>
                  <a:pt x="16370" y="139"/>
                </a:lnTo>
                <a:lnTo>
                  <a:pt x="15519" y="0"/>
                </a:lnTo>
                <a:close/>
              </a:path>
            </a:pathLst>
          </a:custGeom>
          <a:solidFill>
            <a:srgbClr val="231F20"/>
          </a:solidFill>
        </p:spPr>
        <p:txBody>
          <a:bodyPr wrap="square" lIns="0" tIns="0" rIns="0" bIns="0" rtlCol="0"/>
          <a:lstStyle/>
          <a:p>
            <a:endParaRPr/>
          </a:p>
        </p:txBody>
      </p:sp>
      <p:sp>
        <p:nvSpPr>
          <p:cNvPr id="1000" name="object 1000"/>
          <p:cNvSpPr/>
          <p:nvPr/>
        </p:nvSpPr>
        <p:spPr>
          <a:xfrm>
            <a:off x="6624426" y="5699279"/>
            <a:ext cx="167639" cy="491"/>
          </a:xfrm>
          <a:custGeom>
            <a:avLst/>
            <a:gdLst/>
            <a:ahLst/>
            <a:cxnLst/>
            <a:rect l="l" t="t" r="r" b="b"/>
            <a:pathLst>
              <a:path w="129539" h="634">
                <a:moveTo>
                  <a:pt x="129095" y="0"/>
                </a:moveTo>
                <a:lnTo>
                  <a:pt x="118351" y="0"/>
                </a:lnTo>
                <a:lnTo>
                  <a:pt x="116598" y="139"/>
                </a:lnTo>
                <a:lnTo>
                  <a:pt x="128803" y="139"/>
                </a:lnTo>
                <a:lnTo>
                  <a:pt x="129095" y="0"/>
                </a:lnTo>
                <a:close/>
              </a:path>
              <a:path w="129539" h="634">
                <a:moveTo>
                  <a:pt x="15176" y="0"/>
                </a:moveTo>
                <a:lnTo>
                  <a:pt x="0" y="0"/>
                </a:lnTo>
                <a:lnTo>
                  <a:pt x="114" y="139"/>
                </a:lnTo>
                <a:lnTo>
                  <a:pt x="16014" y="139"/>
                </a:lnTo>
                <a:lnTo>
                  <a:pt x="15176" y="0"/>
                </a:lnTo>
                <a:close/>
              </a:path>
            </a:pathLst>
          </a:custGeom>
          <a:solidFill>
            <a:srgbClr val="231F20"/>
          </a:solidFill>
        </p:spPr>
        <p:txBody>
          <a:bodyPr wrap="square" lIns="0" tIns="0" rIns="0" bIns="0" rtlCol="0"/>
          <a:lstStyle/>
          <a:p>
            <a:endParaRPr/>
          </a:p>
        </p:txBody>
      </p:sp>
      <p:sp>
        <p:nvSpPr>
          <p:cNvPr id="1001" name="object 1001"/>
          <p:cNvSpPr/>
          <p:nvPr/>
        </p:nvSpPr>
        <p:spPr>
          <a:xfrm>
            <a:off x="6624344" y="5699240"/>
            <a:ext cx="167639" cy="491"/>
          </a:xfrm>
          <a:custGeom>
            <a:avLst/>
            <a:gdLst/>
            <a:ahLst/>
            <a:cxnLst/>
            <a:rect l="l" t="t" r="r" b="b"/>
            <a:pathLst>
              <a:path w="129539" h="634">
                <a:moveTo>
                  <a:pt x="129285" y="0"/>
                </a:moveTo>
                <a:lnTo>
                  <a:pt x="119164" y="0"/>
                </a:lnTo>
                <a:lnTo>
                  <a:pt x="117525" y="126"/>
                </a:lnTo>
                <a:lnTo>
                  <a:pt x="129019" y="126"/>
                </a:lnTo>
                <a:lnTo>
                  <a:pt x="129285" y="0"/>
                </a:lnTo>
                <a:close/>
              </a:path>
              <a:path w="129539" h="634">
                <a:moveTo>
                  <a:pt x="14871" y="0"/>
                </a:moveTo>
                <a:lnTo>
                  <a:pt x="0" y="0"/>
                </a:lnTo>
                <a:lnTo>
                  <a:pt x="15659" y="126"/>
                </a:lnTo>
                <a:lnTo>
                  <a:pt x="14871" y="0"/>
                </a:lnTo>
                <a:close/>
              </a:path>
            </a:pathLst>
          </a:custGeom>
          <a:solidFill>
            <a:srgbClr val="231F20"/>
          </a:solidFill>
        </p:spPr>
        <p:txBody>
          <a:bodyPr wrap="square" lIns="0" tIns="0" rIns="0" bIns="0" rtlCol="0"/>
          <a:lstStyle/>
          <a:p>
            <a:endParaRPr/>
          </a:p>
        </p:txBody>
      </p:sp>
      <p:sp>
        <p:nvSpPr>
          <p:cNvPr id="1002" name="object 1002"/>
          <p:cNvSpPr/>
          <p:nvPr/>
        </p:nvSpPr>
        <p:spPr>
          <a:xfrm>
            <a:off x="6624295" y="5699171"/>
            <a:ext cx="167639" cy="491"/>
          </a:xfrm>
          <a:custGeom>
            <a:avLst/>
            <a:gdLst/>
            <a:ahLst/>
            <a:cxnLst/>
            <a:rect l="l" t="t" r="r" b="b"/>
            <a:pathLst>
              <a:path w="129539" h="634">
                <a:moveTo>
                  <a:pt x="129489" y="0"/>
                </a:moveTo>
                <a:lnTo>
                  <a:pt x="120078" y="0"/>
                </a:lnTo>
                <a:lnTo>
                  <a:pt x="118452" y="139"/>
                </a:lnTo>
                <a:lnTo>
                  <a:pt x="129197" y="139"/>
                </a:lnTo>
                <a:lnTo>
                  <a:pt x="129489" y="0"/>
                </a:lnTo>
                <a:close/>
              </a:path>
              <a:path w="129539" h="634">
                <a:moveTo>
                  <a:pt x="14490" y="0"/>
                </a:moveTo>
                <a:lnTo>
                  <a:pt x="0" y="0"/>
                </a:lnTo>
                <a:lnTo>
                  <a:pt x="114" y="139"/>
                </a:lnTo>
                <a:lnTo>
                  <a:pt x="15278" y="139"/>
                </a:lnTo>
                <a:lnTo>
                  <a:pt x="14490" y="0"/>
                </a:lnTo>
                <a:close/>
              </a:path>
            </a:pathLst>
          </a:custGeom>
          <a:solidFill>
            <a:srgbClr val="231F20"/>
          </a:solidFill>
        </p:spPr>
        <p:txBody>
          <a:bodyPr wrap="square" lIns="0" tIns="0" rIns="0" bIns="0" rtlCol="0"/>
          <a:lstStyle/>
          <a:p>
            <a:endParaRPr/>
          </a:p>
        </p:txBody>
      </p:sp>
      <p:sp>
        <p:nvSpPr>
          <p:cNvPr id="1003" name="object 1003"/>
          <p:cNvSpPr/>
          <p:nvPr/>
        </p:nvSpPr>
        <p:spPr>
          <a:xfrm>
            <a:off x="6624195" y="5699122"/>
            <a:ext cx="168462" cy="491"/>
          </a:xfrm>
          <a:custGeom>
            <a:avLst/>
            <a:gdLst/>
            <a:ahLst/>
            <a:cxnLst/>
            <a:rect l="l" t="t" r="r" b="b"/>
            <a:pathLst>
              <a:path w="130175" h="634">
                <a:moveTo>
                  <a:pt x="129705" y="0"/>
                </a:moveTo>
                <a:lnTo>
                  <a:pt x="121030" y="0"/>
                </a:lnTo>
                <a:lnTo>
                  <a:pt x="119278" y="139"/>
                </a:lnTo>
                <a:lnTo>
                  <a:pt x="129412" y="139"/>
                </a:lnTo>
                <a:lnTo>
                  <a:pt x="129705" y="0"/>
                </a:lnTo>
                <a:close/>
              </a:path>
              <a:path w="130175" h="634">
                <a:moveTo>
                  <a:pt x="14147" y="0"/>
                </a:moveTo>
                <a:lnTo>
                  <a:pt x="0" y="0"/>
                </a:lnTo>
                <a:lnTo>
                  <a:pt x="126" y="139"/>
                </a:lnTo>
                <a:lnTo>
                  <a:pt x="14985" y="139"/>
                </a:lnTo>
                <a:lnTo>
                  <a:pt x="14147" y="0"/>
                </a:lnTo>
                <a:close/>
              </a:path>
            </a:pathLst>
          </a:custGeom>
          <a:solidFill>
            <a:srgbClr val="231F20"/>
          </a:solidFill>
        </p:spPr>
        <p:txBody>
          <a:bodyPr wrap="square" lIns="0" tIns="0" rIns="0" bIns="0" rtlCol="0"/>
          <a:lstStyle/>
          <a:p>
            <a:endParaRPr/>
          </a:p>
        </p:txBody>
      </p:sp>
      <p:sp>
        <p:nvSpPr>
          <p:cNvPr id="1004" name="object 1004"/>
          <p:cNvSpPr/>
          <p:nvPr/>
        </p:nvSpPr>
        <p:spPr>
          <a:xfrm>
            <a:off x="6624131" y="5699073"/>
            <a:ext cx="168462" cy="491"/>
          </a:xfrm>
          <a:custGeom>
            <a:avLst/>
            <a:gdLst/>
            <a:ahLst/>
            <a:cxnLst/>
            <a:rect l="l" t="t" r="r" b="b"/>
            <a:pathLst>
              <a:path w="130175" h="634">
                <a:moveTo>
                  <a:pt x="129882" y="0"/>
                </a:moveTo>
                <a:lnTo>
                  <a:pt x="121831" y="0"/>
                </a:lnTo>
                <a:lnTo>
                  <a:pt x="120192" y="139"/>
                </a:lnTo>
                <a:lnTo>
                  <a:pt x="129603" y="139"/>
                </a:lnTo>
                <a:lnTo>
                  <a:pt x="129882" y="0"/>
                </a:lnTo>
                <a:close/>
              </a:path>
              <a:path w="130175" h="634">
                <a:moveTo>
                  <a:pt x="13830" y="0"/>
                </a:moveTo>
                <a:lnTo>
                  <a:pt x="0" y="0"/>
                </a:lnTo>
                <a:lnTo>
                  <a:pt x="114" y="139"/>
                </a:lnTo>
                <a:lnTo>
                  <a:pt x="14605" y="139"/>
                </a:lnTo>
                <a:lnTo>
                  <a:pt x="13830" y="0"/>
                </a:lnTo>
                <a:close/>
              </a:path>
            </a:pathLst>
          </a:custGeom>
          <a:solidFill>
            <a:srgbClr val="231F20"/>
          </a:solidFill>
        </p:spPr>
        <p:txBody>
          <a:bodyPr wrap="square" lIns="0" tIns="0" rIns="0" bIns="0" rtlCol="0"/>
          <a:lstStyle/>
          <a:p>
            <a:endParaRPr/>
          </a:p>
        </p:txBody>
      </p:sp>
      <p:sp>
        <p:nvSpPr>
          <p:cNvPr id="1005" name="object 1005"/>
          <p:cNvSpPr/>
          <p:nvPr/>
        </p:nvSpPr>
        <p:spPr>
          <a:xfrm>
            <a:off x="6624065" y="5699024"/>
            <a:ext cx="168462" cy="491"/>
          </a:xfrm>
          <a:custGeom>
            <a:avLst/>
            <a:gdLst/>
            <a:ahLst/>
            <a:cxnLst/>
            <a:rect l="l" t="t" r="r" b="b"/>
            <a:pathLst>
              <a:path w="130175" h="634">
                <a:moveTo>
                  <a:pt x="130086" y="0"/>
                </a:moveTo>
                <a:lnTo>
                  <a:pt x="122770" y="0"/>
                </a:lnTo>
                <a:lnTo>
                  <a:pt x="121132" y="126"/>
                </a:lnTo>
                <a:lnTo>
                  <a:pt x="129806" y="126"/>
                </a:lnTo>
                <a:lnTo>
                  <a:pt x="130086" y="0"/>
                </a:lnTo>
                <a:close/>
              </a:path>
              <a:path w="130175" h="634">
                <a:moveTo>
                  <a:pt x="13461" y="0"/>
                </a:moveTo>
                <a:lnTo>
                  <a:pt x="0" y="0"/>
                </a:lnTo>
                <a:lnTo>
                  <a:pt x="14249" y="126"/>
                </a:lnTo>
                <a:lnTo>
                  <a:pt x="13461" y="0"/>
                </a:lnTo>
                <a:close/>
              </a:path>
            </a:pathLst>
          </a:custGeom>
          <a:solidFill>
            <a:srgbClr val="231F20"/>
          </a:solidFill>
        </p:spPr>
        <p:txBody>
          <a:bodyPr wrap="square" lIns="0" tIns="0" rIns="0" bIns="0" rtlCol="0"/>
          <a:lstStyle/>
          <a:p>
            <a:endParaRPr/>
          </a:p>
        </p:txBody>
      </p:sp>
      <p:sp>
        <p:nvSpPr>
          <p:cNvPr id="1006" name="object 1006"/>
          <p:cNvSpPr/>
          <p:nvPr/>
        </p:nvSpPr>
        <p:spPr>
          <a:xfrm>
            <a:off x="6623981" y="5698974"/>
            <a:ext cx="169284" cy="491"/>
          </a:xfrm>
          <a:custGeom>
            <a:avLst/>
            <a:gdLst/>
            <a:ahLst/>
            <a:cxnLst/>
            <a:rect l="l" t="t" r="r" b="b"/>
            <a:pathLst>
              <a:path w="130810" h="634">
                <a:moveTo>
                  <a:pt x="130289" y="0"/>
                </a:moveTo>
                <a:lnTo>
                  <a:pt x="123698" y="0"/>
                </a:lnTo>
                <a:lnTo>
                  <a:pt x="121958" y="139"/>
                </a:lnTo>
                <a:lnTo>
                  <a:pt x="129997" y="139"/>
                </a:lnTo>
                <a:lnTo>
                  <a:pt x="130289" y="0"/>
                </a:lnTo>
                <a:close/>
              </a:path>
              <a:path w="130810" h="634">
                <a:moveTo>
                  <a:pt x="13106" y="0"/>
                </a:moveTo>
                <a:lnTo>
                  <a:pt x="0" y="0"/>
                </a:lnTo>
                <a:lnTo>
                  <a:pt x="114" y="139"/>
                </a:lnTo>
                <a:lnTo>
                  <a:pt x="13944" y="139"/>
                </a:lnTo>
                <a:lnTo>
                  <a:pt x="13106" y="0"/>
                </a:lnTo>
                <a:close/>
              </a:path>
            </a:pathLst>
          </a:custGeom>
          <a:solidFill>
            <a:srgbClr val="231F20"/>
          </a:solidFill>
        </p:spPr>
        <p:txBody>
          <a:bodyPr wrap="square" lIns="0" tIns="0" rIns="0" bIns="0" rtlCol="0"/>
          <a:lstStyle/>
          <a:p>
            <a:endParaRPr/>
          </a:p>
        </p:txBody>
      </p:sp>
      <p:sp>
        <p:nvSpPr>
          <p:cNvPr id="1007" name="object 1007"/>
          <p:cNvSpPr/>
          <p:nvPr/>
        </p:nvSpPr>
        <p:spPr>
          <a:xfrm>
            <a:off x="6623900" y="5698916"/>
            <a:ext cx="169284" cy="491"/>
          </a:xfrm>
          <a:custGeom>
            <a:avLst/>
            <a:gdLst/>
            <a:ahLst/>
            <a:cxnLst/>
            <a:rect l="l" t="t" r="r" b="b"/>
            <a:pathLst>
              <a:path w="130810" h="634">
                <a:moveTo>
                  <a:pt x="130517" y="0"/>
                </a:moveTo>
                <a:lnTo>
                  <a:pt x="124637" y="0"/>
                </a:lnTo>
                <a:lnTo>
                  <a:pt x="122897" y="139"/>
                </a:lnTo>
                <a:lnTo>
                  <a:pt x="130213" y="139"/>
                </a:lnTo>
                <a:lnTo>
                  <a:pt x="130517" y="0"/>
                </a:lnTo>
                <a:close/>
              </a:path>
              <a:path w="130810" h="634">
                <a:moveTo>
                  <a:pt x="12776" y="0"/>
                </a:moveTo>
                <a:lnTo>
                  <a:pt x="0" y="0"/>
                </a:lnTo>
                <a:lnTo>
                  <a:pt x="127" y="139"/>
                </a:lnTo>
                <a:lnTo>
                  <a:pt x="13601" y="139"/>
                </a:lnTo>
                <a:lnTo>
                  <a:pt x="12776" y="0"/>
                </a:lnTo>
                <a:close/>
              </a:path>
            </a:pathLst>
          </a:custGeom>
          <a:solidFill>
            <a:srgbClr val="231F20"/>
          </a:solidFill>
        </p:spPr>
        <p:txBody>
          <a:bodyPr wrap="square" lIns="0" tIns="0" rIns="0" bIns="0" rtlCol="0"/>
          <a:lstStyle/>
          <a:p>
            <a:endParaRPr/>
          </a:p>
        </p:txBody>
      </p:sp>
      <p:sp>
        <p:nvSpPr>
          <p:cNvPr id="1008" name="object 1008"/>
          <p:cNvSpPr/>
          <p:nvPr/>
        </p:nvSpPr>
        <p:spPr>
          <a:xfrm>
            <a:off x="6623834" y="5698867"/>
            <a:ext cx="169284" cy="491"/>
          </a:xfrm>
          <a:custGeom>
            <a:avLst/>
            <a:gdLst/>
            <a:ahLst/>
            <a:cxnLst/>
            <a:rect l="l" t="t" r="r" b="b"/>
            <a:pathLst>
              <a:path w="130810" h="634">
                <a:moveTo>
                  <a:pt x="130708" y="0"/>
                </a:moveTo>
                <a:lnTo>
                  <a:pt x="125552" y="0"/>
                </a:lnTo>
                <a:lnTo>
                  <a:pt x="123812" y="139"/>
                </a:lnTo>
                <a:lnTo>
                  <a:pt x="130416" y="139"/>
                </a:lnTo>
                <a:lnTo>
                  <a:pt x="130708" y="0"/>
                </a:lnTo>
                <a:close/>
              </a:path>
              <a:path w="130810" h="634">
                <a:moveTo>
                  <a:pt x="12395" y="0"/>
                </a:moveTo>
                <a:lnTo>
                  <a:pt x="0" y="0"/>
                </a:lnTo>
                <a:lnTo>
                  <a:pt x="114" y="139"/>
                </a:lnTo>
                <a:lnTo>
                  <a:pt x="13233" y="139"/>
                </a:lnTo>
                <a:lnTo>
                  <a:pt x="12395" y="0"/>
                </a:lnTo>
                <a:close/>
              </a:path>
            </a:pathLst>
          </a:custGeom>
          <a:solidFill>
            <a:srgbClr val="231F20"/>
          </a:solidFill>
        </p:spPr>
        <p:txBody>
          <a:bodyPr wrap="square" lIns="0" tIns="0" rIns="0" bIns="0" rtlCol="0"/>
          <a:lstStyle/>
          <a:p>
            <a:endParaRPr/>
          </a:p>
        </p:txBody>
      </p:sp>
      <p:sp>
        <p:nvSpPr>
          <p:cNvPr id="1009" name="object 1009"/>
          <p:cNvSpPr/>
          <p:nvPr/>
        </p:nvSpPr>
        <p:spPr>
          <a:xfrm>
            <a:off x="6623769" y="5698808"/>
            <a:ext cx="170105" cy="491"/>
          </a:xfrm>
          <a:custGeom>
            <a:avLst/>
            <a:gdLst/>
            <a:ahLst/>
            <a:cxnLst/>
            <a:rect l="l" t="t" r="r" b="b"/>
            <a:pathLst>
              <a:path w="131445" h="634">
                <a:moveTo>
                  <a:pt x="130873" y="0"/>
                </a:moveTo>
                <a:lnTo>
                  <a:pt x="126364" y="0"/>
                </a:lnTo>
                <a:lnTo>
                  <a:pt x="124726" y="139"/>
                </a:lnTo>
                <a:lnTo>
                  <a:pt x="130606" y="139"/>
                </a:lnTo>
                <a:lnTo>
                  <a:pt x="130873" y="0"/>
                </a:lnTo>
                <a:close/>
              </a:path>
              <a:path w="131445" h="634">
                <a:moveTo>
                  <a:pt x="12077" y="0"/>
                </a:moveTo>
                <a:lnTo>
                  <a:pt x="0" y="0"/>
                </a:lnTo>
                <a:lnTo>
                  <a:pt x="101" y="139"/>
                </a:lnTo>
                <a:lnTo>
                  <a:pt x="12865" y="139"/>
                </a:lnTo>
                <a:lnTo>
                  <a:pt x="12077" y="0"/>
                </a:lnTo>
                <a:close/>
              </a:path>
            </a:pathLst>
          </a:custGeom>
          <a:solidFill>
            <a:srgbClr val="231F20"/>
          </a:solidFill>
        </p:spPr>
        <p:txBody>
          <a:bodyPr wrap="square" lIns="0" tIns="0" rIns="0" bIns="0" rtlCol="0"/>
          <a:lstStyle/>
          <a:p>
            <a:endParaRPr/>
          </a:p>
        </p:txBody>
      </p:sp>
      <p:sp>
        <p:nvSpPr>
          <p:cNvPr id="1010" name="object 1010"/>
          <p:cNvSpPr/>
          <p:nvPr/>
        </p:nvSpPr>
        <p:spPr>
          <a:xfrm>
            <a:off x="6623703" y="5698759"/>
            <a:ext cx="170105" cy="491"/>
          </a:xfrm>
          <a:custGeom>
            <a:avLst/>
            <a:gdLst/>
            <a:ahLst/>
            <a:cxnLst/>
            <a:rect l="l" t="t" r="r" b="b"/>
            <a:pathLst>
              <a:path w="131445" h="634">
                <a:moveTo>
                  <a:pt x="131102" y="0"/>
                </a:moveTo>
                <a:lnTo>
                  <a:pt x="127292" y="0"/>
                </a:lnTo>
                <a:lnTo>
                  <a:pt x="125653" y="139"/>
                </a:lnTo>
                <a:lnTo>
                  <a:pt x="130810" y="139"/>
                </a:lnTo>
                <a:lnTo>
                  <a:pt x="131102" y="0"/>
                </a:lnTo>
                <a:close/>
              </a:path>
              <a:path w="131445" h="634">
                <a:moveTo>
                  <a:pt x="11709" y="0"/>
                </a:moveTo>
                <a:lnTo>
                  <a:pt x="0" y="0"/>
                </a:lnTo>
                <a:lnTo>
                  <a:pt x="101" y="139"/>
                </a:lnTo>
                <a:lnTo>
                  <a:pt x="12496" y="139"/>
                </a:lnTo>
                <a:lnTo>
                  <a:pt x="11709" y="0"/>
                </a:lnTo>
                <a:close/>
              </a:path>
            </a:pathLst>
          </a:custGeom>
          <a:solidFill>
            <a:srgbClr val="231F20"/>
          </a:solidFill>
        </p:spPr>
        <p:txBody>
          <a:bodyPr wrap="square" lIns="0" tIns="0" rIns="0" bIns="0" rtlCol="0"/>
          <a:lstStyle/>
          <a:p>
            <a:endParaRPr/>
          </a:p>
        </p:txBody>
      </p:sp>
      <p:sp>
        <p:nvSpPr>
          <p:cNvPr id="1011" name="object 1011"/>
          <p:cNvSpPr/>
          <p:nvPr/>
        </p:nvSpPr>
        <p:spPr>
          <a:xfrm>
            <a:off x="6623604" y="5698710"/>
            <a:ext cx="170105" cy="491"/>
          </a:xfrm>
          <a:custGeom>
            <a:avLst/>
            <a:gdLst/>
            <a:ahLst/>
            <a:cxnLst/>
            <a:rect l="l" t="t" r="r" b="b"/>
            <a:pathLst>
              <a:path w="131445" h="634">
                <a:moveTo>
                  <a:pt x="131279" y="0"/>
                </a:moveTo>
                <a:lnTo>
                  <a:pt x="128130" y="0"/>
                </a:lnTo>
                <a:lnTo>
                  <a:pt x="126491" y="139"/>
                </a:lnTo>
                <a:lnTo>
                  <a:pt x="131013" y="139"/>
                </a:lnTo>
                <a:lnTo>
                  <a:pt x="131279" y="0"/>
                </a:lnTo>
                <a:close/>
              </a:path>
              <a:path w="131445" h="634">
                <a:moveTo>
                  <a:pt x="11429" y="0"/>
                </a:moveTo>
                <a:lnTo>
                  <a:pt x="0" y="0"/>
                </a:lnTo>
                <a:lnTo>
                  <a:pt x="126" y="139"/>
                </a:lnTo>
                <a:lnTo>
                  <a:pt x="12204" y="139"/>
                </a:lnTo>
                <a:lnTo>
                  <a:pt x="11429" y="0"/>
                </a:lnTo>
                <a:close/>
              </a:path>
            </a:pathLst>
          </a:custGeom>
          <a:solidFill>
            <a:srgbClr val="231F20"/>
          </a:solidFill>
        </p:spPr>
        <p:txBody>
          <a:bodyPr wrap="square" lIns="0" tIns="0" rIns="0" bIns="0" rtlCol="0"/>
          <a:lstStyle/>
          <a:p>
            <a:endParaRPr/>
          </a:p>
        </p:txBody>
      </p:sp>
      <p:sp>
        <p:nvSpPr>
          <p:cNvPr id="1012" name="object 1012"/>
          <p:cNvSpPr/>
          <p:nvPr/>
        </p:nvSpPr>
        <p:spPr>
          <a:xfrm>
            <a:off x="6623522" y="5698661"/>
            <a:ext cx="170927" cy="491"/>
          </a:xfrm>
          <a:custGeom>
            <a:avLst/>
            <a:gdLst/>
            <a:ahLst/>
            <a:cxnLst/>
            <a:rect l="l" t="t" r="r" b="b"/>
            <a:pathLst>
              <a:path w="132079" h="634">
                <a:moveTo>
                  <a:pt x="131495" y="0"/>
                </a:moveTo>
                <a:lnTo>
                  <a:pt x="129057" y="0"/>
                </a:lnTo>
                <a:lnTo>
                  <a:pt x="127419" y="139"/>
                </a:lnTo>
                <a:lnTo>
                  <a:pt x="131229" y="139"/>
                </a:lnTo>
                <a:lnTo>
                  <a:pt x="131495" y="0"/>
                </a:lnTo>
                <a:close/>
              </a:path>
              <a:path w="132079" h="634">
                <a:moveTo>
                  <a:pt x="11061" y="0"/>
                </a:moveTo>
                <a:lnTo>
                  <a:pt x="0" y="0"/>
                </a:lnTo>
                <a:lnTo>
                  <a:pt x="126" y="139"/>
                </a:lnTo>
                <a:lnTo>
                  <a:pt x="11849" y="139"/>
                </a:lnTo>
                <a:lnTo>
                  <a:pt x="11061" y="0"/>
                </a:lnTo>
                <a:close/>
              </a:path>
            </a:pathLst>
          </a:custGeom>
          <a:solidFill>
            <a:srgbClr val="231F20"/>
          </a:solidFill>
        </p:spPr>
        <p:txBody>
          <a:bodyPr wrap="square" lIns="0" tIns="0" rIns="0" bIns="0" rtlCol="0"/>
          <a:lstStyle/>
          <a:p>
            <a:endParaRPr/>
          </a:p>
        </p:txBody>
      </p:sp>
      <p:sp>
        <p:nvSpPr>
          <p:cNvPr id="1013" name="object 1013"/>
          <p:cNvSpPr/>
          <p:nvPr/>
        </p:nvSpPr>
        <p:spPr>
          <a:xfrm>
            <a:off x="6623456" y="5698611"/>
            <a:ext cx="170927" cy="491"/>
          </a:xfrm>
          <a:custGeom>
            <a:avLst/>
            <a:gdLst/>
            <a:ahLst/>
            <a:cxnLst/>
            <a:rect l="l" t="t" r="r" b="b"/>
            <a:pathLst>
              <a:path w="132079" h="634">
                <a:moveTo>
                  <a:pt x="131711" y="0"/>
                </a:moveTo>
                <a:lnTo>
                  <a:pt x="129984" y="0"/>
                </a:lnTo>
                <a:lnTo>
                  <a:pt x="128244" y="139"/>
                </a:lnTo>
                <a:lnTo>
                  <a:pt x="131419" y="139"/>
                </a:lnTo>
                <a:lnTo>
                  <a:pt x="131711" y="0"/>
                </a:lnTo>
                <a:close/>
              </a:path>
              <a:path w="132079" h="634">
                <a:moveTo>
                  <a:pt x="10706" y="0"/>
                </a:moveTo>
                <a:lnTo>
                  <a:pt x="0" y="0"/>
                </a:lnTo>
                <a:lnTo>
                  <a:pt x="127" y="139"/>
                </a:lnTo>
                <a:lnTo>
                  <a:pt x="11544" y="139"/>
                </a:lnTo>
                <a:lnTo>
                  <a:pt x="10706" y="0"/>
                </a:lnTo>
                <a:close/>
              </a:path>
            </a:pathLst>
          </a:custGeom>
          <a:solidFill>
            <a:srgbClr val="231F20"/>
          </a:solidFill>
        </p:spPr>
        <p:txBody>
          <a:bodyPr wrap="square" lIns="0" tIns="0" rIns="0" bIns="0" rtlCol="0"/>
          <a:lstStyle/>
          <a:p>
            <a:endParaRPr/>
          </a:p>
        </p:txBody>
      </p:sp>
      <p:sp>
        <p:nvSpPr>
          <p:cNvPr id="1014" name="object 1014"/>
          <p:cNvSpPr/>
          <p:nvPr/>
        </p:nvSpPr>
        <p:spPr>
          <a:xfrm>
            <a:off x="6623390" y="5698552"/>
            <a:ext cx="170927" cy="491"/>
          </a:xfrm>
          <a:custGeom>
            <a:avLst/>
            <a:gdLst/>
            <a:ahLst/>
            <a:cxnLst/>
            <a:rect l="l" t="t" r="r" b="b"/>
            <a:pathLst>
              <a:path w="132079" h="634">
                <a:moveTo>
                  <a:pt x="131889" y="0"/>
                </a:moveTo>
                <a:lnTo>
                  <a:pt x="130797" y="0"/>
                </a:lnTo>
                <a:lnTo>
                  <a:pt x="129158" y="126"/>
                </a:lnTo>
                <a:lnTo>
                  <a:pt x="131597" y="126"/>
                </a:lnTo>
                <a:lnTo>
                  <a:pt x="131889" y="0"/>
                </a:lnTo>
                <a:close/>
              </a:path>
              <a:path w="132079" h="634">
                <a:moveTo>
                  <a:pt x="10388" y="0"/>
                </a:moveTo>
                <a:lnTo>
                  <a:pt x="0" y="0"/>
                </a:lnTo>
                <a:lnTo>
                  <a:pt x="11175" y="126"/>
                </a:lnTo>
                <a:lnTo>
                  <a:pt x="10388" y="0"/>
                </a:lnTo>
                <a:close/>
              </a:path>
            </a:pathLst>
          </a:custGeom>
          <a:solidFill>
            <a:srgbClr val="231F20"/>
          </a:solidFill>
        </p:spPr>
        <p:txBody>
          <a:bodyPr wrap="square" lIns="0" tIns="0" rIns="0" bIns="0" rtlCol="0"/>
          <a:lstStyle/>
          <a:p>
            <a:endParaRPr/>
          </a:p>
        </p:txBody>
      </p:sp>
      <p:sp>
        <p:nvSpPr>
          <p:cNvPr id="1015" name="object 1015"/>
          <p:cNvSpPr/>
          <p:nvPr/>
        </p:nvSpPr>
        <p:spPr>
          <a:xfrm>
            <a:off x="6623308" y="5698504"/>
            <a:ext cx="170927" cy="491"/>
          </a:xfrm>
          <a:custGeom>
            <a:avLst/>
            <a:gdLst/>
            <a:ahLst/>
            <a:cxnLst/>
            <a:rect l="l" t="t" r="r" b="b"/>
            <a:pathLst>
              <a:path w="132079" h="634">
                <a:moveTo>
                  <a:pt x="132080" y="0"/>
                </a:moveTo>
                <a:lnTo>
                  <a:pt x="131724" y="0"/>
                </a:lnTo>
                <a:lnTo>
                  <a:pt x="130086" y="139"/>
                </a:lnTo>
                <a:lnTo>
                  <a:pt x="131813" y="139"/>
                </a:lnTo>
                <a:lnTo>
                  <a:pt x="132080" y="0"/>
                </a:lnTo>
                <a:close/>
              </a:path>
              <a:path w="132079" h="634">
                <a:moveTo>
                  <a:pt x="10033" y="0"/>
                </a:moveTo>
                <a:lnTo>
                  <a:pt x="0" y="0"/>
                </a:lnTo>
                <a:lnTo>
                  <a:pt x="101" y="139"/>
                </a:lnTo>
                <a:lnTo>
                  <a:pt x="10807" y="139"/>
                </a:lnTo>
                <a:lnTo>
                  <a:pt x="10033" y="0"/>
                </a:lnTo>
                <a:close/>
              </a:path>
            </a:pathLst>
          </a:custGeom>
          <a:solidFill>
            <a:srgbClr val="231F20"/>
          </a:solidFill>
        </p:spPr>
        <p:txBody>
          <a:bodyPr wrap="square" lIns="0" tIns="0" rIns="0" bIns="0" rtlCol="0"/>
          <a:lstStyle/>
          <a:p>
            <a:endParaRPr/>
          </a:p>
        </p:txBody>
      </p:sp>
      <p:sp>
        <p:nvSpPr>
          <p:cNvPr id="1016" name="object 1016"/>
          <p:cNvSpPr/>
          <p:nvPr/>
        </p:nvSpPr>
        <p:spPr>
          <a:xfrm>
            <a:off x="6623226" y="5698445"/>
            <a:ext cx="171749" cy="491"/>
          </a:xfrm>
          <a:custGeom>
            <a:avLst/>
            <a:gdLst/>
            <a:ahLst/>
            <a:cxnLst/>
            <a:rect l="l" t="t" r="r" b="b"/>
            <a:pathLst>
              <a:path w="132714" h="634">
                <a:moveTo>
                  <a:pt x="9613" y="0"/>
                </a:moveTo>
                <a:lnTo>
                  <a:pt x="0" y="0"/>
                </a:lnTo>
                <a:lnTo>
                  <a:pt x="127" y="152"/>
                </a:lnTo>
                <a:lnTo>
                  <a:pt x="10502" y="152"/>
                </a:lnTo>
                <a:lnTo>
                  <a:pt x="9613" y="0"/>
                </a:lnTo>
                <a:close/>
              </a:path>
              <a:path w="132714" h="634">
                <a:moveTo>
                  <a:pt x="132219" y="63"/>
                </a:moveTo>
                <a:lnTo>
                  <a:pt x="130924" y="152"/>
                </a:lnTo>
                <a:lnTo>
                  <a:pt x="132003" y="152"/>
                </a:lnTo>
                <a:lnTo>
                  <a:pt x="132219" y="63"/>
                </a:lnTo>
                <a:close/>
              </a:path>
            </a:pathLst>
          </a:custGeom>
          <a:solidFill>
            <a:srgbClr val="231F20"/>
          </a:solidFill>
        </p:spPr>
        <p:txBody>
          <a:bodyPr wrap="square" lIns="0" tIns="0" rIns="0" bIns="0" rtlCol="0"/>
          <a:lstStyle/>
          <a:p>
            <a:endParaRPr/>
          </a:p>
        </p:txBody>
      </p:sp>
      <p:sp>
        <p:nvSpPr>
          <p:cNvPr id="1017" name="object 1017"/>
          <p:cNvSpPr/>
          <p:nvPr/>
        </p:nvSpPr>
        <p:spPr>
          <a:xfrm>
            <a:off x="6623160" y="5698396"/>
            <a:ext cx="171749" cy="491"/>
          </a:xfrm>
          <a:custGeom>
            <a:avLst/>
            <a:gdLst/>
            <a:ahLst/>
            <a:cxnLst/>
            <a:rect l="l" t="t" r="r" b="b"/>
            <a:pathLst>
              <a:path w="132714" h="634">
                <a:moveTo>
                  <a:pt x="9309" y="0"/>
                </a:moveTo>
                <a:lnTo>
                  <a:pt x="0" y="0"/>
                </a:lnTo>
                <a:lnTo>
                  <a:pt x="114" y="139"/>
                </a:lnTo>
                <a:lnTo>
                  <a:pt x="10147" y="139"/>
                </a:lnTo>
                <a:lnTo>
                  <a:pt x="9309" y="0"/>
                </a:lnTo>
                <a:close/>
              </a:path>
              <a:path w="132714" h="634">
                <a:moveTo>
                  <a:pt x="132283" y="101"/>
                </a:moveTo>
                <a:lnTo>
                  <a:pt x="131851" y="139"/>
                </a:lnTo>
                <a:lnTo>
                  <a:pt x="132207" y="139"/>
                </a:lnTo>
                <a:close/>
              </a:path>
            </a:pathLst>
          </a:custGeom>
          <a:solidFill>
            <a:srgbClr val="231F20"/>
          </a:solidFill>
        </p:spPr>
        <p:txBody>
          <a:bodyPr wrap="square" lIns="0" tIns="0" rIns="0" bIns="0" rtlCol="0"/>
          <a:lstStyle/>
          <a:p>
            <a:endParaRPr/>
          </a:p>
        </p:txBody>
      </p:sp>
      <p:sp>
        <p:nvSpPr>
          <p:cNvPr id="1018" name="object 1018"/>
          <p:cNvSpPr/>
          <p:nvPr/>
        </p:nvSpPr>
        <p:spPr>
          <a:xfrm>
            <a:off x="6623078" y="5698347"/>
            <a:ext cx="13148" cy="491"/>
          </a:xfrm>
          <a:custGeom>
            <a:avLst/>
            <a:gdLst/>
            <a:ahLst/>
            <a:cxnLst/>
            <a:rect l="l" t="t" r="r" b="b"/>
            <a:pathLst>
              <a:path w="10160" h="634">
                <a:moveTo>
                  <a:pt x="0" y="0"/>
                </a:moveTo>
                <a:lnTo>
                  <a:pt x="114" y="139"/>
                </a:lnTo>
                <a:lnTo>
                  <a:pt x="9740" y="139"/>
                </a:lnTo>
                <a:lnTo>
                  <a:pt x="8953" y="0"/>
                </a:lnTo>
                <a:lnTo>
                  <a:pt x="0" y="0"/>
                </a:lnTo>
                <a:close/>
              </a:path>
            </a:pathLst>
          </a:custGeom>
          <a:solidFill>
            <a:srgbClr val="231F20"/>
          </a:solidFill>
        </p:spPr>
        <p:txBody>
          <a:bodyPr wrap="square" lIns="0" tIns="0" rIns="0" bIns="0" rtlCol="0"/>
          <a:lstStyle/>
          <a:p>
            <a:endParaRPr/>
          </a:p>
        </p:txBody>
      </p:sp>
      <p:sp>
        <p:nvSpPr>
          <p:cNvPr id="1019" name="object 1019"/>
          <p:cNvSpPr/>
          <p:nvPr/>
        </p:nvSpPr>
        <p:spPr>
          <a:xfrm>
            <a:off x="6623013" y="5698297"/>
            <a:ext cx="12326" cy="491"/>
          </a:xfrm>
          <a:custGeom>
            <a:avLst/>
            <a:gdLst/>
            <a:ahLst/>
            <a:cxnLst/>
            <a:rect l="l" t="t" r="r" b="b"/>
            <a:pathLst>
              <a:path w="9525" h="634">
                <a:moveTo>
                  <a:pt x="0" y="0"/>
                </a:moveTo>
                <a:lnTo>
                  <a:pt x="114" y="139"/>
                </a:lnTo>
                <a:lnTo>
                  <a:pt x="9423" y="139"/>
                </a:lnTo>
                <a:lnTo>
                  <a:pt x="8636" y="0"/>
                </a:lnTo>
                <a:lnTo>
                  <a:pt x="0" y="0"/>
                </a:lnTo>
                <a:close/>
              </a:path>
            </a:pathLst>
          </a:custGeom>
          <a:solidFill>
            <a:srgbClr val="231F20"/>
          </a:solidFill>
        </p:spPr>
        <p:txBody>
          <a:bodyPr wrap="square" lIns="0" tIns="0" rIns="0" bIns="0" rtlCol="0"/>
          <a:lstStyle/>
          <a:p>
            <a:endParaRPr/>
          </a:p>
        </p:txBody>
      </p:sp>
      <p:sp>
        <p:nvSpPr>
          <p:cNvPr id="1020" name="object 1020"/>
          <p:cNvSpPr/>
          <p:nvPr/>
        </p:nvSpPr>
        <p:spPr>
          <a:xfrm>
            <a:off x="6622931" y="5698249"/>
            <a:ext cx="12326" cy="491"/>
          </a:xfrm>
          <a:custGeom>
            <a:avLst/>
            <a:gdLst/>
            <a:ahLst/>
            <a:cxnLst/>
            <a:rect l="l" t="t" r="r" b="b"/>
            <a:pathLst>
              <a:path w="9525" h="634">
                <a:moveTo>
                  <a:pt x="0" y="0"/>
                </a:moveTo>
                <a:lnTo>
                  <a:pt x="9067" y="127"/>
                </a:lnTo>
                <a:lnTo>
                  <a:pt x="8280" y="0"/>
                </a:lnTo>
                <a:lnTo>
                  <a:pt x="0" y="0"/>
                </a:lnTo>
                <a:close/>
              </a:path>
            </a:pathLst>
          </a:custGeom>
          <a:solidFill>
            <a:srgbClr val="231F20"/>
          </a:solidFill>
        </p:spPr>
        <p:txBody>
          <a:bodyPr wrap="square" lIns="0" tIns="0" rIns="0" bIns="0" rtlCol="0"/>
          <a:lstStyle/>
          <a:p>
            <a:endParaRPr/>
          </a:p>
        </p:txBody>
      </p:sp>
      <p:sp>
        <p:nvSpPr>
          <p:cNvPr id="1021" name="object 1021"/>
          <p:cNvSpPr/>
          <p:nvPr/>
        </p:nvSpPr>
        <p:spPr>
          <a:xfrm>
            <a:off x="6622881" y="5698190"/>
            <a:ext cx="11505" cy="491"/>
          </a:xfrm>
          <a:custGeom>
            <a:avLst/>
            <a:gdLst/>
            <a:ahLst/>
            <a:cxnLst/>
            <a:rect l="l" t="t" r="r" b="b"/>
            <a:pathLst>
              <a:path w="8889" h="634">
                <a:moveTo>
                  <a:pt x="0" y="0"/>
                </a:moveTo>
                <a:lnTo>
                  <a:pt x="8750" y="127"/>
                </a:lnTo>
                <a:lnTo>
                  <a:pt x="7962" y="0"/>
                </a:lnTo>
                <a:lnTo>
                  <a:pt x="0" y="0"/>
                </a:lnTo>
                <a:close/>
              </a:path>
            </a:pathLst>
          </a:custGeom>
          <a:solidFill>
            <a:srgbClr val="231F20"/>
          </a:solidFill>
        </p:spPr>
        <p:txBody>
          <a:bodyPr wrap="square" lIns="0" tIns="0" rIns="0" bIns="0" rtlCol="0"/>
          <a:lstStyle/>
          <a:p>
            <a:endParaRPr/>
          </a:p>
        </p:txBody>
      </p:sp>
      <p:sp>
        <p:nvSpPr>
          <p:cNvPr id="1022" name="object 1022"/>
          <p:cNvSpPr/>
          <p:nvPr/>
        </p:nvSpPr>
        <p:spPr>
          <a:xfrm>
            <a:off x="6622782" y="5698141"/>
            <a:ext cx="11505" cy="491"/>
          </a:xfrm>
          <a:custGeom>
            <a:avLst/>
            <a:gdLst/>
            <a:ahLst/>
            <a:cxnLst/>
            <a:rect l="l" t="t" r="r" b="b"/>
            <a:pathLst>
              <a:path w="8889" h="634">
                <a:moveTo>
                  <a:pt x="0" y="0"/>
                </a:moveTo>
                <a:lnTo>
                  <a:pt x="114" y="139"/>
                </a:lnTo>
                <a:lnTo>
                  <a:pt x="8394" y="139"/>
                </a:lnTo>
                <a:lnTo>
                  <a:pt x="7607" y="0"/>
                </a:lnTo>
                <a:lnTo>
                  <a:pt x="0" y="0"/>
                </a:lnTo>
                <a:close/>
              </a:path>
            </a:pathLst>
          </a:custGeom>
          <a:solidFill>
            <a:srgbClr val="231F20"/>
          </a:solidFill>
        </p:spPr>
        <p:txBody>
          <a:bodyPr wrap="square" lIns="0" tIns="0" rIns="0" bIns="0" rtlCol="0"/>
          <a:lstStyle/>
          <a:p>
            <a:endParaRPr/>
          </a:p>
        </p:txBody>
      </p:sp>
      <p:sp>
        <p:nvSpPr>
          <p:cNvPr id="1023" name="object 1023"/>
          <p:cNvSpPr/>
          <p:nvPr/>
        </p:nvSpPr>
        <p:spPr>
          <a:xfrm>
            <a:off x="6622701" y="5698082"/>
            <a:ext cx="10683" cy="491"/>
          </a:xfrm>
          <a:custGeom>
            <a:avLst/>
            <a:gdLst/>
            <a:ahLst/>
            <a:cxnLst/>
            <a:rect l="l" t="t" r="r" b="b"/>
            <a:pathLst>
              <a:path w="8254" h="634">
                <a:moveTo>
                  <a:pt x="0" y="0"/>
                </a:moveTo>
                <a:lnTo>
                  <a:pt x="127" y="152"/>
                </a:lnTo>
                <a:lnTo>
                  <a:pt x="8102" y="152"/>
                </a:lnTo>
                <a:lnTo>
                  <a:pt x="7213" y="0"/>
                </a:lnTo>
                <a:lnTo>
                  <a:pt x="0" y="0"/>
                </a:lnTo>
                <a:close/>
              </a:path>
            </a:pathLst>
          </a:custGeom>
          <a:solidFill>
            <a:srgbClr val="231F20"/>
          </a:solidFill>
        </p:spPr>
        <p:txBody>
          <a:bodyPr wrap="square" lIns="0" tIns="0" rIns="0" bIns="0" rtlCol="0"/>
          <a:lstStyle/>
          <a:p>
            <a:endParaRPr/>
          </a:p>
        </p:txBody>
      </p:sp>
      <p:sp>
        <p:nvSpPr>
          <p:cNvPr id="1024" name="object 1024"/>
          <p:cNvSpPr/>
          <p:nvPr/>
        </p:nvSpPr>
        <p:spPr>
          <a:xfrm>
            <a:off x="6622635" y="5698033"/>
            <a:ext cx="10683" cy="491"/>
          </a:xfrm>
          <a:custGeom>
            <a:avLst/>
            <a:gdLst/>
            <a:ahLst/>
            <a:cxnLst/>
            <a:rect l="l" t="t" r="r" b="b"/>
            <a:pathLst>
              <a:path w="8254" h="634">
                <a:moveTo>
                  <a:pt x="0" y="0"/>
                </a:moveTo>
                <a:lnTo>
                  <a:pt x="114" y="139"/>
                </a:lnTo>
                <a:lnTo>
                  <a:pt x="7721" y="139"/>
                </a:lnTo>
                <a:lnTo>
                  <a:pt x="6896" y="0"/>
                </a:lnTo>
                <a:lnTo>
                  <a:pt x="0" y="0"/>
                </a:lnTo>
                <a:close/>
              </a:path>
            </a:pathLst>
          </a:custGeom>
          <a:solidFill>
            <a:srgbClr val="231F20"/>
          </a:solidFill>
        </p:spPr>
        <p:txBody>
          <a:bodyPr wrap="square" lIns="0" tIns="0" rIns="0" bIns="0" rtlCol="0"/>
          <a:lstStyle/>
          <a:p>
            <a:endParaRPr/>
          </a:p>
        </p:txBody>
      </p:sp>
      <p:sp>
        <p:nvSpPr>
          <p:cNvPr id="1025" name="object 1025"/>
          <p:cNvSpPr/>
          <p:nvPr/>
        </p:nvSpPr>
        <p:spPr>
          <a:xfrm>
            <a:off x="6622568" y="5697984"/>
            <a:ext cx="9861" cy="491"/>
          </a:xfrm>
          <a:custGeom>
            <a:avLst/>
            <a:gdLst/>
            <a:ahLst/>
            <a:cxnLst/>
            <a:rect l="l" t="t" r="r" b="b"/>
            <a:pathLst>
              <a:path w="7620" h="634">
                <a:moveTo>
                  <a:pt x="0" y="0"/>
                </a:moveTo>
                <a:lnTo>
                  <a:pt x="114" y="139"/>
                </a:lnTo>
                <a:lnTo>
                  <a:pt x="7315" y="139"/>
                </a:lnTo>
                <a:lnTo>
                  <a:pt x="6540" y="0"/>
                </a:lnTo>
                <a:lnTo>
                  <a:pt x="0" y="0"/>
                </a:lnTo>
                <a:close/>
              </a:path>
            </a:pathLst>
          </a:custGeom>
          <a:solidFill>
            <a:srgbClr val="231F20"/>
          </a:solidFill>
        </p:spPr>
        <p:txBody>
          <a:bodyPr wrap="square" lIns="0" tIns="0" rIns="0" bIns="0" rtlCol="0"/>
          <a:lstStyle/>
          <a:p>
            <a:endParaRPr/>
          </a:p>
        </p:txBody>
      </p:sp>
      <p:sp>
        <p:nvSpPr>
          <p:cNvPr id="1026" name="object 1026"/>
          <p:cNvSpPr/>
          <p:nvPr/>
        </p:nvSpPr>
        <p:spPr>
          <a:xfrm>
            <a:off x="6622487" y="5697924"/>
            <a:ext cx="9861" cy="491"/>
          </a:xfrm>
          <a:custGeom>
            <a:avLst/>
            <a:gdLst/>
            <a:ahLst/>
            <a:cxnLst/>
            <a:rect l="l" t="t" r="r" b="b"/>
            <a:pathLst>
              <a:path w="7620" h="634">
                <a:moveTo>
                  <a:pt x="0" y="0"/>
                </a:moveTo>
                <a:lnTo>
                  <a:pt x="127" y="139"/>
                </a:lnTo>
                <a:lnTo>
                  <a:pt x="7023" y="139"/>
                </a:lnTo>
                <a:lnTo>
                  <a:pt x="6184" y="0"/>
                </a:lnTo>
                <a:lnTo>
                  <a:pt x="0" y="0"/>
                </a:lnTo>
                <a:close/>
              </a:path>
            </a:pathLst>
          </a:custGeom>
          <a:solidFill>
            <a:srgbClr val="231F20"/>
          </a:solidFill>
        </p:spPr>
        <p:txBody>
          <a:bodyPr wrap="square" lIns="0" tIns="0" rIns="0" bIns="0" rtlCol="0"/>
          <a:lstStyle/>
          <a:p>
            <a:endParaRPr/>
          </a:p>
        </p:txBody>
      </p:sp>
      <p:sp>
        <p:nvSpPr>
          <p:cNvPr id="1027" name="object 1027"/>
          <p:cNvSpPr/>
          <p:nvPr/>
        </p:nvSpPr>
        <p:spPr>
          <a:xfrm>
            <a:off x="6622421" y="5697876"/>
            <a:ext cx="9039" cy="491"/>
          </a:xfrm>
          <a:custGeom>
            <a:avLst/>
            <a:gdLst/>
            <a:ahLst/>
            <a:cxnLst/>
            <a:rect l="l" t="t" r="r" b="b"/>
            <a:pathLst>
              <a:path w="6985" h="634">
                <a:moveTo>
                  <a:pt x="0" y="0"/>
                </a:moveTo>
                <a:lnTo>
                  <a:pt x="114" y="139"/>
                </a:lnTo>
                <a:lnTo>
                  <a:pt x="6642" y="139"/>
                </a:lnTo>
                <a:lnTo>
                  <a:pt x="5867" y="0"/>
                </a:lnTo>
                <a:lnTo>
                  <a:pt x="0" y="0"/>
                </a:lnTo>
                <a:close/>
              </a:path>
            </a:pathLst>
          </a:custGeom>
          <a:solidFill>
            <a:srgbClr val="231F20"/>
          </a:solidFill>
        </p:spPr>
        <p:txBody>
          <a:bodyPr wrap="square" lIns="0" tIns="0" rIns="0" bIns="0" rtlCol="0"/>
          <a:lstStyle/>
          <a:p>
            <a:endParaRPr/>
          </a:p>
        </p:txBody>
      </p:sp>
      <p:sp>
        <p:nvSpPr>
          <p:cNvPr id="1028" name="object 1028"/>
          <p:cNvSpPr/>
          <p:nvPr/>
        </p:nvSpPr>
        <p:spPr>
          <a:xfrm>
            <a:off x="6622338" y="5697827"/>
            <a:ext cx="8218" cy="491"/>
          </a:xfrm>
          <a:custGeom>
            <a:avLst/>
            <a:gdLst/>
            <a:ahLst/>
            <a:cxnLst/>
            <a:rect l="l" t="t" r="r" b="b"/>
            <a:pathLst>
              <a:path w="6350" h="634">
                <a:moveTo>
                  <a:pt x="0" y="0"/>
                </a:moveTo>
                <a:lnTo>
                  <a:pt x="6286" y="126"/>
                </a:lnTo>
                <a:lnTo>
                  <a:pt x="5499" y="0"/>
                </a:lnTo>
                <a:lnTo>
                  <a:pt x="0" y="0"/>
                </a:lnTo>
                <a:close/>
              </a:path>
            </a:pathLst>
          </a:custGeom>
          <a:solidFill>
            <a:srgbClr val="231F20"/>
          </a:solidFill>
        </p:spPr>
        <p:txBody>
          <a:bodyPr wrap="square" lIns="0" tIns="0" rIns="0" bIns="0" rtlCol="0"/>
          <a:lstStyle/>
          <a:p>
            <a:endParaRPr/>
          </a:p>
        </p:txBody>
      </p:sp>
      <p:sp>
        <p:nvSpPr>
          <p:cNvPr id="1029" name="object 1029"/>
          <p:cNvSpPr/>
          <p:nvPr/>
        </p:nvSpPr>
        <p:spPr>
          <a:xfrm>
            <a:off x="6622272" y="5697777"/>
            <a:ext cx="8218" cy="491"/>
          </a:xfrm>
          <a:custGeom>
            <a:avLst/>
            <a:gdLst/>
            <a:ahLst/>
            <a:cxnLst/>
            <a:rect l="l" t="t" r="r" b="b"/>
            <a:pathLst>
              <a:path w="6350" h="634">
                <a:moveTo>
                  <a:pt x="0" y="0"/>
                </a:moveTo>
                <a:lnTo>
                  <a:pt x="114" y="139"/>
                </a:lnTo>
                <a:lnTo>
                  <a:pt x="5981" y="139"/>
                </a:lnTo>
                <a:lnTo>
                  <a:pt x="5194" y="0"/>
                </a:lnTo>
                <a:lnTo>
                  <a:pt x="0" y="0"/>
                </a:lnTo>
                <a:close/>
              </a:path>
            </a:pathLst>
          </a:custGeom>
          <a:solidFill>
            <a:srgbClr val="231F20"/>
          </a:solidFill>
        </p:spPr>
        <p:txBody>
          <a:bodyPr wrap="square" lIns="0" tIns="0" rIns="0" bIns="0" rtlCol="0"/>
          <a:lstStyle/>
          <a:p>
            <a:endParaRPr/>
          </a:p>
        </p:txBody>
      </p:sp>
      <p:sp>
        <p:nvSpPr>
          <p:cNvPr id="1030" name="object 1030"/>
          <p:cNvSpPr/>
          <p:nvPr/>
        </p:nvSpPr>
        <p:spPr>
          <a:xfrm>
            <a:off x="6622191" y="5697729"/>
            <a:ext cx="7396" cy="491"/>
          </a:xfrm>
          <a:custGeom>
            <a:avLst/>
            <a:gdLst/>
            <a:ahLst/>
            <a:cxnLst/>
            <a:rect l="l" t="t" r="r" b="b"/>
            <a:pathLst>
              <a:path w="5714" h="634">
                <a:moveTo>
                  <a:pt x="0" y="0"/>
                </a:moveTo>
                <a:lnTo>
                  <a:pt x="114" y="139"/>
                </a:lnTo>
                <a:lnTo>
                  <a:pt x="5613" y="139"/>
                </a:lnTo>
                <a:lnTo>
                  <a:pt x="4838" y="0"/>
                </a:lnTo>
                <a:lnTo>
                  <a:pt x="0" y="0"/>
                </a:lnTo>
                <a:close/>
              </a:path>
            </a:pathLst>
          </a:custGeom>
          <a:solidFill>
            <a:srgbClr val="231F20"/>
          </a:solidFill>
        </p:spPr>
        <p:txBody>
          <a:bodyPr wrap="square" lIns="0" tIns="0" rIns="0" bIns="0" rtlCol="0"/>
          <a:lstStyle/>
          <a:p>
            <a:endParaRPr/>
          </a:p>
        </p:txBody>
      </p:sp>
      <p:sp>
        <p:nvSpPr>
          <p:cNvPr id="1031" name="object 1031"/>
          <p:cNvSpPr/>
          <p:nvPr/>
        </p:nvSpPr>
        <p:spPr>
          <a:xfrm>
            <a:off x="6622125" y="5697669"/>
            <a:ext cx="7396" cy="491"/>
          </a:xfrm>
          <a:custGeom>
            <a:avLst/>
            <a:gdLst/>
            <a:ahLst/>
            <a:cxnLst/>
            <a:rect l="l" t="t" r="r" b="b"/>
            <a:pathLst>
              <a:path w="5714" h="634">
                <a:moveTo>
                  <a:pt x="0" y="0"/>
                </a:moveTo>
                <a:lnTo>
                  <a:pt x="114" y="139"/>
                </a:lnTo>
                <a:lnTo>
                  <a:pt x="5308" y="139"/>
                </a:lnTo>
                <a:lnTo>
                  <a:pt x="4470" y="0"/>
                </a:lnTo>
                <a:lnTo>
                  <a:pt x="0" y="0"/>
                </a:lnTo>
                <a:close/>
              </a:path>
            </a:pathLst>
          </a:custGeom>
          <a:solidFill>
            <a:srgbClr val="231F20"/>
          </a:solidFill>
        </p:spPr>
        <p:txBody>
          <a:bodyPr wrap="square" lIns="0" tIns="0" rIns="0" bIns="0" rtlCol="0"/>
          <a:lstStyle/>
          <a:p>
            <a:endParaRPr/>
          </a:p>
        </p:txBody>
      </p:sp>
      <p:sp>
        <p:nvSpPr>
          <p:cNvPr id="1032" name="object 1032"/>
          <p:cNvSpPr/>
          <p:nvPr/>
        </p:nvSpPr>
        <p:spPr>
          <a:xfrm>
            <a:off x="6622043" y="5697631"/>
            <a:ext cx="6574" cy="491"/>
          </a:xfrm>
          <a:custGeom>
            <a:avLst/>
            <a:gdLst/>
            <a:ahLst/>
            <a:cxnLst/>
            <a:rect l="l" t="t" r="r" b="b"/>
            <a:pathLst>
              <a:path w="5079" h="634">
                <a:moveTo>
                  <a:pt x="0" y="0"/>
                </a:moveTo>
                <a:lnTo>
                  <a:pt x="4940" y="127"/>
                </a:lnTo>
                <a:lnTo>
                  <a:pt x="4165" y="0"/>
                </a:lnTo>
                <a:lnTo>
                  <a:pt x="0" y="0"/>
                </a:lnTo>
                <a:close/>
              </a:path>
            </a:pathLst>
          </a:custGeom>
          <a:solidFill>
            <a:srgbClr val="231F20"/>
          </a:solidFill>
        </p:spPr>
        <p:txBody>
          <a:bodyPr wrap="square" lIns="0" tIns="0" rIns="0" bIns="0" rtlCol="0"/>
          <a:lstStyle/>
          <a:p>
            <a:endParaRPr/>
          </a:p>
        </p:txBody>
      </p:sp>
      <p:sp>
        <p:nvSpPr>
          <p:cNvPr id="1033" name="object 1033"/>
          <p:cNvSpPr/>
          <p:nvPr/>
        </p:nvSpPr>
        <p:spPr>
          <a:xfrm>
            <a:off x="6621960" y="5697572"/>
            <a:ext cx="6574" cy="491"/>
          </a:xfrm>
          <a:custGeom>
            <a:avLst/>
            <a:gdLst/>
            <a:ahLst/>
            <a:cxnLst/>
            <a:rect l="l" t="t" r="r" b="b"/>
            <a:pathLst>
              <a:path w="5079" h="634">
                <a:moveTo>
                  <a:pt x="0" y="0"/>
                </a:moveTo>
                <a:lnTo>
                  <a:pt x="114" y="139"/>
                </a:lnTo>
                <a:lnTo>
                  <a:pt x="4597" y="139"/>
                </a:lnTo>
                <a:lnTo>
                  <a:pt x="3759" y="0"/>
                </a:lnTo>
                <a:lnTo>
                  <a:pt x="0" y="0"/>
                </a:lnTo>
                <a:close/>
              </a:path>
            </a:pathLst>
          </a:custGeom>
          <a:solidFill>
            <a:srgbClr val="231F20"/>
          </a:solidFill>
        </p:spPr>
        <p:txBody>
          <a:bodyPr wrap="square" lIns="0" tIns="0" rIns="0" bIns="0" rtlCol="0"/>
          <a:lstStyle/>
          <a:p>
            <a:endParaRPr/>
          </a:p>
        </p:txBody>
      </p:sp>
      <p:sp>
        <p:nvSpPr>
          <p:cNvPr id="1034" name="object 1034"/>
          <p:cNvSpPr/>
          <p:nvPr/>
        </p:nvSpPr>
        <p:spPr>
          <a:xfrm>
            <a:off x="6621896" y="5697512"/>
            <a:ext cx="5752" cy="491"/>
          </a:xfrm>
          <a:custGeom>
            <a:avLst/>
            <a:gdLst/>
            <a:ahLst/>
            <a:cxnLst/>
            <a:rect l="l" t="t" r="r" b="b"/>
            <a:pathLst>
              <a:path w="4445" h="634">
                <a:moveTo>
                  <a:pt x="0" y="0"/>
                </a:moveTo>
                <a:lnTo>
                  <a:pt x="114" y="139"/>
                </a:lnTo>
                <a:lnTo>
                  <a:pt x="4279" y="139"/>
                </a:lnTo>
                <a:lnTo>
                  <a:pt x="3441" y="0"/>
                </a:lnTo>
                <a:lnTo>
                  <a:pt x="0" y="0"/>
                </a:lnTo>
                <a:close/>
              </a:path>
            </a:pathLst>
          </a:custGeom>
          <a:solidFill>
            <a:srgbClr val="231F20"/>
          </a:solidFill>
        </p:spPr>
        <p:txBody>
          <a:bodyPr wrap="square" lIns="0" tIns="0" rIns="0" bIns="0" rtlCol="0"/>
          <a:lstStyle/>
          <a:p>
            <a:endParaRPr/>
          </a:p>
        </p:txBody>
      </p:sp>
      <p:sp>
        <p:nvSpPr>
          <p:cNvPr id="1035" name="object 1035"/>
          <p:cNvSpPr/>
          <p:nvPr/>
        </p:nvSpPr>
        <p:spPr>
          <a:xfrm>
            <a:off x="6621813" y="5697463"/>
            <a:ext cx="5752" cy="491"/>
          </a:xfrm>
          <a:custGeom>
            <a:avLst/>
            <a:gdLst/>
            <a:ahLst/>
            <a:cxnLst/>
            <a:rect l="l" t="t" r="r" b="b"/>
            <a:pathLst>
              <a:path w="4445" h="634">
                <a:moveTo>
                  <a:pt x="0" y="0"/>
                </a:moveTo>
                <a:lnTo>
                  <a:pt x="3873" y="126"/>
                </a:lnTo>
                <a:lnTo>
                  <a:pt x="3086" y="0"/>
                </a:lnTo>
                <a:lnTo>
                  <a:pt x="0" y="0"/>
                </a:lnTo>
                <a:close/>
              </a:path>
            </a:pathLst>
          </a:custGeom>
          <a:solidFill>
            <a:srgbClr val="231F20"/>
          </a:solidFill>
        </p:spPr>
        <p:txBody>
          <a:bodyPr wrap="square" lIns="0" tIns="0" rIns="0" bIns="0" rtlCol="0"/>
          <a:lstStyle/>
          <a:p>
            <a:endParaRPr/>
          </a:p>
        </p:txBody>
      </p:sp>
      <p:sp>
        <p:nvSpPr>
          <p:cNvPr id="1036" name="object 1036"/>
          <p:cNvSpPr/>
          <p:nvPr/>
        </p:nvSpPr>
        <p:spPr>
          <a:xfrm>
            <a:off x="6621746" y="5697404"/>
            <a:ext cx="4931" cy="491"/>
          </a:xfrm>
          <a:custGeom>
            <a:avLst/>
            <a:gdLst/>
            <a:ahLst/>
            <a:cxnLst/>
            <a:rect l="l" t="t" r="r" b="b"/>
            <a:pathLst>
              <a:path w="3810" h="634">
                <a:moveTo>
                  <a:pt x="0" y="0"/>
                </a:moveTo>
                <a:lnTo>
                  <a:pt x="114" y="139"/>
                </a:lnTo>
                <a:lnTo>
                  <a:pt x="3568" y="139"/>
                </a:lnTo>
                <a:lnTo>
                  <a:pt x="2730" y="0"/>
                </a:lnTo>
                <a:lnTo>
                  <a:pt x="0" y="0"/>
                </a:lnTo>
                <a:close/>
              </a:path>
            </a:pathLst>
          </a:custGeom>
          <a:solidFill>
            <a:srgbClr val="231F20"/>
          </a:solidFill>
        </p:spPr>
        <p:txBody>
          <a:bodyPr wrap="square" lIns="0" tIns="0" rIns="0" bIns="0" rtlCol="0"/>
          <a:lstStyle/>
          <a:p>
            <a:endParaRPr/>
          </a:p>
        </p:txBody>
      </p:sp>
      <p:sp>
        <p:nvSpPr>
          <p:cNvPr id="1037" name="object 1037"/>
          <p:cNvSpPr/>
          <p:nvPr/>
        </p:nvSpPr>
        <p:spPr>
          <a:xfrm>
            <a:off x="6621680" y="5697366"/>
            <a:ext cx="4931" cy="491"/>
          </a:xfrm>
          <a:custGeom>
            <a:avLst/>
            <a:gdLst/>
            <a:ahLst/>
            <a:cxnLst/>
            <a:rect l="l" t="t" r="r" b="b"/>
            <a:pathLst>
              <a:path w="3810" h="634">
                <a:moveTo>
                  <a:pt x="0" y="0"/>
                </a:moveTo>
                <a:lnTo>
                  <a:pt x="114" y="139"/>
                </a:lnTo>
                <a:lnTo>
                  <a:pt x="3200" y="139"/>
                </a:lnTo>
                <a:lnTo>
                  <a:pt x="2413" y="0"/>
                </a:lnTo>
                <a:lnTo>
                  <a:pt x="0" y="0"/>
                </a:lnTo>
                <a:close/>
              </a:path>
            </a:pathLst>
          </a:custGeom>
          <a:solidFill>
            <a:srgbClr val="231F20"/>
          </a:solidFill>
        </p:spPr>
        <p:txBody>
          <a:bodyPr wrap="square" lIns="0" tIns="0" rIns="0" bIns="0" rtlCol="0"/>
          <a:lstStyle/>
          <a:p>
            <a:endParaRPr/>
          </a:p>
        </p:txBody>
      </p:sp>
      <p:sp>
        <p:nvSpPr>
          <p:cNvPr id="1038" name="object 1038"/>
          <p:cNvSpPr/>
          <p:nvPr/>
        </p:nvSpPr>
        <p:spPr>
          <a:xfrm>
            <a:off x="6621599" y="5697306"/>
            <a:ext cx="4109" cy="491"/>
          </a:xfrm>
          <a:custGeom>
            <a:avLst/>
            <a:gdLst/>
            <a:ahLst/>
            <a:cxnLst/>
            <a:rect l="l" t="t" r="r" b="b"/>
            <a:pathLst>
              <a:path w="3175" h="634">
                <a:moveTo>
                  <a:pt x="0" y="0"/>
                </a:moveTo>
                <a:lnTo>
                  <a:pt x="127" y="139"/>
                </a:lnTo>
                <a:lnTo>
                  <a:pt x="2844" y="139"/>
                </a:lnTo>
                <a:lnTo>
                  <a:pt x="2070" y="0"/>
                </a:lnTo>
                <a:lnTo>
                  <a:pt x="0" y="0"/>
                </a:lnTo>
                <a:close/>
              </a:path>
            </a:pathLst>
          </a:custGeom>
          <a:solidFill>
            <a:srgbClr val="231F20"/>
          </a:solidFill>
        </p:spPr>
        <p:txBody>
          <a:bodyPr wrap="square" lIns="0" tIns="0" rIns="0" bIns="0" rtlCol="0"/>
          <a:lstStyle/>
          <a:p>
            <a:endParaRPr/>
          </a:p>
        </p:txBody>
      </p:sp>
      <p:sp>
        <p:nvSpPr>
          <p:cNvPr id="1039" name="object 1039"/>
          <p:cNvSpPr/>
          <p:nvPr/>
        </p:nvSpPr>
        <p:spPr>
          <a:xfrm>
            <a:off x="6621533" y="5697257"/>
            <a:ext cx="3287" cy="491"/>
          </a:xfrm>
          <a:custGeom>
            <a:avLst/>
            <a:gdLst/>
            <a:ahLst/>
            <a:cxnLst/>
            <a:rect l="l" t="t" r="r" b="b"/>
            <a:pathLst>
              <a:path w="2539" h="634">
                <a:moveTo>
                  <a:pt x="0" y="0"/>
                </a:moveTo>
                <a:lnTo>
                  <a:pt x="114" y="139"/>
                </a:lnTo>
                <a:lnTo>
                  <a:pt x="2540" y="139"/>
                </a:lnTo>
                <a:lnTo>
                  <a:pt x="1752" y="0"/>
                </a:lnTo>
                <a:lnTo>
                  <a:pt x="0" y="0"/>
                </a:lnTo>
                <a:close/>
              </a:path>
            </a:pathLst>
          </a:custGeom>
          <a:solidFill>
            <a:srgbClr val="231F20"/>
          </a:solidFill>
        </p:spPr>
        <p:txBody>
          <a:bodyPr wrap="square" lIns="0" tIns="0" rIns="0" bIns="0" rtlCol="0"/>
          <a:lstStyle/>
          <a:p>
            <a:endParaRPr/>
          </a:p>
        </p:txBody>
      </p:sp>
      <p:sp>
        <p:nvSpPr>
          <p:cNvPr id="1040" name="object 1040"/>
          <p:cNvSpPr/>
          <p:nvPr/>
        </p:nvSpPr>
        <p:spPr>
          <a:xfrm>
            <a:off x="6621467" y="5697208"/>
            <a:ext cx="3287" cy="491"/>
          </a:xfrm>
          <a:custGeom>
            <a:avLst/>
            <a:gdLst/>
            <a:ahLst/>
            <a:cxnLst/>
            <a:rect l="l" t="t" r="r" b="b"/>
            <a:pathLst>
              <a:path w="2539" h="634">
                <a:moveTo>
                  <a:pt x="0" y="0"/>
                </a:moveTo>
                <a:lnTo>
                  <a:pt x="114" y="139"/>
                </a:lnTo>
                <a:lnTo>
                  <a:pt x="2159" y="139"/>
                </a:lnTo>
                <a:lnTo>
                  <a:pt x="1384" y="0"/>
                </a:lnTo>
                <a:lnTo>
                  <a:pt x="0" y="0"/>
                </a:lnTo>
                <a:close/>
              </a:path>
            </a:pathLst>
          </a:custGeom>
          <a:solidFill>
            <a:srgbClr val="231F20"/>
          </a:solidFill>
        </p:spPr>
        <p:txBody>
          <a:bodyPr wrap="square" lIns="0" tIns="0" rIns="0" bIns="0" rtlCol="0"/>
          <a:lstStyle/>
          <a:p>
            <a:endParaRPr/>
          </a:p>
        </p:txBody>
      </p:sp>
      <p:sp>
        <p:nvSpPr>
          <p:cNvPr id="1041" name="object 1041"/>
          <p:cNvSpPr/>
          <p:nvPr/>
        </p:nvSpPr>
        <p:spPr>
          <a:xfrm>
            <a:off x="6621369" y="5697149"/>
            <a:ext cx="2465" cy="491"/>
          </a:xfrm>
          <a:custGeom>
            <a:avLst/>
            <a:gdLst/>
            <a:ahLst/>
            <a:cxnLst/>
            <a:rect l="l" t="t" r="r" b="b"/>
            <a:pathLst>
              <a:path w="1904" h="634">
                <a:moveTo>
                  <a:pt x="0" y="0"/>
                </a:moveTo>
                <a:lnTo>
                  <a:pt x="127" y="139"/>
                </a:lnTo>
                <a:lnTo>
                  <a:pt x="1879" y="139"/>
                </a:lnTo>
                <a:lnTo>
                  <a:pt x="977" y="0"/>
                </a:lnTo>
                <a:lnTo>
                  <a:pt x="0" y="0"/>
                </a:lnTo>
                <a:close/>
              </a:path>
            </a:pathLst>
          </a:custGeom>
          <a:solidFill>
            <a:srgbClr val="231F20"/>
          </a:solidFill>
        </p:spPr>
        <p:txBody>
          <a:bodyPr wrap="square" lIns="0" tIns="0" rIns="0" bIns="0" rtlCol="0"/>
          <a:lstStyle/>
          <a:p>
            <a:endParaRPr/>
          </a:p>
        </p:txBody>
      </p:sp>
      <p:sp>
        <p:nvSpPr>
          <p:cNvPr id="1042" name="object 1042"/>
          <p:cNvSpPr/>
          <p:nvPr/>
        </p:nvSpPr>
        <p:spPr>
          <a:xfrm>
            <a:off x="6621303" y="5697101"/>
            <a:ext cx="2465" cy="491"/>
          </a:xfrm>
          <a:custGeom>
            <a:avLst/>
            <a:gdLst/>
            <a:ahLst/>
            <a:cxnLst/>
            <a:rect l="l" t="t" r="r" b="b"/>
            <a:pathLst>
              <a:path w="1904" h="634">
                <a:moveTo>
                  <a:pt x="0" y="0"/>
                </a:moveTo>
                <a:lnTo>
                  <a:pt x="114" y="139"/>
                </a:lnTo>
                <a:lnTo>
                  <a:pt x="1511" y="139"/>
                </a:lnTo>
                <a:lnTo>
                  <a:pt x="673" y="0"/>
                </a:lnTo>
                <a:lnTo>
                  <a:pt x="0" y="0"/>
                </a:lnTo>
                <a:close/>
              </a:path>
            </a:pathLst>
          </a:custGeom>
          <a:solidFill>
            <a:srgbClr val="231F20"/>
          </a:solidFill>
        </p:spPr>
        <p:txBody>
          <a:bodyPr wrap="square" lIns="0" tIns="0" rIns="0" bIns="0" rtlCol="0"/>
          <a:lstStyle/>
          <a:p>
            <a:endParaRPr/>
          </a:p>
        </p:txBody>
      </p:sp>
      <p:sp>
        <p:nvSpPr>
          <p:cNvPr id="1043" name="object 1043"/>
          <p:cNvSpPr/>
          <p:nvPr/>
        </p:nvSpPr>
        <p:spPr>
          <a:xfrm>
            <a:off x="6621221" y="5697042"/>
            <a:ext cx="1644" cy="491"/>
          </a:xfrm>
          <a:custGeom>
            <a:avLst/>
            <a:gdLst/>
            <a:ahLst/>
            <a:cxnLst/>
            <a:rect l="l" t="t" r="r" b="b"/>
            <a:pathLst>
              <a:path w="1270" h="634">
                <a:moveTo>
                  <a:pt x="0" y="0"/>
                </a:moveTo>
                <a:lnTo>
                  <a:pt x="1092" y="126"/>
                </a:lnTo>
                <a:lnTo>
                  <a:pt x="304" y="0"/>
                </a:lnTo>
                <a:lnTo>
                  <a:pt x="0" y="0"/>
                </a:lnTo>
                <a:close/>
              </a:path>
            </a:pathLst>
          </a:custGeom>
          <a:solidFill>
            <a:srgbClr val="231F20"/>
          </a:solidFill>
        </p:spPr>
        <p:txBody>
          <a:bodyPr wrap="square" lIns="0" tIns="0" rIns="0" bIns="0" rtlCol="0"/>
          <a:lstStyle/>
          <a:p>
            <a:endParaRPr/>
          </a:p>
        </p:txBody>
      </p:sp>
      <p:sp>
        <p:nvSpPr>
          <p:cNvPr id="1044" name="object 1044"/>
          <p:cNvSpPr/>
          <p:nvPr/>
        </p:nvSpPr>
        <p:spPr>
          <a:xfrm>
            <a:off x="6621138" y="5697002"/>
            <a:ext cx="1644" cy="491"/>
          </a:xfrm>
          <a:custGeom>
            <a:avLst/>
            <a:gdLst/>
            <a:ahLst/>
            <a:cxnLst/>
            <a:rect l="l" t="t" r="r" b="b"/>
            <a:pathLst>
              <a:path w="1270" h="634">
                <a:moveTo>
                  <a:pt x="0" y="0"/>
                </a:moveTo>
                <a:lnTo>
                  <a:pt x="126" y="139"/>
                </a:lnTo>
                <a:lnTo>
                  <a:pt x="787" y="139"/>
                </a:lnTo>
                <a:lnTo>
                  <a:pt x="0" y="0"/>
                </a:lnTo>
                <a:close/>
              </a:path>
            </a:pathLst>
          </a:custGeom>
          <a:solidFill>
            <a:srgbClr val="231F20"/>
          </a:solidFill>
        </p:spPr>
        <p:txBody>
          <a:bodyPr wrap="square" lIns="0" tIns="0" rIns="0" bIns="0" rtlCol="0"/>
          <a:lstStyle/>
          <a:p>
            <a:endParaRPr/>
          </a:p>
        </p:txBody>
      </p:sp>
      <p:sp>
        <p:nvSpPr>
          <p:cNvPr id="1045" name="object 1045"/>
          <p:cNvSpPr/>
          <p:nvPr/>
        </p:nvSpPr>
        <p:spPr>
          <a:xfrm>
            <a:off x="6621155" y="5696992"/>
            <a:ext cx="822" cy="491"/>
          </a:xfrm>
          <a:custGeom>
            <a:avLst/>
            <a:gdLst/>
            <a:ahLst/>
            <a:cxnLst/>
            <a:rect l="l" t="t" r="r" b="b"/>
            <a:pathLst>
              <a:path w="635" h="634">
                <a:moveTo>
                  <a:pt x="0" y="0"/>
                </a:moveTo>
                <a:lnTo>
                  <a:pt x="368" y="63"/>
                </a:lnTo>
                <a:lnTo>
                  <a:pt x="0" y="0"/>
                </a:lnTo>
                <a:close/>
              </a:path>
            </a:pathLst>
          </a:custGeom>
          <a:solidFill>
            <a:srgbClr val="231F20"/>
          </a:solidFill>
        </p:spPr>
        <p:txBody>
          <a:bodyPr wrap="square" lIns="0" tIns="0" rIns="0" bIns="0" rtlCol="0"/>
          <a:lstStyle/>
          <a:p>
            <a:endParaRPr/>
          </a:p>
        </p:txBody>
      </p:sp>
      <p:sp>
        <p:nvSpPr>
          <p:cNvPr id="1046" name="object 1046"/>
          <p:cNvSpPr/>
          <p:nvPr/>
        </p:nvSpPr>
        <p:spPr>
          <a:xfrm>
            <a:off x="6621156" y="5696992"/>
            <a:ext cx="173392" cy="13739"/>
          </a:xfrm>
          <a:custGeom>
            <a:avLst/>
            <a:gdLst/>
            <a:ahLst/>
            <a:cxnLst/>
            <a:rect l="l" t="t" r="r" b="b"/>
            <a:pathLst>
              <a:path w="133985" h="17779">
                <a:moveTo>
                  <a:pt x="0" y="0"/>
                </a:moveTo>
                <a:lnTo>
                  <a:pt x="34417" y="5740"/>
                </a:lnTo>
                <a:lnTo>
                  <a:pt x="86029" y="5740"/>
                </a:lnTo>
                <a:lnTo>
                  <a:pt x="133832" y="1917"/>
                </a:lnTo>
                <a:lnTo>
                  <a:pt x="101333" y="17208"/>
                </a:lnTo>
                <a:lnTo>
                  <a:pt x="51625" y="17208"/>
                </a:lnTo>
                <a:lnTo>
                  <a:pt x="11480" y="13398"/>
                </a:lnTo>
                <a:lnTo>
                  <a:pt x="0" y="0"/>
                </a:lnTo>
                <a:close/>
              </a:path>
            </a:pathLst>
          </a:custGeom>
          <a:ln w="6959">
            <a:solidFill>
              <a:srgbClr val="231F20"/>
            </a:solidFill>
          </a:ln>
        </p:spPr>
        <p:txBody>
          <a:bodyPr wrap="square" lIns="0" tIns="0" rIns="0" bIns="0" rtlCol="0"/>
          <a:lstStyle/>
          <a:p>
            <a:endParaRPr/>
          </a:p>
        </p:txBody>
      </p:sp>
      <p:sp>
        <p:nvSpPr>
          <p:cNvPr id="1047" name="object 1047"/>
          <p:cNvSpPr/>
          <p:nvPr/>
        </p:nvSpPr>
        <p:spPr>
          <a:xfrm>
            <a:off x="3107535" y="4237263"/>
            <a:ext cx="3199952" cy="1811597"/>
          </a:xfrm>
          <a:custGeom>
            <a:avLst/>
            <a:gdLst/>
            <a:ahLst/>
            <a:cxnLst/>
            <a:rect l="l" t="t" r="r" b="b"/>
            <a:pathLst>
              <a:path w="2472690" h="2344420">
                <a:moveTo>
                  <a:pt x="2120417" y="0"/>
                </a:moveTo>
                <a:lnTo>
                  <a:pt x="2147189" y="36322"/>
                </a:lnTo>
                <a:lnTo>
                  <a:pt x="1225600" y="187375"/>
                </a:lnTo>
                <a:lnTo>
                  <a:pt x="1064996" y="216052"/>
                </a:lnTo>
                <a:lnTo>
                  <a:pt x="954100" y="252387"/>
                </a:lnTo>
                <a:lnTo>
                  <a:pt x="891006" y="294449"/>
                </a:lnTo>
                <a:lnTo>
                  <a:pt x="837463" y="344157"/>
                </a:lnTo>
                <a:lnTo>
                  <a:pt x="785837" y="416826"/>
                </a:lnTo>
                <a:lnTo>
                  <a:pt x="489483" y="967473"/>
                </a:lnTo>
                <a:lnTo>
                  <a:pt x="370928" y="1154849"/>
                </a:lnTo>
                <a:lnTo>
                  <a:pt x="323126" y="1195006"/>
                </a:lnTo>
                <a:lnTo>
                  <a:pt x="212242" y="1244714"/>
                </a:lnTo>
                <a:lnTo>
                  <a:pt x="110896" y="1305902"/>
                </a:lnTo>
                <a:lnTo>
                  <a:pt x="68833" y="1332674"/>
                </a:lnTo>
                <a:lnTo>
                  <a:pt x="43967" y="1368996"/>
                </a:lnTo>
                <a:lnTo>
                  <a:pt x="13385" y="1422539"/>
                </a:lnTo>
                <a:lnTo>
                  <a:pt x="0" y="1502841"/>
                </a:lnTo>
                <a:lnTo>
                  <a:pt x="0" y="1594624"/>
                </a:lnTo>
                <a:lnTo>
                  <a:pt x="24853" y="1715071"/>
                </a:lnTo>
                <a:lnTo>
                  <a:pt x="89865" y="1896719"/>
                </a:lnTo>
                <a:lnTo>
                  <a:pt x="162521" y="2059241"/>
                </a:lnTo>
                <a:lnTo>
                  <a:pt x="239001" y="2166302"/>
                </a:lnTo>
                <a:lnTo>
                  <a:pt x="330771" y="2252345"/>
                </a:lnTo>
                <a:lnTo>
                  <a:pt x="445490" y="2321179"/>
                </a:lnTo>
                <a:lnTo>
                  <a:pt x="502856" y="2342210"/>
                </a:lnTo>
                <a:lnTo>
                  <a:pt x="558304" y="2344127"/>
                </a:lnTo>
                <a:lnTo>
                  <a:pt x="602284" y="2336482"/>
                </a:lnTo>
                <a:lnTo>
                  <a:pt x="638606" y="2313533"/>
                </a:lnTo>
                <a:lnTo>
                  <a:pt x="674941" y="2284857"/>
                </a:lnTo>
                <a:lnTo>
                  <a:pt x="780097" y="2108949"/>
                </a:lnTo>
                <a:lnTo>
                  <a:pt x="885253" y="1912010"/>
                </a:lnTo>
                <a:lnTo>
                  <a:pt x="1019111" y="1579321"/>
                </a:lnTo>
                <a:lnTo>
                  <a:pt x="1137640" y="1214132"/>
                </a:lnTo>
                <a:lnTo>
                  <a:pt x="1170152" y="1068819"/>
                </a:lnTo>
                <a:lnTo>
                  <a:pt x="1179715" y="1042047"/>
                </a:lnTo>
                <a:lnTo>
                  <a:pt x="1210297" y="1042047"/>
                </a:lnTo>
                <a:lnTo>
                  <a:pt x="1221778" y="1028661"/>
                </a:lnTo>
                <a:lnTo>
                  <a:pt x="1225600" y="1021016"/>
                </a:lnTo>
                <a:lnTo>
                  <a:pt x="1336497" y="1007630"/>
                </a:lnTo>
                <a:lnTo>
                  <a:pt x="1550644" y="977036"/>
                </a:lnTo>
                <a:lnTo>
                  <a:pt x="1755228" y="944537"/>
                </a:lnTo>
                <a:lnTo>
                  <a:pt x="1942604" y="898639"/>
                </a:lnTo>
                <a:lnTo>
                  <a:pt x="2055418" y="860399"/>
                </a:lnTo>
                <a:lnTo>
                  <a:pt x="2131898" y="824077"/>
                </a:lnTo>
                <a:lnTo>
                  <a:pt x="2233231" y="749503"/>
                </a:lnTo>
                <a:lnTo>
                  <a:pt x="2303970" y="676846"/>
                </a:lnTo>
                <a:lnTo>
                  <a:pt x="2399576" y="571690"/>
                </a:lnTo>
                <a:lnTo>
                  <a:pt x="2449283" y="476097"/>
                </a:lnTo>
                <a:lnTo>
                  <a:pt x="2472232" y="311658"/>
                </a:lnTo>
                <a:lnTo>
                  <a:pt x="2422525" y="141490"/>
                </a:lnTo>
                <a:lnTo>
                  <a:pt x="2120417" y="0"/>
                </a:lnTo>
                <a:close/>
              </a:path>
              <a:path w="2472690" h="2344420">
                <a:moveTo>
                  <a:pt x="1210297" y="1042047"/>
                </a:moveTo>
                <a:lnTo>
                  <a:pt x="1179715" y="1042047"/>
                </a:lnTo>
                <a:lnTo>
                  <a:pt x="1195006" y="1043965"/>
                </a:lnTo>
                <a:lnTo>
                  <a:pt x="1210297" y="1042047"/>
                </a:lnTo>
                <a:close/>
              </a:path>
            </a:pathLst>
          </a:custGeom>
          <a:solidFill>
            <a:srgbClr val="FFFFFF"/>
          </a:solidFill>
        </p:spPr>
        <p:txBody>
          <a:bodyPr wrap="square" lIns="0" tIns="0" rIns="0" bIns="0" rtlCol="0"/>
          <a:lstStyle/>
          <a:p>
            <a:endParaRPr/>
          </a:p>
        </p:txBody>
      </p:sp>
      <p:sp>
        <p:nvSpPr>
          <p:cNvPr id="1048" name="object 1048"/>
          <p:cNvSpPr/>
          <p:nvPr/>
        </p:nvSpPr>
        <p:spPr>
          <a:xfrm>
            <a:off x="3107535" y="4237263"/>
            <a:ext cx="3199952" cy="1811597"/>
          </a:xfrm>
          <a:custGeom>
            <a:avLst/>
            <a:gdLst/>
            <a:ahLst/>
            <a:cxnLst/>
            <a:rect l="l" t="t" r="r" b="b"/>
            <a:pathLst>
              <a:path w="2472690" h="2344420">
                <a:moveTo>
                  <a:pt x="2147189" y="36322"/>
                </a:moveTo>
                <a:lnTo>
                  <a:pt x="1225600" y="187375"/>
                </a:lnTo>
                <a:lnTo>
                  <a:pt x="1064996" y="216052"/>
                </a:lnTo>
                <a:lnTo>
                  <a:pt x="954100" y="252387"/>
                </a:lnTo>
                <a:lnTo>
                  <a:pt x="891006" y="294449"/>
                </a:lnTo>
                <a:lnTo>
                  <a:pt x="837463" y="344157"/>
                </a:lnTo>
                <a:lnTo>
                  <a:pt x="785837" y="416826"/>
                </a:lnTo>
                <a:lnTo>
                  <a:pt x="489483" y="967473"/>
                </a:lnTo>
                <a:lnTo>
                  <a:pt x="370928" y="1154849"/>
                </a:lnTo>
                <a:lnTo>
                  <a:pt x="323126" y="1195006"/>
                </a:lnTo>
                <a:lnTo>
                  <a:pt x="212242" y="1244714"/>
                </a:lnTo>
                <a:lnTo>
                  <a:pt x="110896" y="1305902"/>
                </a:lnTo>
                <a:lnTo>
                  <a:pt x="68833" y="1332674"/>
                </a:lnTo>
                <a:lnTo>
                  <a:pt x="43967" y="1368996"/>
                </a:lnTo>
                <a:lnTo>
                  <a:pt x="13385" y="1422539"/>
                </a:lnTo>
                <a:lnTo>
                  <a:pt x="0" y="1502841"/>
                </a:lnTo>
                <a:lnTo>
                  <a:pt x="0" y="1594624"/>
                </a:lnTo>
                <a:lnTo>
                  <a:pt x="24853" y="1715071"/>
                </a:lnTo>
                <a:lnTo>
                  <a:pt x="89865" y="1896719"/>
                </a:lnTo>
                <a:lnTo>
                  <a:pt x="162521" y="2059241"/>
                </a:lnTo>
                <a:lnTo>
                  <a:pt x="239001" y="2166302"/>
                </a:lnTo>
                <a:lnTo>
                  <a:pt x="330771" y="2252345"/>
                </a:lnTo>
                <a:lnTo>
                  <a:pt x="445490" y="2321179"/>
                </a:lnTo>
                <a:lnTo>
                  <a:pt x="502856" y="2342210"/>
                </a:lnTo>
                <a:lnTo>
                  <a:pt x="558304" y="2344127"/>
                </a:lnTo>
                <a:lnTo>
                  <a:pt x="602284" y="2336482"/>
                </a:lnTo>
                <a:lnTo>
                  <a:pt x="638606" y="2313533"/>
                </a:lnTo>
                <a:lnTo>
                  <a:pt x="674941" y="2284857"/>
                </a:lnTo>
                <a:lnTo>
                  <a:pt x="780097" y="2108949"/>
                </a:lnTo>
                <a:lnTo>
                  <a:pt x="885253" y="1912010"/>
                </a:lnTo>
                <a:lnTo>
                  <a:pt x="1019111" y="1579321"/>
                </a:lnTo>
                <a:lnTo>
                  <a:pt x="1137640" y="1214132"/>
                </a:lnTo>
                <a:lnTo>
                  <a:pt x="1170152" y="1068819"/>
                </a:lnTo>
                <a:lnTo>
                  <a:pt x="1179715" y="1042047"/>
                </a:lnTo>
                <a:lnTo>
                  <a:pt x="1195006" y="1043965"/>
                </a:lnTo>
                <a:lnTo>
                  <a:pt x="1210297" y="1042047"/>
                </a:lnTo>
                <a:lnTo>
                  <a:pt x="1221778" y="1028661"/>
                </a:lnTo>
                <a:lnTo>
                  <a:pt x="1225600" y="1021016"/>
                </a:lnTo>
                <a:lnTo>
                  <a:pt x="1336497" y="1007630"/>
                </a:lnTo>
                <a:lnTo>
                  <a:pt x="1550644" y="977036"/>
                </a:lnTo>
                <a:lnTo>
                  <a:pt x="1755228" y="944537"/>
                </a:lnTo>
                <a:lnTo>
                  <a:pt x="1942604" y="898639"/>
                </a:lnTo>
                <a:lnTo>
                  <a:pt x="2055418" y="860399"/>
                </a:lnTo>
                <a:lnTo>
                  <a:pt x="2131898" y="824077"/>
                </a:lnTo>
                <a:lnTo>
                  <a:pt x="2233231" y="749503"/>
                </a:lnTo>
                <a:lnTo>
                  <a:pt x="2303970" y="676846"/>
                </a:lnTo>
                <a:lnTo>
                  <a:pt x="2399576" y="571690"/>
                </a:lnTo>
                <a:lnTo>
                  <a:pt x="2449283" y="476097"/>
                </a:lnTo>
                <a:lnTo>
                  <a:pt x="2472232" y="311658"/>
                </a:lnTo>
                <a:lnTo>
                  <a:pt x="2422525" y="141490"/>
                </a:lnTo>
                <a:lnTo>
                  <a:pt x="2120417" y="0"/>
                </a:lnTo>
                <a:lnTo>
                  <a:pt x="2147189" y="36322"/>
                </a:lnTo>
                <a:close/>
              </a:path>
            </a:pathLst>
          </a:custGeom>
          <a:ln w="19342">
            <a:solidFill>
              <a:srgbClr val="231F20"/>
            </a:solidFill>
          </a:ln>
        </p:spPr>
        <p:txBody>
          <a:bodyPr wrap="square" lIns="0" tIns="0" rIns="0" bIns="0" rtlCol="0"/>
          <a:lstStyle/>
          <a:p>
            <a:endParaRPr/>
          </a:p>
        </p:txBody>
      </p:sp>
      <p:sp>
        <p:nvSpPr>
          <p:cNvPr id="1049" name="object 1049"/>
          <p:cNvSpPr/>
          <p:nvPr/>
        </p:nvSpPr>
        <p:spPr>
          <a:xfrm>
            <a:off x="3402451" y="5129911"/>
            <a:ext cx="187164" cy="120629"/>
          </a:xfrm>
          <a:prstGeom prst="rect">
            <a:avLst/>
          </a:prstGeom>
          <a:blipFill>
            <a:blip r:embed="rId2" cstate="print"/>
            <a:stretch>
              <a:fillRect/>
            </a:stretch>
          </a:blipFill>
        </p:spPr>
        <p:txBody>
          <a:bodyPr wrap="square" lIns="0" tIns="0" rIns="0" bIns="0" rtlCol="0"/>
          <a:lstStyle/>
          <a:p>
            <a:endParaRPr/>
          </a:p>
        </p:txBody>
      </p:sp>
      <p:sp>
        <p:nvSpPr>
          <p:cNvPr id="1050" name="object 1050"/>
          <p:cNvSpPr/>
          <p:nvPr/>
        </p:nvSpPr>
        <p:spPr>
          <a:xfrm>
            <a:off x="4627974" y="4935322"/>
            <a:ext cx="138713" cy="113847"/>
          </a:xfrm>
          <a:prstGeom prst="rect">
            <a:avLst/>
          </a:prstGeom>
          <a:blipFill>
            <a:blip r:embed="rId3" cstate="print"/>
            <a:stretch>
              <a:fillRect/>
            </a:stretch>
          </a:blipFill>
        </p:spPr>
        <p:txBody>
          <a:bodyPr wrap="square" lIns="0" tIns="0" rIns="0" bIns="0" rtlCol="0"/>
          <a:lstStyle/>
          <a:p>
            <a:endParaRPr/>
          </a:p>
        </p:txBody>
      </p:sp>
      <p:sp>
        <p:nvSpPr>
          <p:cNvPr id="1051" name="object 1051"/>
          <p:cNvSpPr/>
          <p:nvPr/>
        </p:nvSpPr>
        <p:spPr>
          <a:xfrm>
            <a:off x="5287859" y="4982217"/>
            <a:ext cx="17257" cy="1472"/>
          </a:xfrm>
          <a:custGeom>
            <a:avLst/>
            <a:gdLst/>
            <a:ahLst/>
            <a:cxnLst/>
            <a:rect l="l" t="t" r="r" b="b"/>
            <a:pathLst>
              <a:path w="13335" h="1904">
                <a:moveTo>
                  <a:pt x="13220" y="0"/>
                </a:moveTo>
                <a:lnTo>
                  <a:pt x="0" y="0"/>
                </a:lnTo>
                <a:lnTo>
                  <a:pt x="3505" y="1511"/>
                </a:lnTo>
                <a:lnTo>
                  <a:pt x="13220" y="0"/>
                </a:lnTo>
                <a:close/>
              </a:path>
            </a:pathLst>
          </a:custGeom>
          <a:solidFill>
            <a:srgbClr val="231F20"/>
          </a:solidFill>
        </p:spPr>
        <p:txBody>
          <a:bodyPr wrap="square" lIns="0" tIns="0" rIns="0" bIns="0" rtlCol="0"/>
          <a:lstStyle/>
          <a:p>
            <a:endParaRPr/>
          </a:p>
        </p:txBody>
      </p:sp>
      <p:sp>
        <p:nvSpPr>
          <p:cNvPr id="1052" name="object 1052"/>
          <p:cNvSpPr/>
          <p:nvPr/>
        </p:nvSpPr>
        <p:spPr>
          <a:xfrm>
            <a:off x="5283288" y="4981049"/>
            <a:ext cx="34514" cy="2453"/>
          </a:xfrm>
          <a:custGeom>
            <a:avLst/>
            <a:gdLst/>
            <a:ahLst/>
            <a:cxnLst/>
            <a:rect l="l" t="t" r="r" b="b"/>
            <a:pathLst>
              <a:path w="26670" h="3175">
                <a:moveTo>
                  <a:pt x="26517" y="0"/>
                </a:moveTo>
                <a:lnTo>
                  <a:pt x="0" y="0"/>
                </a:lnTo>
                <a:lnTo>
                  <a:pt x="7048" y="3022"/>
                </a:lnTo>
                <a:lnTo>
                  <a:pt x="26517" y="0"/>
                </a:lnTo>
                <a:close/>
              </a:path>
            </a:pathLst>
          </a:custGeom>
          <a:solidFill>
            <a:srgbClr val="231F20"/>
          </a:solidFill>
        </p:spPr>
        <p:txBody>
          <a:bodyPr wrap="square" lIns="0" tIns="0" rIns="0" bIns="0" rtlCol="0"/>
          <a:lstStyle/>
          <a:p>
            <a:endParaRPr/>
          </a:p>
        </p:txBody>
      </p:sp>
      <p:sp>
        <p:nvSpPr>
          <p:cNvPr id="1053" name="object 1053"/>
          <p:cNvSpPr/>
          <p:nvPr/>
        </p:nvSpPr>
        <p:spPr>
          <a:xfrm>
            <a:off x="5278753" y="4979881"/>
            <a:ext cx="51771" cy="2453"/>
          </a:xfrm>
          <a:custGeom>
            <a:avLst/>
            <a:gdLst/>
            <a:ahLst/>
            <a:cxnLst/>
            <a:rect l="l" t="t" r="r" b="b"/>
            <a:pathLst>
              <a:path w="40004" h="3175">
                <a:moveTo>
                  <a:pt x="39725" y="0"/>
                </a:moveTo>
                <a:lnTo>
                  <a:pt x="0" y="0"/>
                </a:lnTo>
                <a:lnTo>
                  <a:pt x="7035" y="3022"/>
                </a:lnTo>
                <a:lnTo>
                  <a:pt x="20269" y="3022"/>
                </a:lnTo>
                <a:lnTo>
                  <a:pt x="39725" y="0"/>
                </a:lnTo>
                <a:close/>
              </a:path>
            </a:pathLst>
          </a:custGeom>
          <a:solidFill>
            <a:srgbClr val="231F20"/>
          </a:solidFill>
        </p:spPr>
        <p:txBody>
          <a:bodyPr wrap="square" lIns="0" tIns="0" rIns="0" bIns="0" rtlCol="0"/>
          <a:lstStyle/>
          <a:p>
            <a:endParaRPr/>
          </a:p>
        </p:txBody>
      </p:sp>
      <p:sp>
        <p:nvSpPr>
          <p:cNvPr id="1054" name="object 1054"/>
          <p:cNvSpPr/>
          <p:nvPr/>
        </p:nvSpPr>
        <p:spPr>
          <a:xfrm>
            <a:off x="5275088" y="4978713"/>
            <a:ext cx="68206" cy="2453"/>
          </a:xfrm>
          <a:custGeom>
            <a:avLst/>
            <a:gdLst/>
            <a:ahLst/>
            <a:cxnLst/>
            <a:rect l="l" t="t" r="r" b="b"/>
            <a:pathLst>
              <a:path w="52704" h="3175">
                <a:moveTo>
                  <a:pt x="52324" y="0"/>
                </a:moveTo>
                <a:lnTo>
                  <a:pt x="1612" y="0"/>
                </a:lnTo>
                <a:lnTo>
                  <a:pt x="0" y="292"/>
                </a:lnTo>
                <a:lnTo>
                  <a:pt x="6350" y="3022"/>
                </a:lnTo>
                <a:lnTo>
                  <a:pt x="32867" y="3022"/>
                </a:lnTo>
                <a:lnTo>
                  <a:pt x="52324" y="0"/>
                </a:lnTo>
                <a:close/>
              </a:path>
            </a:pathLst>
          </a:custGeom>
          <a:solidFill>
            <a:srgbClr val="231F20"/>
          </a:solidFill>
        </p:spPr>
        <p:txBody>
          <a:bodyPr wrap="square" lIns="0" tIns="0" rIns="0" bIns="0" rtlCol="0"/>
          <a:lstStyle/>
          <a:p>
            <a:endParaRPr/>
          </a:p>
        </p:txBody>
      </p:sp>
      <p:sp>
        <p:nvSpPr>
          <p:cNvPr id="1055" name="object 1055"/>
          <p:cNvSpPr/>
          <p:nvPr/>
        </p:nvSpPr>
        <p:spPr>
          <a:xfrm>
            <a:off x="5275104" y="4977565"/>
            <a:ext cx="80533" cy="2453"/>
          </a:xfrm>
          <a:custGeom>
            <a:avLst/>
            <a:gdLst/>
            <a:ahLst/>
            <a:cxnLst/>
            <a:rect l="l" t="t" r="r" b="b"/>
            <a:pathLst>
              <a:path w="62229" h="3175">
                <a:moveTo>
                  <a:pt x="61950" y="0"/>
                </a:moveTo>
                <a:lnTo>
                  <a:pt x="9486" y="0"/>
                </a:lnTo>
                <a:lnTo>
                  <a:pt x="0" y="1790"/>
                </a:lnTo>
                <a:lnTo>
                  <a:pt x="2819" y="3009"/>
                </a:lnTo>
                <a:lnTo>
                  <a:pt x="42545" y="3009"/>
                </a:lnTo>
                <a:lnTo>
                  <a:pt x="61950" y="0"/>
                </a:lnTo>
                <a:close/>
              </a:path>
            </a:pathLst>
          </a:custGeom>
          <a:solidFill>
            <a:srgbClr val="231F20"/>
          </a:solidFill>
        </p:spPr>
        <p:txBody>
          <a:bodyPr wrap="square" lIns="0" tIns="0" rIns="0" bIns="0" rtlCol="0"/>
          <a:lstStyle/>
          <a:p>
            <a:endParaRPr/>
          </a:p>
        </p:txBody>
      </p:sp>
      <p:sp>
        <p:nvSpPr>
          <p:cNvPr id="1056" name="object 1056"/>
          <p:cNvSpPr/>
          <p:nvPr/>
        </p:nvSpPr>
        <p:spPr>
          <a:xfrm>
            <a:off x="5277176" y="4976387"/>
            <a:ext cx="91216" cy="2453"/>
          </a:xfrm>
          <a:custGeom>
            <a:avLst/>
            <a:gdLst/>
            <a:ahLst/>
            <a:cxnLst/>
            <a:rect l="l" t="t" r="r" b="b"/>
            <a:pathLst>
              <a:path w="70485" h="3175">
                <a:moveTo>
                  <a:pt x="70116" y="0"/>
                </a:moveTo>
                <a:lnTo>
                  <a:pt x="15862" y="0"/>
                </a:lnTo>
                <a:lnTo>
                  <a:pt x="0" y="3009"/>
                </a:lnTo>
                <a:lnTo>
                  <a:pt x="50711" y="3009"/>
                </a:lnTo>
                <a:lnTo>
                  <a:pt x="70116" y="0"/>
                </a:lnTo>
                <a:close/>
              </a:path>
            </a:pathLst>
          </a:custGeom>
          <a:solidFill>
            <a:srgbClr val="231F20"/>
          </a:solidFill>
        </p:spPr>
        <p:txBody>
          <a:bodyPr wrap="square" lIns="0" tIns="0" rIns="0" bIns="0" rtlCol="0"/>
          <a:lstStyle/>
          <a:p>
            <a:endParaRPr/>
          </a:p>
        </p:txBody>
      </p:sp>
      <p:sp>
        <p:nvSpPr>
          <p:cNvPr id="1057" name="object 1057"/>
          <p:cNvSpPr/>
          <p:nvPr/>
        </p:nvSpPr>
        <p:spPr>
          <a:xfrm>
            <a:off x="5287365" y="4975220"/>
            <a:ext cx="93681" cy="2453"/>
          </a:xfrm>
          <a:custGeom>
            <a:avLst/>
            <a:gdLst/>
            <a:ahLst/>
            <a:cxnLst/>
            <a:rect l="l" t="t" r="r" b="b"/>
            <a:pathLst>
              <a:path w="72389" h="3175">
                <a:moveTo>
                  <a:pt x="71932" y="0"/>
                </a:moveTo>
                <a:lnTo>
                  <a:pt x="15900" y="0"/>
                </a:lnTo>
                <a:lnTo>
                  <a:pt x="0" y="3022"/>
                </a:lnTo>
                <a:lnTo>
                  <a:pt x="52463" y="3022"/>
                </a:lnTo>
                <a:lnTo>
                  <a:pt x="71932" y="0"/>
                </a:lnTo>
                <a:close/>
              </a:path>
            </a:pathLst>
          </a:custGeom>
          <a:solidFill>
            <a:srgbClr val="231F20"/>
          </a:solidFill>
        </p:spPr>
        <p:txBody>
          <a:bodyPr wrap="square" lIns="0" tIns="0" rIns="0" bIns="0" rtlCol="0"/>
          <a:lstStyle/>
          <a:p>
            <a:endParaRPr/>
          </a:p>
        </p:txBody>
      </p:sp>
      <p:sp>
        <p:nvSpPr>
          <p:cNvPr id="1058" name="object 1058"/>
          <p:cNvSpPr/>
          <p:nvPr/>
        </p:nvSpPr>
        <p:spPr>
          <a:xfrm>
            <a:off x="5297702" y="4974062"/>
            <a:ext cx="95325" cy="2453"/>
          </a:xfrm>
          <a:custGeom>
            <a:avLst/>
            <a:gdLst/>
            <a:ahLst/>
            <a:cxnLst/>
            <a:rect l="l" t="t" r="r" b="b"/>
            <a:pathLst>
              <a:path w="73660" h="3175">
                <a:moveTo>
                  <a:pt x="73659" y="0"/>
                </a:moveTo>
                <a:lnTo>
                  <a:pt x="15849" y="0"/>
                </a:lnTo>
                <a:lnTo>
                  <a:pt x="0" y="3009"/>
                </a:lnTo>
                <a:lnTo>
                  <a:pt x="54254" y="3009"/>
                </a:lnTo>
                <a:lnTo>
                  <a:pt x="73659" y="0"/>
                </a:lnTo>
                <a:close/>
              </a:path>
            </a:pathLst>
          </a:custGeom>
          <a:solidFill>
            <a:srgbClr val="231F20"/>
          </a:solidFill>
        </p:spPr>
        <p:txBody>
          <a:bodyPr wrap="square" lIns="0" tIns="0" rIns="0" bIns="0" rtlCol="0"/>
          <a:lstStyle/>
          <a:p>
            <a:endParaRPr/>
          </a:p>
        </p:txBody>
      </p:sp>
      <p:sp>
        <p:nvSpPr>
          <p:cNvPr id="1059" name="object 1059"/>
          <p:cNvSpPr/>
          <p:nvPr/>
        </p:nvSpPr>
        <p:spPr>
          <a:xfrm>
            <a:off x="5307942" y="4972884"/>
            <a:ext cx="97790" cy="2453"/>
          </a:xfrm>
          <a:custGeom>
            <a:avLst/>
            <a:gdLst/>
            <a:ahLst/>
            <a:cxnLst/>
            <a:rect l="l" t="t" r="r" b="b"/>
            <a:pathLst>
              <a:path w="75564" h="3175">
                <a:moveTo>
                  <a:pt x="75514" y="0"/>
                </a:moveTo>
                <a:lnTo>
                  <a:pt x="15913" y="0"/>
                </a:lnTo>
                <a:lnTo>
                  <a:pt x="0" y="3022"/>
                </a:lnTo>
                <a:lnTo>
                  <a:pt x="56032" y="3022"/>
                </a:lnTo>
                <a:lnTo>
                  <a:pt x="75514" y="0"/>
                </a:lnTo>
                <a:close/>
              </a:path>
            </a:pathLst>
          </a:custGeom>
          <a:solidFill>
            <a:srgbClr val="231F20"/>
          </a:solidFill>
        </p:spPr>
        <p:txBody>
          <a:bodyPr wrap="square" lIns="0" tIns="0" rIns="0" bIns="0" rtlCol="0"/>
          <a:lstStyle/>
          <a:p>
            <a:endParaRPr/>
          </a:p>
        </p:txBody>
      </p:sp>
      <p:sp>
        <p:nvSpPr>
          <p:cNvPr id="1060" name="object 1060"/>
          <p:cNvSpPr/>
          <p:nvPr/>
        </p:nvSpPr>
        <p:spPr>
          <a:xfrm>
            <a:off x="5318214" y="4971736"/>
            <a:ext cx="100255" cy="2453"/>
          </a:xfrm>
          <a:custGeom>
            <a:avLst/>
            <a:gdLst/>
            <a:ahLst/>
            <a:cxnLst/>
            <a:rect l="l" t="t" r="r" b="b"/>
            <a:pathLst>
              <a:path w="77470" h="3175">
                <a:moveTo>
                  <a:pt x="77266" y="0"/>
                </a:moveTo>
                <a:lnTo>
                  <a:pt x="15913" y="0"/>
                </a:lnTo>
                <a:lnTo>
                  <a:pt x="0" y="3009"/>
                </a:lnTo>
                <a:lnTo>
                  <a:pt x="57810" y="3009"/>
                </a:lnTo>
                <a:lnTo>
                  <a:pt x="77266" y="0"/>
                </a:lnTo>
                <a:close/>
              </a:path>
            </a:pathLst>
          </a:custGeom>
          <a:solidFill>
            <a:srgbClr val="231F20"/>
          </a:solidFill>
        </p:spPr>
        <p:txBody>
          <a:bodyPr wrap="square" lIns="0" tIns="0" rIns="0" bIns="0" rtlCol="0"/>
          <a:lstStyle/>
          <a:p>
            <a:endParaRPr/>
          </a:p>
        </p:txBody>
      </p:sp>
      <p:sp>
        <p:nvSpPr>
          <p:cNvPr id="1061" name="object 1061"/>
          <p:cNvSpPr/>
          <p:nvPr/>
        </p:nvSpPr>
        <p:spPr>
          <a:xfrm>
            <a:off x="5328536" y="4970558"/>
            <a:ext cx="102721" cy="2453"/>
          </a:xfrm>
          <a:custGeom>
            <a:avLst/>
            <a:gdLst/>
            <a:ahLst/>
            <a:cxnLst/>
            <a:rect l="l" t="t" r="r" b="b"/>
            <a:pathLst>
              <a:path w="79375" h="3175">
                <a:moveTo>
                  <a:pt x="79070" y="0"/>
                </a:moveTo>
                <a:lnTo>
                  <a:pt x="15913" y="0"/>
                </a:lnTo>
                <a:lnTo>
                  <a:pt x="0" y="3022"/>
                </a:lnTo>
                <a:lnTo>
                  <a:pt x="59588" y="3022"/>
                </a:lnTo>
                <a:lnTo>
                  <a:pt x="79070" y="0"/>
                </a:lnTo>
                <a:close/>
              </a:path>
            </a:pathLst>
          </a:custGeom>
          <a:solidFill>
            <a:srgbClr val="231F20"/>
          </a:solidFill>
        </p:spPr>
        <p:txBody>
          <a:bodyPr wrap="square" lIns="0" tIns="0" rIns="0" bIns="0" rtlCol="0"/>
          <a:lstStyle/>
          <a:p>
            <a:endParaRPr/>
          </a:p>
        </p:txBody>
      </p:sp>
      <p:sp>
        <p:nvSpPr>
          <p:cNvPr id="1062" name="object 1062"/>
          <p:cNvSpPr/>
          <p:nvPr/>
        </p:nvSpPr>
        <p:spPr>
          <a:xfrm>
            <a:off x="5338807" y="4969390"/>
            <a:ext cx="101899" cy="2453"/>
          </a:xfrm>
          <a:custGeom>
            <a:avLst/>
            <a:gdLst/>
            <a:ahLst/>
            <a:cxnLst/>
            <a:rect l="l" t="t" r="r" b="b"/>
            <a:pathLst>
              <a:path w="78739" h="3175">
                <a:moveTo>
                  <a:pt x="78295" y="0"/>
                </a:moveTo>
                <a:lnTo>
                  <a:pt x="15913" y="0"/>
                </a:lnTo>
                <a:lnTo>
                  <a:pt x="0" y="3022"/>
                </a:lnTo>
                <a:lnTo>
                  <a:pt x="61366" y="3022"/>
                </a:lnTo>
                <a:lnTo>
                  <a:pt x="75056" y="901"/>
                </a:lnTo>
                <a:lnTo>
                  <a:pt x="78295" y="0"/>
                </a:lnTo>
                <a:close/>
              </a:path>
            </a:pathLst>
          </a:custGeom>
          <a:solidFill>
            <a:srgbClr val="231F20"/>
          </a:solidFill>
        </p:spPr>
        <p:txBody>
          <a:bodyPr wrap="square" lIns="0" tIns="0" rIns="0" bIns="0" rtlCol="0"/>
          <a:lstStyle/>
          <a:p>
            <a:endParaRPr/>
          </a:p>
        </p:txBody>
      </p:sp>
      <p:sp>
        <p:nvSpPr>
          <p:cNvPr id="1063" name="object 1063"/>
          <p:cNvSpPr/>
          <p:nvPr/>
        </p:nvSpPr>
        <p:spPr>
          <a:xfrm>
            <a:off x="5349129" y="4968232"/>
            <a:ext cx="98612" cy="2453"/>
          </a:xfrm>
          <a:custGeom>
            <a:avLst/>
            <a:gdLst/>
            <a:ahLst/>
            <a:cxnLst/>
            <a:rect l="l" t="t" r="r" b="b"/>
            <a:pathLst>
              <a:path w="76200" h="3175">
                <a:moveTo>
                  <a:pt x="75780" y="0"/>
                </a:moveTo>
                <a:lnTo>
                  <a:pt x="15849" y="0"/>
                </a:lnTo>
                <a:lnTo>
                  <a:pt x="0" y="3009"/>
                </a:lnTo>
                <a:lnTo>
                  <a:pt x="63144" y="3009"/>
                </a:lnTo>
                <a:lnTo>
                  <a:pt x="67068" y="2387"/>
                </a:lnTo>
                <a:lnTo>
                  <a:pt x="75780" y="0"/>
                </a:lnTo>
                <a:close/>
              </a:path>
            </a:pathLst>
          </a:custGeom>
          <a:solidFill>
            <a:srgbClr val="231F20"/>
          </a:solidFill>
        </p:spPr>
        <p:txBody>
          <a:bodyPr wrap="square" lIns="0" tIns="0" rIns="0" bIns="0" rtlCol="0"/>
          <a:lstStyle/>
          <a:p>
            <a:endParaRPr/>
          </a:p>
        </p:txBody>
      </p:sp>
      <p:sp>
        <p:nvSpPr>
          <p:cNvPr id="1064" name="object 1064"/>
          <p:cNvSpPr/>
          <p:nvPr/>
        </p:nvSpPr>
        <p:spPr>
          <a:xfrm>
            <a:off x="5359400" y="4967054"/>
            <a:ext cx="95325" cy="2453"/>
          </a:xfrm>
          <a:custGeom>
            <a:avLst/>
            <a:gdLst/>
            <a:ahLst/>
            <a:cxnLst/>
            <a:rect l="l" t="t" r="r" b="b"/>
            <a:pathLst>
              <a:path w="73660" h="3175">
                <a:moveTo>
                  <a:pt x="73329" y="0"/>
                </a:moveTo>
                <a:lnTo>
                  <a:pt x="15900" y="0"/>
                </a:lnTo>
                <a:lnTo>
                  <a:pt x="0" y="3022"/>
                </a:lnTo>
                <a:lnTo>
                  <a:pt x="62382" y="3022"/>
                </a:lnTo>
                <a:lnTo>
                  <a:pt x="73329" y="0"/>
                </a:lnTo>
                <a:close/>
              </a:path>
            </a:pathLst>
          </a:custGeom>
          <a:solidFill>
            <a:srgbClr val="231F20"/>
          </a:solidFill>
        </p:spPr>
        <p:txBody>
          <a:bodyPr wrap="square" lIns="0" tIns="0" rIns="0" bIns="0" rtlCol="0"/>
          <a:lstStyle/>
          <a:p>
            <a:endParaRPr/>
          </a:p>
        </p:txBody>
      </p:sp>
      <p:sp>
        <p:nvSpPr>
          <p:cNvPr id="1065" name="object 1065"/>
          <p:cNvSpPr/>
          <p:nvPr/>
        </p:nvSpPr>
        <p:spPr>
          <a:xfrm>
            <a:off x="5369639" y="4965896"/>
            <a:ext cx="92038" cy="2453"/>
          </a:xfrm>
          <a:custGeom>
            <a:avLst/>
            <a:gdLst/>
            <a:ahLst/>
            <a:cxnLst/>
            <a:rect l="l" t="t" r="r" b="b"/>
            <a:pathLst>
              <a:path w="71120" h="3175">
                <a:moveTo>
                  <a:pt x="70878" y="0"/>
                </a:moveTo>
                <a:lnTo>
                  <a:pt x="15913" y="0"/>
                </a:lnTo>
                <a:lnTo>
                  <a:pt x="0" y="3022"/>
                </a:lnTo>
                <a:lnTo>
                  <a:pt x="59931" y="3022"/>
                </a:lnTo>
                <a:lnTo>
                  <a:pt x="70878" y="0"/>
                </a:lnTo>
                <a:close/>
              </a:path>
            </a:pathLst>
          </a:custGeom>
          <a:solidFill>
            <a:srgbClr val="231F20"/>
          </a:solidFill>
        </p:spPr>
        <p:txBody>
          <a:bodyPr wrap="square" lIns="0" tIns="0" rIns="0" bIns="0" rtlCol="0"/>
          <a:lstStyle/>
          <a:p>
            <a:endParaRPr/>
          </a:p>
        </p:txBody>
      </p:sp>
      <p:sp>
        <p:nvSpPr>
          <p:cNvPr id="1066" name="object 1066"/>
          <p:cNvSpPr/>
          <p:nvPr/>
        </p:nvSpPr>
        <p:spPr>
          <a:xfrm>
            <a:off x="5379961" y="4964729"/>
            <a:ext cx="88751" cy="2453"/>
          </a:xfrm>
          <a:custGeom>
            <a:avLst/>
            <a:gdLst/>
            <a:ahLst/>
            <a:cxnLst/>
            <a:rect l="l" t="t" r="r" b="b"/>
            <a:pathLst>
              <a:path w="68579" h="3175">
                <a:moveTo>
                  <a:pt x="68389" y="0"/>
                </a:moveTo>
                <a:lnTo>
                  <a:pt x="15913" y="0"/>
                </a:lnTo>
                <a:lnTo>
                  <a:pt x="0" y="3022"/>
                </a:lnTo>
                <a:lnTo>
                  <a:pt x="57442" y="3022"/>
                </a:lnTo>
                <a:lnTo>
                  <a:pt x="68389" y="0"/>
                </a:lnTo>
                <a:close/>
              </a:path>
            </a:pathLst>
          </a:custGeom>
          <a:solidFill>
            <a:srgbClr val="231F20"/>
          </a:solidFill>
        </p:spPr>
        <p:txBody>
          <a:bodyPr wrap="square" lIns="0" tIns="0" rIns="0" bIns="0" rtlCol="0"/>
          <a:lstStyle/>
          <a:p>
            <a:endParaRPr/>
          </a:p>
        </p:txBody>
      </p:sp>
      <p:sp>
        <p:nvSpPr>
          <p:cNvPr id="1067" name="object 1067"/>
          <p:cNvSpPr/>
          <p:nvPr/>
        </p:nvSpPr>
        <p:spPr>
          <a:xfrm>
            <a:off x="5390234" y="4963561"/>
            <a:ext cx="85464" cy="2453"/>
          </a:xfrm>
          <a:custGeom>
            <a:avLst/>
            <a:gdLst/>
            <a:ahLst/>
            <a:cxnLst/>
            <a:rect l="l" t="t" r="r" b="b"/>
            <a:pathLst>
              <a:path w="66039" h="3175">
                <a:moveTo>
                  <a:pt x="65925" y="0"/>
                </a:moveTo>
                <a:lnTo>
                  <a:pt x="15913" y="0"/>
                </a:lnTo>
                <a:lnTo>
                  <a:pt x="0" y="3022"/>
                </a:lnTo>
                <a:lnTo>
                  <a:pt x="54965" y="3022"/>
                </a:lnTo>
                <a:lnTo>
                  <a:pt x="65925" y="0"/>
                </a:lnTo>
                <a:close/>
              </a:path>
            </a:pathLst>
          </a:custGeom>
          <a:solidFill>
            <a:srgbClr val="231F20"/>
          </a:solidFill>
        </p:spPr>
        <p:txBody>
          <a:bodyPr wrap="square" lIns="0" tIns="0" rIns="0" bIns="0" rtlCol="0"/>
          <a:lstStyle/>
          <a:p>
            <a:endParaRPr/>
          </a:p>
        </p:txBody>
      </p:sp>
      <p:sp>
        <p:nvSpPr>
          <p:cNvPr id="1068" name="object 1068"/>
          <p:cNvSpPr/>
          <p:nvPr/>
        </p:nvSpPr>
        <p:spPr>
          <a:xfrm>
            <a:off x="5400572" y="4962393"/>
            <a:ext cx="82176" cy="2453"/>
          </a:xfrm>
          <a:custGeom>
            <a:avLst/>
            <a:gdLst/>
            <a:ahLst/>
            <a:cxnLst/>
            <a:rect l="l" t="t" r="r" b="b"/>
            <a:pathLst>
              <a:path w="63500" h="3175">
                <a:moveTo>
                  <a:pt x="63385" y="0"/>
                </a:moveTo>
                <a:lnTo>
                  <a:pt x="15862" y="0"/>
                </a:lnTo>
                <a:lnTo>
                  <a:pt x="0" y="3009"/>
                </a:lnTo>
                <a:lnTo>
                  <a:pt x="52476" y="3009"/>
                </a:lnTo>
                <a:lnTo>
                  <a:pt x="63385" y="0"/>
                </a:lnTo>
                <a:close/>
              </a:path>
            </a:pathLst>
          </a:custGeom>
          <a:solidFill>
            <a:srgbClr val="231F20"/>
          </a:solidFill>
        </p:spPr>
        <p:txBody>
          <a:bodyPr wrap="square" lIns="0" tIns="0" rIns="0" bIns="0" rtlCol="0"/>
          <a:lstStyle/>
          <a:p>
            <a:endParaRPr/>
          </a:p>
        </p:txBody>
      </p:sp>
      <p:sp>
        <p:nvSpPr>
          <p:cNvPr id="1069" name="object 1069"/>
          <p:cNvSpPr/>
          <p:nvPr/>
        </p:nvSpPr>
        <p:spPr>
          <a:xfrm>
            <a:off x="5410828" y="4961225"/>
            <a:ext cx="78889" cy="2453"/>
          </a:xfrm>
          <a:custGeom>
            <a:avLst/>
            <a:gdLst/>
            <a:ahLst/>
            <a:cxnLst/>
            <a:rect l="l" t="t" r="r" b="b"/>
            <a:pathLst>
              <a:path w="60960" h="3175">
                <a:moveTo>
                  <a:pt x="60947" y="0"/>
                </a:moveTo>
                <a:lnTo>
                  <a:pt x="15913" y="0"/>
                </a:lnTo>
                <a:lnTo>
                  <a:pt x="0" y="3022"/>
                </a:lnTo>
                <a:lnTo>
                  <a:pt x="50012" y="3022"/>
                </a:lnTo>
                <a:lnTo>
                  <a:pt x="60947" y="0"/>
                </a:lnTo>
                <a:close/>
              </a:path>
            </a:pathLst>
          </a:custGeom>
          <a:solidFill>
            <a:srgbClr val="231F20"/>
          </a:solidFill>
        </p:spPr>
        <p:txBody>
          <a:bodyPr wrap="square" lIns="0" tIns="0" rIns="0" bIns="0" rtlCol="0"/>
          <a:lstStyle/>
          <a:p>
            <a:endParaRPr/>
          </a:p>
        </p:txBody>
      </p:sp>
      <p:sp>
        <p:nvSpPr>
          <p:cNvPr id="1070" name="object 1070"/>
          <p:cNvSpPr/>
          <p:nvPr/>
        </p:nvSpPr>
        <p:spPr>
          <a:xfrm>
            <a:off x="5421083" y="4960067"/>
            <a:ext cx="76424" cy="2453"/>
          </a:xfrm>
          <a:custGeom>
            <a:avLst/>
            <a:gdLst/>
            <a:ahLst/>
            <a:cxnLst/>
            <a:rect l="l" t="t" r="r" b="b"/>
            <a:pathLst>
              <a:path w="59054" h="3175">
                <a:moveTo>
                  <a:pt x="58483" y="0"/>
                </a:moveTo>
                <a:lnTo>
                  <a:pt x="15900" y="0"/>
                </a:lnTo>
                <a:lnTo>
                  <a:pt x="0" y="3022"/>
                </a:lnTo>
                <a:lnTo>
                  <a:pt x="47523" y="3022"/>
                </a:lnTo>
                <a:lnTo>
                  <a:pt x="58483" y="0"/>
                </a:lnTo>
                <a:close/>
              </a:path>
            </a:pathLst>
          </a:custGeom>
          <a:solidFill>
            <a:srgbClr val="231F20"/>
          </a:solidFill>
        </p:spPr>
        <p:txBody>
          <a:bodyPr wrap="square" lIns="0" tIns="0" rIns="0" bIns="0" rtlCol="0"/>
          <a:lstStyle/>
          <a:p>
            <a:endParaRPr/>
          </a:p>
        </p:txBody>
      </p:sp>
      <p:sp>
        <p:nvSpPr>
          <p:cNvPr id="1071" name="object 1071"/>
          <p:cNvSpPr/>
          <p:nvPr/>
        </p:nvSpPr>
        <p:spPr>
          <a:xfrm>
            <a:off x="5431420" y="4958899"/>
            <a:ext cx="73137" cy="2453"/>
          </a:xfrm>
          <a:custGeom>
            <a:avLst/>
            <a:gdLst/>
            <a:ahLst/>
            <a:cxnLst/>
            <a:rect l="l" t="t" r="r" b="b"/>
            <a:pathLst>
              <a:path w="56514" h="3175">
                <a:moveTo>
                  <a:pt x="55956" y="0"/>
                </a:moveTo>
                <a:lnTo>
                  <a:pt x="15849" y="0"/>
                </a:lnTo>
                <a:lnTo>
                  <a:pt x="0" y="3022"/>
                </a:lnTo>
                <a:lnTo>
                  <a:pt x="45046" y="3022"/>
                </a:lnTo>
                <a:lnTo>
                  <a:pt x="55956" y="0"/>
                </a:lnTo>
                <a:close/>
              </a:path>
            </a:pathLst>
          </a:custGeom>
          <a:solidFill>
            <a:srgbClr val="231F20"/>
          </a:solidFill>
        </p:spPr>
        <p:txBody>
          <a:bodyPr wrap="square" lIns="0" tIns="0" rIns="0" bIns="0" rtlCol="0"/>
          <a:lstStyle/>
          <a:p>
            <a:endParaRPr/>
          </a:p>
        </p:txBody>
      </p:sp>
      <p:sp>
        <p:nvSpPr>
          <p:cNvPr id="1072" name="object 1072"/>
          <p:cNvSpPr/>
          <p:nvPr/>
        </p:nvSpPr>
        <p:spPr>
          <a:xfrm>
            <a:off x="5441676" y="4957742"/>
            <a:ext cx="69850" cy="2453"/>
          </a:xfrm>
          <a:custGeom>
            <a:avLst/>
            <a:gdLst/>
            <a:ahLst/>
            <a:cxnLst/>
            <a:rect l="l" t="t" r="r" b="b"/>
            <a:pathLst>
              <a:path w="53975" h="3175">
                <a:moveTo>
                  <a:pt x="53492" y="0"/>
                </a:moveTo>
                <a:lnTo>
                  <a:pt x="15862" y="0"/>
                </a:lnTo>
                <a:lnTo>
                  <a:pt x="0" y="3009"/>
                </a:lnTo>
                <a:lnTo>
                  <a:pt x="42570" y="3009"/>
                </a:lnTo>
                <a:lnTo>
                  <a:pt x="53492" y="0"/>
                </a:lnTo>
                <a:close/>
              </a:path>
            </a:pathLst>
          </a:custGeom>
          <a:solidFill>
            <a:srgbClr val="231F20"/>
          </a:solidFill>
        </p:spPr>
        <p:txBody>
          <a:bodyPr wrap="square" lIns="0" tIns="0" rIns="0" bIns="0" rtlCol="0"/>
          <a:lstStyle/>
          <a:p>
            <a:endParaRPr/>
          </a:p>
        </p:txBody>
      </p:sp>
      <p:sp>
        <p:nvSpPr>
          <p:cNvPr id="1073" name="object 1073"/>
          <p:cNvSpPr/>
          <p:nvPr/>
        </p:nvSpPr>
        <p:spPr>
          <a:xfrm>
            <a:off x="5451932" y="4956564"/>
            <a:ext cx="66563" cy="2453"/>
          </a:xfrm>
          <a:custGeom>
            <a:avLst/>
            <a:gdLst/>
            <a:ahLst/>
            <a:cxnLst/>
            <a:rect l="l" t="t" r="r" b="b"/>
            <a:pathLst>
              <a:path w="51435" h="3175">
                <a:moveTo>
                  <a:pt x="51041" y="0"/>
                </a:moveTo>
                <a:lnTo>
                  <a:pt x="15405" y="0"/>
                </a:lnTo>
                <a:lnTo>
                  <a:pt x="14389" y="292"/>
                </a:lnTo>
                <a:lnTo>
                  <a:pt x="0" y="3022"/>
                </a:lnTo>
                <a:lnTo>
                  <a:pt x="40093" y="3022"/>
                </a:lnTo>
                <a:lnTo>
                  <a:pt x="51041" y="0"/>
                </a:lnTo>
                <a:close/>
              </a:path>
            </a:pathLst>
          </a:custGeom>
          <a:solidFill>
            <a:srgbClr val="231F20"/>
          </a:solidFill>
        </p:spPr>
        <p:txBody>
          <a:bodyPr wrap="square" lIns="0" tIns="0" rIns="0" bIns="0" rtlCol="0"/>
          <a:lstStyle/>
          <a:p>
            <a:endParaRPr/>
          </a:p>
        </p:txBody>
      </p:sp>
      <p:sp>
        <p:nvSpPr>
          <p:cNvPr id="1074" name="object 1074"/>
          <p:cNvSpPr/>
          <p:nvPr/>
        </p:nvSpPr>
        <p:spPr>
          <a:xfrm>
            <a:off x="5462188" y="4955396"/>
            <a:ext cx="63276" cy="2453"/>
          </a:xfrm>
          <a:custGeom>
            <a:avLst/>
            <a:gdLst/>
            <a:ahLst/>
            <a:cxnLst/>
            <a:rect l="l" t="t" r="r" b="b"/>
            <a:pathLst>
              <a:path w="48895" h="3175">
                <a:moveTo>
                  <a:pt x="48602" y="0"/>
                </a:moveTo>
                <a:lnTo>
                  <a:pt x="12826" y="0"/>
                </a:lnTo>
                <a:lnTo>
                  <a:pt x="6476" y="1790"/>
                </a:lnTo>
                <a:lnTo>
                  <a:pt x="0" y="3022"/>
                </a:lnTo>
                <a:lnTo>
                  <a:pt x="37630" y="3022"/>
                </a:lnTo>
                <a:lnTo>
                  <a:pt x="48602" y="0"/>
                </a:lnTo>
                <a:close/>
              </a:path>
            </a:pathLst>
          </a:custGeom>
          <a:solidFill>
            <a:srgbClr val="231F20"/>
          </a:solidFill>
        </p:spPr>
        <p:txBody>
          <a:bodyPr wrap="square" lIns="0" tIns="0" rIns="0" bIns="0" rtlCol="0"/>
          <a:lstStyle/>
          <a:p>
            <a:endParaRPr/>
          </a:p>
        </p:txBody>
      </p:sp>
      <p:sp>
        <p:nvSpPr>
          <p:cNvPr id="1075" name="object 1075"/>
          <p:cNvSpPr/>
          <p:nvPr/>
        </p:nvSpPr>
        <p:spPr>
          <a:xfrm>
            <a:off x="5471867" y="4954238"/>
            <a:ext cx="60811" cy="2453"/>
          </a:xfrm>
          <a:custGeom>
            <a:avLst/>
            <a:gdLst/>
            <a:ahLst/>
            <a:cxnLst/>
            <a:rect l="l" t="t" r="r" b="b"/>
            <a:pathLst>
              <a:path w="46989" h="3175">
                <a:moveTo>
                  <a:pt x="46596" y="0"/>
                </a:moveTo>
                <a:lnTo>
                  <a:pt x="10667" y="0"/>
                </a:lnTo>
                <a:lnTo>
                  <a:pt x="0" y="3022"/>
                </a:lnTo>
                <a:lnTo>
                  <a:pt x="35636" y="3022"/>
                </a:lnTo>
                <a:lnTo>
                  <a:pt x="46596" y="0"/>
                </a:lnTo>
                <a:close/>
              </a:path>
            </a:pathLst>
          </a:custGeom>
          <a:solidFill>
            <a:srgbClr val="231F20"/>
          </a:solidFill>
        </p:spPr>
        <p:txBody>
          <a:bodyPr wrap="square" lIns="0" tIns="0" rIns="0" bIns="0" rtlCol="0"/>
          <a:lstStyle/>
          <a:p>
            <a:endParaRPr/>
          </a:p>
        </p:txBody>
      </p:sp>
      <p:sp>
        <p:nvSpPr>
          <p:cNvPr id="1076" name="object 1076"/>
          <p:cNvSpPr/>
          <p:nvPr/>
        </p:nvSpPr>
        <p:spPr>
          <a:xfrm>
            <a:off x="5478787" y="4953070"/>
            <a:ext cx="60811" cy="2453"/>
          </a:xfrm>
          <a:custGeom>
            <a:avLst/>
            <a:gdLst/>
            <a:ahLst/>
            <a:cxnLst/>
            <a:rect l="l" t="t" r="r" b="b"/>
            <a:pathLst>
              <a:path w="46989" h="3175">
                <a:moveTo>
                  <a:pt x="46685" y="0"/>
                </a:moveTo>
                <a:lnTo>
                  <a:pt x="10629" y="0"/>
                </a:lnTo>
                <a:lnTo>
                  <a:pt x="0" y="3009"/>
                </a:lnTo>
                <a:lnTo>
                  <a:pt x="35775" y="3009"/>
                </a:lnTo>
                <a:lnTo>
                  <a:pt x="46685" y="0"/>
                </a:lnTo>
                <a:close/>
              </a:path>
            </a:pathLst>
          </a:custGeom>
          <a:solidFill>
            <a:srgbClr val="231F20"/>
          </a:solidFill>
        </p:spPr>
        <p:txBody>
          <a:bodyPr wrap="square" lIns="0" tIns="0" rIns="0" bIns="0" rtlCol="0"/>
          <a:lstStyle/>
          <a:p>
            <a:endParaRPr/>
          </a:p>
        </p:txBody>
      </p:sp>
      <p:sp>
        <p:nvSpPr>
          <p:cNvPr id="1077" name="object 1077"/>
          <p:cNvSpPr/>
          <p:nvPr/>
        </p:nvSpPr>
        <p:spPr>
          <a:xfrm>
            <a:off x="5485673" y="4951912"/>
            <a:ext cx="60811" cy="2453"/>
          </a:xfrm>
          <a:custGeom>
            <a:avLst/>
            <a:gdLst/>
            <a:ahLst/>
            <a:cxnLst/>
            <a:rect l="l" t="t" r="r" b="b"/>
            <a:pathLst>
              <a:path w="46989" h="3175">
                <a:moveTo>
                  <a:pt x="46837" y="0"/>
                </a:moveTo>
                <a:lnTo>
                  <a:pt x="10617" y="0"/>
                </a:lnTo>
                <a:lnTo>
                  <a:pt x="0" y="3009"/>
                </a:lnTo>
                <a:lnTo>
                  <a:pt x="35928" y="3009"/>
                </a:lnTo>
                <a:lnTo>
                  <a:pt x="46837" y="0"/>
                </a:lnTo>
                <a:close/>
              </a:path>
            </a:pathLst>
          </a:custGeom>
          <a:solidFill>
            <a:srgbClr val="231F20"/>
          </a:solidFill>
        </p:spPr>
        <p:txBody>
          <a:bodyPr wrap="square" lIns="0" tIns="0" rIns="0" bIns="0" rtlCol="0"/>
          <a:lstStyle/>
          <a:p>
            <a:endParaRPr/>
          </a:p>
        </p:txBody>
      </p:sp>
      <p:sp>
        <p:nvSpPr>
          <p:cNvPr id="1078" name="object 1078"/>
          <p:cNvSpPr/>
          <p:nvPr/>
        </p:nvSpPr>
        <p:spPr>
          <a:xfrm>
            <a:off x="5492544" y="4950734"/>
            <a:ext cx="61632" cy="2453"/>
          </a:xfrm>
          <a:custGeom>
            <a:avLst/>
            <a:gdLst/>
            <a:ahLst/>
            <a:cxnLst/>
            <a:rect l="l" t="t" r="r" b="b"/>
            <a:pathLst>
              <a:path w="47625" h="3175">
                <a:moveTo>
                  <a:pt x="47015" y="0"/>
                </a:moveTo>
                <a:lnTo>
                  <a:pt x="10655" y="0"/>
                </a:lnTo>
                <a:lnTo>
                  <a:pt x="0" y="3022"/>
                </a:lnTo>
                <a:lnTo>
                  <a:pt x="36067" y="3022"/>
                </a:lnTo>
                <a:lnTo>
                  <a:pt x="47015" y="0"/>
                </a:lnTo>
                <a:close/>
              </a:path>
            </a:pathLst>
          </a:custGeom>
          <a:solidFill>
            <a:srgbClr val="231F20"/>
          </a:solidFill>
        </p:spPr>
        <p:txBody>
          <a:bodyPr wrap="square" lIns="0" tIns="0" rIns="0" bIns="0" rtlCol="0"/>
          <a:lstStyle/>
          <a:p>
            <a:endParaRPr/>
          </a:p>
        </p:txBody>
      </p:sp>
      <p:sp>
        <p:nvSpPr>
          <p:cNvPr id="1079" name="object 1079"/>
          <p:cNvSpPr/>
          <p:nvPr/>
        </p:nvSpPr>
        <p:spPr>
          <a:xfrm>
            <a:off x="5499413" y="4949576"/>
            <a:ext cx="61632" cy="2453"/>
          </a:xfrm>
          <a:custGeom>
            <a:avLst/>
            <a:gdLst/>
            <a:ahLst/>
            <a:cxnLst/>
            <a:rect l="l" t="t" r="r" b="b"/>
            <a:pathLst>
              <a:path w="47625" h="3175">
                <a:moveTo>
                  <a:pt x="47142" y="0"/>
                </a:moveTo>
                <a:lnTo>
                  <a:pt x="10629" y="0"/>
                </a:lnTo>
                <a:lnTo>
                  <a:pt x="0" y="3009"/>
                </a:lnTo>
                <a:lnTo>
                  <a:pt x="36220" y="3009"/>
                </a:lnTo>
                <a:lnTo>
                  <a:pt x="47142" y="0"/>
                </a:lnTo>
                <a:close/>
              </a:path>
            </a:pathLst>
          </a:custGeom>
          <a:solidFill>
            <a:srgbClr val="231F20"/>
          </a:solidFill>
        </p:spPr>
        <p:txBody>
          <a:bodyPr wrap="square" lIns="0" tIns="0" rIns="0" bIns="0" rtlCol="0"/>
          <a:lstStyle/>
          <a:p>
            <a:endParaRPr/>
          </a:p>
        </p:txBody>
      </p:sp>
      <p:sp>
        <p:nvSpPr>
          <p:cNvPr id="1080" name="object 1080"/>
          <p:cNvSpPr/>
          <p:nvPr/>
        </p:nvSpPr>
        <p:spPr>
          <a:xfrm>
            <a:off x="5506333" y="4948419"/>
            <a:ext cx="61632" cy="2453"/>
          </a:xfrm>
          <a:custGeom>
            <a:avLst/>
            <a:gdLst/>
            <a:ahLst/>
            <a:cxnLst/>
            <a:rect l="l" t="t" r="r" b="b"/>
            <a:pathLst>
              <a:path w="47625" h="3175">
                <a:moveTo>
                  <a:pt x="47269" y="0"/>
                </a:moveTo>
                <a:lnTo>
                  <a:pt x="10629" y="0"/>
                </a:lnTo>
                <a:lnTo>
                  <a:pt x="0" y="3009"/>
                </a:lnTo>
                <a:lnTo>
                  <a:pt x="36360" y="3009"/>
                </a:lnTo>
                <a:lnTo>
                  <a:pt x="47269" y="0"/>
                </a:lnTo>
                <a:close/>
              </a:path>
            </a:pathLst>
          </a:custGeom>
          <a:solidFill>
            <a:srgbClr val="231F20"/>
          </a:solidFill>
        </p:spPr>
        <p:txBody>
          <a:bodyPr wrap="square" lIns="0" tIns="0" rIns="0" bIns="0" rtlCol="0"/>
          <a:lstStyle/>
          <a:p>
            <a:endParaRPr/>
          </a:p>
        </p:txBody>
      </p:sp>
      <p:sp>
        <p:nvSpPr>
          <p:cNvPr id="1081" name="object 1081"/>
          <p:cNvSpPr/>
          <p:nvPr/>
        </p:nvSpPr>
        <p:spPr>
          <a:xfrm>
            <a:off x="5513170" y="4947241"/>
            <a:ext cx="61632" cy="2453"/>
          </a:xfrm>
          <a:custGeom>
            <a:avLst/>
            <a:gdLst/>
            <a:ahLst/>
            <a:cxnLst/>
            <a:rect l="l" t="t" r="r" b="b"/>
            <a:pathLst>
              <a:path w="47625" h="3175">
                <a:moveTo>
                  <a:pt x="47497" y="0"/>
                </a:moveTo>
                <a:lnTo>
                  <a:pt x="10693" y="0"/>
                </a:lnTo>
                <a:lnTo>
                  <a:pt x="0" y="3022"/>
                </a:lnTo>
                <a:lnTo>
                  <a:pt x="36512" y="3022"/>
                </a:lnTo>
                <a:lnTo>
                  <a:pt x="47497" y="0"/>
                </a:lnTo>
                <a:close/>
              </a:path>
            </a:pathLst>
          </a:custGeom>
          <a:solidFill>
            <a:srgbClr val="231F20"/>
          </a:solidFill>
        </p:spPr>
        <p:txBody>
          <a:bodyPr wrap="square" lIns="0" tIns="0" rIns="0" bIns="0" rtlCol="0"/>
          <a:lstStyle/>
          <a:p>
            <a:endParaRPr/>
          </a:p>
        </p:txBody>
      </p:sp>
      <p:sp>
        <p:nvSpPr>
          <p:cNvPr id="1082" name="object 1082"/>
          <p:cNvSpPr/>
          <p:nvPr/>
        </p:nvSpPr>
        <p:spPr>
          <a:xfrm>
            <a:off x="5520089" y="4946073"/>
            <a:ext cx="61632" cy="2453"/>
          </a:xfrm>
          <a:custGeom>
            <a:avLst/>
            <a:gdLst/>
            <a:ahLst/>
            <a:cxnLst/>
            <a:rect l="l" t="t" r="r" b="b"/>
            <a:pathLst>
              <a:path w="47625" h="3175">
                <a:moveTo>
                  <a:pt x="47294" y="0"/>
                </a:moveTo>
                <a:lnTo>
                  <a:pt x="10655" y="0"/>
                </a:lnTo>
                <a:lnTo>
                  <a:pt x="0" y="3022"/>
                </a:lnTo>
                <a:lnTo>
                  <a:pt x="36652" y="3022"/>
                </a:lnTo>
                <a:lnTo>
                  <a:pt x="45872" y="482"/>
                </a:lnTo>
                <a:lnTo>
                  <a:pt x="47294" y="0"/>
                </a:lnTo>
                <a:close/>
              </a:path>
            </a:pathLst>
          </a:custGeom>
          <a:solidFill>
            <a:srgbClr val="231F20"/>
          </a:solidFill>
        </p:spPr>
        <p:txBody>
          <a:bodyPr wrap="square" lIns="0" tIns="0" rIns="0" bIns="0" rtlCol="0"/>
          <a:lstStyle/>
          <a:p>
            <a:endParaRPr/>
          </a:p>
        </p:txBody>
      </p:sp>
      <p:sp>
        <p:nvSpPr>
          <p:cNvPr id="1083" name="object 1083"/>
          <p:cNvSpPr/>
          <p:nvPr/>
        </p:nvSpPr>
        <p:spPr>
          <a:xfrm>
            <a:off x="5526991" y="4944905"/>
            <a:ext cx="60811" cy="2453"/>
          </a:xfrm>
          <a:custGeom>
            <a:avLst/>
            <a:gdLst/>
            <a:ahLst/>
            <a:cxnLst/>
            <a:rect l="l" t="t" r="r" b="b"/>
            <a:pathLst>
              <a:path w="46989" h="3175">
                <a:moveTo>
                  <a:pt x="46507" y="0"/>
                </a:moveTo>
                <a:lnTo>
                  <a:pt x="10667" y="0"/>
                </a:lnTo>
                <a:lnTo>
                  <a:pt x="0" y="3022"/>
                </a:lnTo>
                <a:lnTo>
                  <a:pt x="36804" y="3022"/>
                </a:lnTo>
                <a:lnTo>
                  <a:pt x="40525" y="1993"/>
                </a:lnTo>
                <a:lnTo>
                  <a:pt x="46507" y="0"/>
                </a:lnTo>
                <a:close/>
              </a:path>
            </a:pathLst>
          </a:custGeom>
          <a:solidFill>
            <a:srgbClr val="231F20"/>
          </a:solidFill>
        </p:spPr>
        <p:txBody>
          <a:bodyPr wrap="square" lIns="0" tIns="0" rIns="0" bIns="0" rtlCol="0"/>
          <a:lstStyle/>
          <a:p>
            <a:endParaRPr/>
          </a:p>
        </p:txBody>
      </p:sp>
      <p:sp>
        <p:nvSpPr>
          <p:cNvPr id="1084" name="object 1084"/>
          <p:cNvSpPr/>
          <p:nvPr/>
        </p:nvSpPr>
        <p:spPr>
          <a:xfrm>
            <a:off x="5533877" y="4943747"/>
            <a:ext cx="59167" cy="2453"/>
          </a:xfrm>
          <a:custGeom>
            <a:avLst/>
            <a:gdLst/>
            <a:ahLst/>
            <a:cxnLst/>
            <a:rect l="l" t="t" r="r" b="b"/>
            <a:pathLst>
              <a:path w="45720" h="3175">
                <a:moveTo>
                  <a:pt x="45669" y="0"/>
                </a:moveTo>
                <a:lnTo>
                  <a:pt x="10629" y="0"/>
                </a:lnTo>
                <a:lnTo>
                  <a:pt x="0" y="3009"/>
                </a:lnTo>
                <a:lnTo>
                  <a:pt x="36639" y="3009"/>
                </a:lnTo>
                <a:lnTo>
                  <a:pt x="45669" y="0"/>
                </a:lnTo>
                <a:close/>
              </a:path>
            </a:pathLst>
          </a:custGeom>
          <a:solidFill>
            <a:srgbClr val="231F20"/>
          </a:solidFill>
        </p:spPr>
        <p:txBody>
          <a:bodyPr wrap="square" lIns="0" tIns="0" rIns="0" bIns="0" rtlCol="0"/>
          <a:lstStyle/>
          <a:p>
            <a:endParaRPr/>
          </a:p>
        </p:txBody>
      </p:sp>
      <p:sp>
        <p:nvSpPr>
          <p:cNvPr id="1085" name="object 1085"/>
          <p:cNvSpPr/>
          <p:nvPr/>
        </p:nvSpPr>
        <p:spPr>
          <a:xfrm>
            <a:off x="5540798" y="4942579"/>
            <a:ext cx="58345" cy="2453"/>
          </a:xfrm>
          <a:custGeom>
            <a:avLst/>
            <a:gdLst/>
            <a:ahLst/>
            <a:cxnLst/>
            <a:rect l="l" t="t" r="r" b="b"/>
            <a:pathLst>
              <a:path w="45085" h="3175">
                <a:moveTo>
                  <a:pt x="44856" y="0"/>
                </a:moveTo>
                <a:lnTo>
                  <a:pt x="10629" y="0"/>
                </a:lnTo>
                <a:lnTo>
                  <a:pt x="0" y="3009"/>
                </a:lnTo>
                <a:lnTo>
                  <a:pt x="35826" y="3009"/>
                </a:lnTo>
                <a:lnTo>
                  <a:pt x="44856" y="0"/>
                </a:lnTo>
                <a:close/>
              </a:path>
            </a:pathLst>
          </a:custGeom>
          <a:solidFill>
            <a:srgbClr val="231F20"/>
          </a:solidFill>
        </p:spPr>
        <p:txBody>
          <a:bodyPr wrap="square" lIns="0" tIns="0" rIns="0" bIns="0" rtlCol="0"/>
          <a:lstStyle/>
          <a:p>
            <a:endParaRPr/>
          </a:p>
        </p:txBody>
      </p:sp>
      <p:sp>
        <p:nvSpPr>
          <p:cNvPr id="1086" name="object 1086"/>
          <p:cNvSpPr/>
          <p:nvPr/>
        </p:nvSpPr>
        <p:spPr>
          <a:xfrm>
            <a:off x="5547650" y="4941411"/>
            <a:ext cx="57524" cy="2453"/>
          </a:xfrm>
          <a:custGeom>
            <a:avLst/>
            <a:gdLst/>
            <a:ahLst/>
            <a:cxnLst/>
            <a:rect l="l" t="t" r="r" b="b"/>
            <a:pathLst>
              <a:path w="44450" h="3175">
                <a:moveTo>
                  <a:pt x="44119" y="0"/>
                </a:moveTo>
                <a:lnTo>
                  <a:pt x="10680" y="0"/>
                </a:lnTo>
                <a:lnTo>
                  <a:pt x="0" y="3022"/>
                </a:lnTo>
                <a:lnTo>
                  <a:pt x="35039" y="3022"/>
                </a:lnTo>
                <a:lnTo>
                  <a:pt x="44119" y="0"/>
                </a:lnTo>
                <a:close/>
              </a:path>
            </a:pathLst>
          </a:custGeom>
          <a:solidFill>
            <a:srgbClr val="231F20"/>
          </a:solidFill>
        </p:spPr>
        <p:txBody>
          <a:bodyPr wrap="square" lIns="0" tIns="0" rIns="0" bIns="0" rtlCol="0"/>
          <a:lstStyle/>
          <a:p>
            <a:endParaRPr/>
          </a:p>
        </p:txBody>
      </p:sp>
      <p:sp>
        <p:nvSpPr>
          <p:cNvPr id="1087" name="object 1087"/>
          <p:cNvSpPr/>
          <p:nvPr/>
        </p:nvSpPr>
        <p:spPr>
          <a:xfrm>
            <a:off x="5554537" y="4940254"/>
            <a:ext cx="56702" cy="2453"/>
          </a:xfrm>
          <a:custGeom>
            <a:avLst/>
            <a:gdLst/>
            <a:ahLst/>
            <a:cxnLst/>
            <a:rect l="l" t="t" r="r" b="b"/>
            <a:pathLst>
              <a:path w="43814" h="3175">
                <a:moveTo>
                  <a:pt x="43281" y="0"/>
                </a:moveTo>
                <a:lnTo>
                  <a:pt x="10629" y="0"/>
                </a:lnTo>
                <a:lnTo>
                  <a:pt x="0" y="3009"/>
                </a:lnTo>
                <a:lnTo>
                  <a:pt x="34239" y="3009"/>
                </a:lnTo>
                <a:lnTo>
                  <a:pt x="43281" y="0"/>
                </a:lnTo>
                <a:close/>
              </a:path>
            </a:pathLst>
          </a:custGeom>
          <a:solidFill>
            <a:srgbClr val="231F20"/>
          </a:solidFill>
        </p:spPr>
        <p:txBody>
          <a:bodyPr wrap="square" lIns="0" tIns="0" rIns="0" bIns="0" rtlCol="0"/>
          <a:lstStyle/>
          <a:p>
            <a:endParaRPr/>
          </a:p>
        </p:txBody>
      </p:sp>
      <p:sp>
        <p:nvSpPr>
          <p:cNvPr id="1088" name="object 1088"/>
          <p:cNvSpPr/>
          <p:nvPr/>
        </p:nvSpPr>
        <p:spPr>
          <a:xfrm>
            <a:off x="5561474" y="4939076"/>
            <a:ext cx="55058" cy="2453"/>
          </a:xfrm>
          <a:custGeom>
            <a:avLst/>
            <a:gdLst/>
            <a:ahLst/>
            <a:cxnLst/>
            <a:rect l="l" t="t" r="r" b="b"/>
            <a:pathLst>
              <a:path w="42545" h="3175">
                <a:moveTo>
                  <a:pt x="42481" y="0"/>
                </a:moveTo>
                <a:lnTo>
                  <a:pt x="10629" y="0"/>
                </a:lnTo>
                <a:lnTo>
                  <a:pt x="0" y="3022"/>
                </a:lnTo>
                <a:lnTo>
                  <a:pt x="33451" y="3022"/>
                </a:lnTo>
                <a:lnTo>
                  <a:pt x="42481" y="0"/>
                </a:lnTo>
                <a:close/>
              </a:path>
            </a:pathLst>
          </a:custGeom>
          <a:solidFill>
            <a:srgbClr val="231F20"/>
          </a:solidFill>
        </p:spPr>
        <p:txBody>
          <a:bodyPr wrap="square" lIns="0" tIns="0" rIns="0" bIns="0" rtlCol="0"/>
          <a:lstStyle/>
          <a:p>
            <a:endParaRPr/>
          </a:p>
        </p:txBody>
      </p:sp>
      <p:sp>
        <p:nvSpPr>
          <p:cNvPr id="1089" name="object 1089"/>
          <p:cNvSpPr/>
          <p:nvPr/>
        </p:nvSpPr>
        <p:spPr>
          <a:xfrm>
            <a:off x="5568293" y="4937918"/>
            <a:ext cx="54236" cy="2453"/>
          </a:xfrm>
          <a:custGeom>
            <a:avLst/>
            <a:gdLst/>
            <a:ahLst/>
            <a:cxnLst/>
            <a:rect l="l" t="t" r="r" b="b"/>
            <a:pathLst>
              <a:path w="41910" h="3175">
                <a:moveTo>
                  <a:pt x="41706" y="0"/>
                </a:moveTo>
                <a:lnTo>
                  <a:pt x="10667" y="0"/>
                </a:lnTo>
                <a:lnTo>
                  <a:pt x="0" y="3022"/>
                </a:lnTo>
                <a:lnTo>
                  <a:pt x="32664" y="3022"/>
                </a:lnTo>
                <a:lnTo>
                  <a:pt x="41706" y="0"/>
                </a:lnTo>
                <a:close/>
              </a:path>
            </a:pathLst>
          </a:custGeom>
          <a:solidFill>
            <a:srgbClr val="231F20"/>
          </a:solidFill>
        </p:spPr>
        <p:txBody>
          <a:bodyPr wrap="square" lIns="0" tIns="0" rIns="0" bIns="0" rtlCol="0"/>
          <a:lstStyle/>
          <a:p>
            <a:endParaRPr/>
          </a:p>
        </p:txBody>
      </p:sp>
      <p:sp>
        <p:nvSpPr>
          <p:cNvPr id="1090" name="object 1090"/>
          <p:cNvSpPr/>
          <p:nvPr/>
        </p:nvSpPr>
        <p:spPr>
          <a:xfrm>
            <a:off x="5575213" y="4936750"/>
            <a:ext cx="53415" cy="2453"/>
          </a:xfrm>
          <a:custGeom>
            <a:avLst/>
            <a:gdLst/>
            <a:ahLst/>
            <a:cxnLst/>
            <a:rect l="l" t="t" r="r" b="b"/>
            <a:pathLst>
              <a:path w="41275" h="3175">
                <a:moveTo>
                  <a:pt x="40906" y="0"/>
                </a:moveTo>
                <a:lnTo>
                  <a:pt x="10655" y="0"/>
                </a:lnTo>
                <a:lnTo>
                  <a:pt x="0" y="3022"/>
                </a:lnTo>
                <a:lnTo>
                  <a:pt x="31851" y="3022"/>
                </a:lnTo>
                <a:lnTo>
                  <a:pt x="40906" y="0"/>
                </a:lnTo>
                <a:close/>
              </a:path>
            </a:pathLst>
          </a:custGeom>
          <a:solidFill>
            <a:srgbClr val="231F20"/>
          </a:solidFill>
        </p:spPr>
        <p:txBody>
          <a:bodyPr wrap="square" lIns="0" tIns="0" rIns="0" bIns="0" rtlCol="0"/>
          <a:lstStyle/>
          <a:p>
            <a:endParaRPr/>
          </a:p>
        </p:txBody>
      </p:sp>
      <p:sp>
        <p:nvSpPr>
          <p:cNvPr id="1091" name="object 1091"/>
          <p:cNvSpPr/>
          <p:nvPr/>
        </p:nvSpPr>
        <p:spPr>
          <a:xfrm>
            <a:off x="5582099" y="4935582"/>
            <a:ext cx="52593" cy="2453"/>
          </a:xfrm>
          <a:custGeom>
            <a:avLst/>
            <a:gdLst/>
            <a:ahLst/>
            <a:cxnLst/>
            <a:rect l="l" t="t" r="r" b="b"/>
            <a:pathLst>
              <a:path w="40639" h="3175">
                <a:moveTo>
                  <a:pt x="40131" y="0"/>
                </a:moveTo>
                <a:lnTo>
                  <a:pt x="10693" y="0"/>
                </a:lnTo>
                <a:lnTo>
                  <a:pt x="0" y="3022"/>
                </a:lnTo>
                <a:lnTo>
                  <a:pt x="31064" y="3022"/>
                </a:lnTo>
                <a:lnTo>
                  <a:pt x="40131" y="0"/>
                </a:lnTo>
                <a:close/>
              </a:path>
            </a:pathLst>
          </a:custGeom>
          <a:solidFill>
            <a:srgbClr val="231F20"/>
          </a:solidFill>
        </p:spPr>
        <p:txBody>
          <a:bodyPr wrap="square" lIns="0" tIns="0" rIns="0" bIns="0" rtlCol="0"/>
          <a:lstStyle/>
          <a:p>
            <a:endParaRPr/>
          </a:p>
        </p:txBody>
      </p:sp>
      <p:sp>
        <p:nvSpPr>
          <p:cNvPr id="1092" name="object 1092"/>
          <p:cNvSpPr/>
          <p:nvPr/>
        </p:nvSpPr>
        <p:spPr>
          <a:xfrm>
            <a:off x="5589002" y="4934424"/>
            <a:ext cx="50949" cy="2453"/>
          </a:xfrm>
          <a:custGeom>
            <a:avLst/>
            <a:gdLst/>
            <a:ahLst/>
            <a:cxnLst/>
            <a:rect l="l" t="t" r="r" b="b"/>
            <a:pathLst>
              <a:path w="39370" h="3175">
                <a:moveTo>
                  <a:pt x="39293" y="0"/>
                </a:moveTo>
                <a:lnTo>
                  <a:pt x="10629" y="0"/>
                </a:lnTo>
                <a:lnTo>
                  <a:pt x="0" y="3009"/>
                </a:lnTo>
                <a:lnTo>
                  <a:pt x="30251" y="3009"/>
                </a:lnTo>
                <a:lnTo>
                  <a:pt x="39293" y="0"/>
                </a:lnTo>
                <a:close/>
              </a:path>
            </a:pathLst>
          </a:custGeom>
          <a:solidFill>
            <a:srgbClr val="231F20"/>
          </a:solidFill>
        </p:spPr>
        <p:txBody>
          <a:bodyPr wrap="square" lIns="0" tIns="0" rIns="0" bIns="0" rtlCol="0"/>
          <a:lstStyle/>
          <a:p>
            <a:endParaRPr/>
          </a:p>
        </p:txBody>
      </p:sp>
      <p:sp>
        <p:nvSpPr>
          <p:cNvPr id="1093" name="object 1093"/>
          <p:cNvSpPr/>
          <p:nvPr/>
        </p:nvSpPr>
        <p:spPr>
          <a:xfrm>
            <a:off x="5595939" y="4933247"/>
            <a:ext cx="50128" cy="2453"/>
          </a:xfrm>
          <a:custGeom>
            <a:avLst/>
            <a:gdLst/>
            <a:ahLst/>
            <a:cxnLst/>
            <a:rect l="l" t="t" r="r" b="b"/>
            <a:pathLst>
              <a:path w="38735" h="3175">
                <a:moveTo>
                  <a:pt x="38480" y="0"/>
                </a:moveTo>
                <a:lnTo>
                  <a:pt x="10629" y="0"/>
                </a:lnTo>
                <a:lnTo>
                  <a:pt x="0" y="3009"/>
                </a:lnTo>
                <a:lnTo>
                  <a:pt x="29438" y="3009"/>
                </a:lnTo>
                <a:lnTo>
                  <a:pt x="38480" y="0"/>
                </a:lnTo>
                <a:close/>
              </a:path>
            </a:pathLst>
          </a:custGeom>
          <a:solidFill>
            <a:srgbClr val="231F20"/>
          </a:solidFill>
        </p:spPr>
        <p:txBody>
          <a:bodyPr wrap="square" lIns="0" tIns="0" rIns="0" bIns="0" rtlCol="0"/>
          <a:lstStyle/>
          <a:p>
            <a:endParaRPr/>
          </a:p>
        </p:txBody>
      </p:sp>
      <p:sp>
        <p:nvSpPr>
          <p:cNvPr id="1094" name="object 1094"/>
          <p:cNvSpPr/>
          <p:nvPr/>
        </p:nvSpPr>
        <p:spPr>
          <a:xfrm>
            <a:off x="5602758" y="4932089"/>
            <a:ext cx="49306" cy="2453"/>
          </a:xfrm>
          <a:custGeom>
            <a:avLst/>
            <a:gdLst/>
            <a:ahLst/>
            <a:cxnLst/>
            <a:rect l="l" t="t" r="r" b="b"/>
            <a:pathLst>
              <a:path w="38100" h="3175">
                <a:moveTo>
                  <a:pt x="37718" y="0"/>
                </a:moveTo>
                <a:lnTo>
                  <a:pt x="10667" y="0"/>
                </a:lnTo>
                <a:lnTo>
                  <a:pt x="0" y="3009"/>
                </a:lnTo>
                <a:lnTo>
                  <a:pt x="28663" y="3009"/>
                </a:lnTo>
                <a:lnTo>
                  <a:pt x="37718" y="0"/>
                </a:lnTo>
                <a:close/>
              </a:path>
            </a:pathLst>
          </a:custGeom>
          <a:solidFill>
            <a:srgbClr val="231F20"/>
          </a:solidFill>
        </p:spPr>
        <p:txBody>
          <a:bodyPr wrap="square" lIns="0" tIns="0" rIns="0" bIns="0" rtlCol="0"/>
          <a:lstStyle/>
          <a:p>
            <a:endParaRPr/>
          </a:p>
        </p:txBody>
      </p:sp>
      <p:sp>
        <p:nvSpPr>
          <p:cNvPr id="1095" name="object 1095"/>
          <p:cNvSpPr/>
          <p:nvPr/>
        </p:nvSpPr>
        <p:spPr>
          <a:xfrm>
            <a:off x="5609695" y="4930921"/>
            <a:ext cx="48484" cy="2453"/>
          </a:xfrm>
          <a:custGeom>
            <a:avLst/>
            <a:gdLst/>
            <a:ahLst/>
            <a:cxnLst/>
            <a:rect l="l" t="t" r="r" b="b"/>
            <a:pathLst>
              <a:path w="37464" h="3175">
                <a:moveTo>
                  <a:pt x="36906" y="0"/>
                </a:moveTo>
                <a:lnTo>
                  <a:pt x="9791" y="0"/>
                </a:lnTo>
                <a:lnTo>
                  <a:pt x="7213" y="977"/>
                </a:lnTo>
                <a:lnTo>
                  <a:pt x="0" y="3022"/>
                </a:lnTo>
                <a:lnTo>
                  <a:pt x="27851" y="3022"/>
                </a:lnTo>
                <a:lnTo>
                  <a:pt x="36906" y="0"/>
                </a:lnTo>
                <a:close/>
              </a:path>
            </a:pathLst>
          </a:custGeom>
          <a:solidFill>
            <a:srgbClr val="231F20"/>
          </a:solidFill>
        </p:spPr>
        <p:txBody>
          <a:bodyPr wrap="square" lIns="0" tIns="0" rIns="0" bIns="0" rtlCol="0"/>
          <a:lstStyle/>
          <a:p>
            <a:endParaRPr/>
          </a:p>
        </p:txBody>
      </p:sp>
      <p:sp>
        <p:nvSpPr>
          <p:cNvPr id="1096" name="object 1096"/>
          <p:cNvSpPr/>
          <p:nvPr/>
        </p:nvSpPr>
        <p:spPr>
          <a:xfrm>
            <a:off x="5616564" y="4929763"/>
            <a:ext cx="46841" cy="2453"/>
          </a:xfrm>
          <a:custGeom>
            <a:avLst/>
            <a:gdLst/>
            <a:ahLst/>
            <a:cxnLst/>
            <a:rect l="l" t="t" r="r" b="b"/>
            <a:pathLst>
              <a:path w="36195" h="3175">
                <a:moveTo>
                  <a:pt x="36080" y="0"/>
                </a:moveTo>
                <a:lnTo>
                  <a:pt x="8445" y="0"/>
                </a:lnTo>
                <a:lnTo>
                  <a:pt x="1892" y="2476"/>
                </a:lnTo>
                <a:lnTo>
                  <a:pt x="0" y="3009"/>
                </a:lnTo>
                <a:lnTo>
                  <a:pt x="27051" y="3009"/>
                </a:lnTo>
                <a:lnTo>
                  <a:pt x="36080" y="0"/>
                </a:lnTo>
                <a:close/>
              </a:path>
            </a:pathLst>
          </a:custGeom>
          <a:solidFill>
            <a:srgbClr val="231F20"/>
          </a:solidFill>
        </p:spPr>
        <p:txBody>
          <a:bodyPr wrap="square" lIns="0" tIns="0" rIns="0" bIns="0" rtlCol="0"/>
          <a:lstStyle/>
          <a:p>
            <a:endParaRPr/>
          </a:p>
        </p:txBody>
      </p:sp>
      <p:sp>
        <p:nvSpPr>
          <p:cNvPr id="1097" name="object 1097"/>
          <p:cNvSpPr/>
          <p:nvPr/>
        </p:nvSpPr>
        <p:spPr>
          <a:xfrm>
            <a:off x="5622366" y="4928595"/>
            <a:ext cx="46841" cy="2453"/>
          </a:xfrm>
          <a:custGeom>
            <a:avLst/>
            <a:gdLst/>
            <a:ahLst/>
            <a:cxnLst/>
            <a:rect l="l" t="t" r="r" b="b"/>
            <a:pathLst>
              <a:path w="36195" h="3175">
                <a:moveTo>
                  <a:pt x="36156" y="0"/>
                </a:moveTo>
                <a:lnTo>
                  <a:pt x="7975" y="0"/>
                </a:lnTo>
                <a:lnTo>
                  <a:pt x="0" y="3009"/>
                </a:lnTo>
                <a:lnTo>
                  <a:pt x="27127" y="3009"/>
                </a:lnTo>
                <a:lnTo>
                  <a:pt x="36156" y="0"/>
                </a:lnTo>
                <a:close/>
              </a:path>
            </a:pathLst>
          </a:custGeom>
          <a:solidFill>
            <a:srgbClr val="231F20"/>
          </a:solidFill>
        </p:spPr>
        <p:txBody>
          <a:bodyPr wrap="square" lIns="0" tIns="0" rIns="0" bIns="0" rtlCol="0"/>
          <a:lstStyle/>
          <a:p>
            <a:endParaRPr/>
          </a:p>
        </p:txBody>
      </p:sp>
      <p:sp>
        <p:nvSpPr>
          <p:cNvPr id="1098" name="object 1098"/>
          <p:cNvSpPr/>
          <p:nvPr/>
        </p:nvSpPr>
        <p:spPr>
          <a:xfrm>
            <a:off x="5627494" y="4927417"/>
            <a:ext cx="47662" cy="2453"/>
          </a:xfrm>
          <a:custGeom>
            <a:avLst/>
            <a:gdLst/>
            <a:ahLst/>
            <a:cxnLst/>
            <a:rect l="l" t="t" r="r" b="b"/>
            <a:pathLst>
              <a:path w="36829" h="3175">
                <a:moveTo>
                  <a:pt x="36728" y="0"/>
                </a:moveTo>
                <a:lnTo>
                  <a:pt x="8026" y="0"/>
                </a:lnTo>
                <a:lnTo>
                  <a:pt x="0" y="3022"/>
                </a:lnTo>
                <a:lnTo>
                  <a:pt x="27635" y="3022"/>
                </a:lnTo>
                <a:lnTo>
                  <a:pt x="36728" y="0"/>
                </a:lnTo>
                <a:close/>
              </a:path>
            </a:pathLst>
          </a:custGeom>
          <a:solidFill>
            <a:srgbClr val="231F20"/>
          </a:solidFill>
        </p:spPr>
        <p:txBody>
          <a:bodyPr wrap="square" lIns="0" tIns="0" rIns="0" bIns="0" rtlCol="0"/>
          <a:lstStyle/>
          <a:p>
            <a:endParaRPr/>
          </a:p>
        </p:txBody>
      </p:sp>
      <p:sp>
        <p:nvSpPr>
          <p:cNvPr id="1099" name="object 1099"/>
          <p:cNvSpPr/>
          <p:nvPr/>
        </p:nvSpPr>
        <p:spPr>
          <a:xfrm>
            <a:off x="5632688" y="4926250"/>
            <a:ext cx="48484" cy="2453"/>
          </a:xfrm>
          <a:custGeom>
            <a:avLst/>
            <a:gdLst/>
            <a:ahLst/>
            <a:cxnLst/>
            <a:rect l="l" t="t" r="r" b="b"/>
            <a:pathLst>
              <a:path w="37464" h="3175">
                <a:moveTo>
                  <a:pt x="36842" y="0"/>
                </a:moveTo>
                <a:lnTo>
                  <a:pt x="8013" y="0"/>
                </a:lnTo>
                <a:lnTo>
                  <a:pt x="0" y="3022"/>
                </a:lnTo>
                <a:lnTo>
                  <a:pt x="28181" y="3022"/>
                </a:lnTo>
                <a:lnTo>
                  <a:pt x="33426" y="1270"/>
                </a:lnTo>
                <a:lnTo>
                  <a:pt x="36842" y="0"/>
                </a:lnTo>
                <a:close/>
              </a:path>
            </a:pathLst>
          </a:custGeom>
          <a:solidFill>
            <a:srgbClr val="231F20"/>
          </a:solidFill>
        </p:spPr>
        <p:txBody>
          <a:bodyPr wrap="square" lIns="0" tIns="0" rIns="0" bIns="0" rtlCol="0"/>
          <a:lstStyle/>
          <a:p>
            <a:endParaRPr/>
          </a:p>
        </p:txBody>
      </p:sp>
      <p:sp>
        <p:nvSpPr>
          <p:cNvPr id="1100" name="object 1100"/>
          <p:cNvSpPr/>
          <p:nvPr/>
        </p:nvSpPr>
        <p:spPr>
          <a:xfrm>
            <a:off x="5637898" y="4925102"/>
            <a:ext cx="48484" cy="2453"/>
          </a:xfrm>
          <a:custGeom>
            <a:avLst/>
            <a:gdLst/>
            <a:ahLst/>
            <a:cxnLst/>
            <a:rect l="l" t="t" r="r" b="b"/>
            <a:pathLst>
              <a:path w="37464" h="3175">
                <a:moveTo>
                  <a:pt x="36868" y="0"/>
                </a:moveTo>
                <a:lnTo>
                  <a:pt x="7975" y="0"/>
                </a:lnTo>
                <a:lnTo>
                  <a:pt x="0" y="3009"/>
                </a:lnTo>
                <a:lnTo>
                  <a:pt x="28689" y="3009"/>
                </a:lnTo>
                <a:lnTo>
                  <a:pt x="29400" y="2768"/>
                </a:lnTo>
                <a:lnTo>
                  <a:pt x="36868" y="0"/>
                </a:lnTo>
                <a:close/>
              </a:path>
            </a:pathLst>
          </a:custGeom>
          <a:solidFill>
            <a:srgbClr val="231F20"/>
          </a:solidFill>
        </p:spPr>
        <p:txBody>
          <a:bodyPr wrap="square" lIns="0" tIns="0" rIns="0" bIns="0" rtlCol="0"/>
          <a:lstStyle/>
          <a:p>
            <a:endParaRPr/>
          </a:p>
        </p:txBody>
      </p:sp>
      <p:sp>
        <p:nvSpPr>
          <p:cNvPr id="1101" name="object 1101"/>
          <p:cNvSpPr/>
          <p:nvPr/>
        </p:nvSpPr>
        <p:spPr>
          <a:xfrm>
            <a:off x="5643059" y="4923933"/>
            <a:ext cx="48484" cy="2453"/>
          </a:xfrm>
          <a:custGeom>
            <a:avLst/>
            <a:gdLst/>
            <a:ahLst/>
            <a:cxnLst/>
            <a:rect l="l" t="t" r="r" b="b"/>
            <a:pathLst>
              <a:path w="37464" h="3175">
                <a:moveTo>
                  <a:pt x="36944" y="0"/>
                </a:moveTo>
                <a:lnTo>
                  <a:pt x="7975" y="0"/>
                </a:lnTo>
                <a:lnTo>
                  <a:pt x="0" y="3009"/>
                </a:lnTo>
                <a:lnTo>
                  <a:pt x="28828" y="3009"/>
                </a:lnTo>
                <a:lnTo>
                  <a:pt x="36944" y="0"/>
                </a:lnTo>
                <a:close/>
              </a:path>
            </a:pathLst>
          </a:custGeom>
          <a:solidFill>
            <a:srgbClr val="231F20"/>
          </a:solidFill>
        </p:spPr>
        <p:txBody>
          <a:bodyPr wrap="square" lIns="0" tIns="0" rIns="0" bIns="0" rtlCol="0"/>
          <a:lstStyle/>
          <a:p>
            <a:endParaRPr/>
          </a:p>
        </p:txBody>
      </p:sp>
      <p:sp>
        <p:nvSpPr>
          <p:cNvPr id="1102" name="object 1102"/>
          <p:cNvSpPr/>
          <p:nvPr/>
        </p:nvSpPr>
        <p:spPr>
          <a:xfrm>
            <a:off x="5648203" y="4922756"/>
            <a:ext cx="48484" cy="2453"/>
          </a:xfrm>
          <a:custGeom>
            <a:avLst/>
            <a:gdLst/>
            <a:ahLst/>
            <a:cxnLst/>
            <a:rect l="l" t="t" r="r" b="b"/>
            <a:pathLst>
              <a:path w="37464" h="3175">
                <a:moveTo>
                  <a:pt x="37033" y="0"/>
                </a:moveTo>
                <a:lnTo>
                  <a:pt x="8013" y="0"/>
                </a:lnTo>
                <a:lnTo>
                  <a:pt x="0" y="3022"/>
                </a:lnTo>
                <a:lnTo>
                  <a:pt x="28905" y="3022"/>
                </a:lnTo>
                <a:lnTo>
                  <a:pt x="37033" y="0"/>
                </a:lnTo>
                <a:close/>
              </a:path>
            </a:pathLst>
          </a:custGeom>
          <a:solidFill>
            <a:srgbClr val="231F20"/>
          </a:solidFill>
        </p:spPr>
        <p:txBody>
          <a:bodyPr wrap="square" lIns="0" tIns="0" rIns="0" bIns="0" rtlCol="0"/>
          <a:lstStyle/>
          <a:p>
            <a:endParaRPr/>
          </a:p>
        </p:txBody>
      </p:sp>
      <p:sp>
        <p:nvSpPr>
          <p:cNvPr id="1103" name="object 1103"/>
          <p:cNvSpPr/>
          <p:nvPr/>
        </p:nvSpPr>
        <p:spPr>
          <a:xfrm>
            <a:off x="5653380" y="4921588"/>
            <a:ext cx="48484" cy="2453"/>
          </a:xfrm>
          <a:custGeom>
            <a:avLst/>
            <a:gdLst/>
            <a:ahLst/>
            <a:cxnLst/>
            <a:rect l="l" t="t" r="r" b="b"/>
            <a:pathLst>
              <a:path w="37464" h="3175">
                <a:moveTo>
                  <a:pt x="37109" y="0"/>
                </a:moveTo>
                <a:lnTo>
                  <a:pt x="8026" y="0"/>
                </a:lnTo>
                <a:lnTo>
                  <a:pt x="0" y="3022"/>
                </a:lnTo>
                <a:lnTo>
                  <a:pt x="28968" y="3022"/>
                </a:lnTo>
                <a:lnTo>
                  <a:pt x="37109" y="0"/>
                </a:lnTo>
                <a:close/>
              </a:path>
            </a:pathLst>
          </a:custGeom>
          <a:solidFill>
            <a:srgbClr val="231F20"/>
          </a:solidFill>
        </p:spPr>
        <p:txBody>
          <a:bodyPr wrap="square" lIns="0" tIns="0" rIns="0" bIns="0" rtlCol="0"/>
          <a:lstStyle/>
          <a:p>
            <a:endParaRPr/>
          </a:p>
        </p:txBody>
      </p:sp>
      <p:sp>
        <p:nvSpPr>
          <p:cNvPr id="1104" name="object 1104"/>
          <p:cNvSpPr/>
          <p:nvPr/>
        </p:nvSpPr>
        <p:spPr>
          <a:xfrm>
            <a:off x="5658557" y="4920420"/>
            <a:ext cx="48484" cy="2453"/>
          </a:xfrm>
          <a:custGeom>
            <a:avLst/>
            <a:gdLst/>
            <a:ahLst/>
            <a:cxnLst/>
            <a:rect l="l" t="t" r="r" b="b"/>
            <a:pathLst>
              <a:path w="37464" h="3175">
                <a:moveTo>
                  <a:pt x="37172" y="0"/>
                </a:moveTo>
                <a:lnTo>
                  <a:pt x="8013" y="0"/>
                </a:lnTo>
                <a:lnTo>
                  <a:pt x="0" y="3022"/>
                </a:lnTo>
                <a:lnTo>
                  <a:pt x="29032" y="3022"/>
                </a:lnTo>
                <a:lnTo>
                  <a:pt x="37172" y="0"/>
                </a:lnTo>
                <a:close/>
              </a:path>
            </a:pathLst>
          </a:custGeom>
          <a:solidFill>
            <a:srgbClr val="231F20"/>
          </a:solidFill>
        </p:spPr>
        <p:txBody>
          <a:bodyPr wrap="square" lIns="0" tIns="0" rIns="0" bIns="0" rtlCol="0"/>
          <a:lstStyle/>
          <a:p>
            <a:endParaRPr/>
          </a:p>
        </p:txBody>
      </p:sp>
      <p:sp>
        <p:nvSpPr>
          <p:cNvPr id="1105" name="object 1105"/>
          <p:cNvSpPr/>
          <p:nvPr/>
        </p:nvSpPr>
        <p:spPr>
          <a:xfrm>
            <a:off x="5663766" y="4919262"/>
            <a:ext cx="48484" cy="2453"/>
          </a:xfrm>
          <a:custGeom>
            <a:avLst/>
            <a:gdLst/>
            <a:ahLst/>
            <a:cxnLst/>
            <a:rect l="l" t="t" r="r" b="b"/>
            <a:pathLst>
              <a:path w="37464" h="3175">
                <a:moveTo>
                  <a:pt x="37185" y="0"/>
                </a:moveTo>
                <a:lnTo>
                  <a:pt x="7975" y="0"/>
                </a:lnTo>
                <a:lnTo>
                  <a:pt x="0" y="3022"/>
                </a:lnTo>
                <a:lnTo>
                  <a:pt x="29082" y="3022"/>
                </a:lnTo>
                <a:lnTo>
                  <a:pt x="37185" y="0"/>
                </a:lnTo>
                <a:close/>
              </a:path>
            </a:pathLst>
          </a:custGeom>
          <a:solidFill>
            <a:srgbClr val="231F20"/>
          </a:solidFill>
        </p:spPr>
        <p:txBody>
          <a:bodyPr wrap="square" lIns="0" tIns="0" rIns="0" bIns="0" rtlCol="0"/>
          <a:lstStyle/>
          <a:p>
            <a:endParaRPr/>
          </a:p>
        </p:txBody>
      </p:sp>
      <p:sp>
        <p:nvSpPr>
          <p:cNvPr id="1106" name="object 1106"/>
          <p:cNvSpPr/>
          <p:nvPr/>
        </p:nvSpPr>
        <p:spPr>
          <a:xfrm>
            <a:off x="5668927" y="4918104"/>
            <a:ext cx="48484" cy="2453"/>
          </a:xfrm>
          <a:custGeom>
            <a:avLst/>
            <a:gdLst/>
            <a:ahLst/>
            <a:cxnLst/>
            <a:rect l="l" t="t" r="r" b="b"/>
            <a:pathLst>
              <a:path w="37464" h="3175">
                <a:moveTo>
                  <a:pt x="37261" y="0"/>
                </a:moveTo>
                <a:lnTo>
                  <a:pt x="7975" y="0"/>
                </a:lnTo>
                <a:lnTo>
                  <a:pt x="0" y="3009"/>
                </a:lnTo>
                <a:lnTo>
                  <a:pt x="29146" y="3009"/>
                </a:lnTo>
                <a:lnTo>
                  <a:pt x="37261" y="0"/>
                </a:lnTo>
                <a:close/>
              </a:path>
            </a:pathLst>
          </a:custGeom>
          <a:solidFill>
            <a:srgbClr val="231F20"/>
          </a:solidFill>
        </p:spPr>
        <p:txBody>
          <a:bodyPr wrap="square" lIns="0" tIns="0" rIns="0" bIns="0" rtlCol="0"/>
          <a:lstStyle/>
          <a:p>
            <a:endParaRPr/>
          </a:p>
        </p:txBody>
      </p:sp>
      <p:sp>
        <p:nvSpPr>
          <p:cNvPr id="1107" name="object 1107"/>
          <p:cNvSpPr/>
          <p:nvPr/>
        </p:nvSpPr>
        <p:spPr>
          <a:xfrm>
            <a:off x="5674088" y="4916926"/>
            <a:ext cx="48484" cy="2453"/>
          </a:xfrm>
          <a:custGeom>
            <a:avLst/>
            <a:gdLst/>
            <a:ahLst/>
            <a:cxnLst/>
            <a:rect l="l" t="t" r="r" b="b"/>
            <a:pathLst>
              <a:path w="37464" h="3175">
                <a:moveTo>
                  <a:pt x="37337" y="0"/>
                </a:moveTo>
                <a:lnTo>
                  <a:pt x="8000" y="0"/>
                </a:lnTo>
                <a:lnTo>
                  <a:pt x="0" y="3022"/>
                </a:lnTo>
                <a:lnTo>
                  <a:pt x="29209" y="3022"/>
                </a:lnTo>
                <a:lnTo>
                  <a:pt x="37337" y="0"/>
                </a:lnTo>
                <a:close/>
              </a:path>
            </a:pathLst>
          </a:custGeom>
          <a:solidFill>
            <a:srgbClr val="231F20"/>
          </a:solidFill>
        </p:spPr>
        <p:txBody>
          <a:bodyPr wrap="square" lIns="0" tIns="0" rIns="0" bIns="0" rtlCol="0"/>
          <a:lstStyle/>
          <a:p>
            <a:endParaRPr/>
          </a:p>
        </p:txBody>
      </p:sp>
      <p:sp>
        <p:nvSpPr>
          <p:cNvPr id="1108" name="object 1108"/>
          <p:cNvSpPr/>
          <p:nvPr/>
        </p:nvSpPr>
        <p:spPr>
          <a:xfrm>
            <a:off x="5679249" y="4915758"/>
            <a:ext cx="48484" cy="2453"/>
          </a:xfrm>
          <a:custGeom>
            <a:avLst/>
            <a:gdLst/>
            <a:ahLst/>
            <a:cxnLst/>
            <a:rect l="l" t="t" r="r" b="b"/>
            <a:pathLst>
              <a:path w="37464" h="3175">
                <a:moveTo>
                  <a:pt x="37414" y="0"/>
                </a:moveTo>
                <a:lnTo>
                  <a:pt x="8000" y="0"/>
                </a:lnTo>
                <a:lnTo>
                  <a:pt x="0" y="3022"/>
                </a:lnTo>
                <a:lnTo>
                  <a:pt x="29286" y="3022"/>
                </a:lnTo>
                <a:lnTo>
                  <a:pt x="37414" y="0"/>
                </a:lnTo>
                <a:close/>
              </a:path>
            </a:pathLst>
          </a:custGeom>
          <a:solidFill>
            <a:srgbClr val="231F20"/>
          </a:solidFill>
        </p:spPr>
        <p:txBody>
          <a:bodyPr wrap="square" lIns="0" tIns="0" rIns="0" bIns="0" rtlCol="0"/>
          <a:lstStyle/>
          <a:p>
            <a:endParaRPr/>
          </a:p>
        </p:txBody>
      </p:sp>
      <p:sp>
        <p:nvSpPr>
          <p:cNvPr id="1109" name="object 1109"/>
          <p:cNvSpPr/>
          <p:nvPr/>
        </p:nvSpPr>
        <p:spPr>
          <a:xfrm>
            <a:off x="5684442" y="4914601"/>
            <a:ext cx="48484" cy="2453"/>
          </a:xfrm>
          <a:custGeom>
            <a:avLst/>
            <a:gdLst/>
            <a:ahLst/>
            <a:cxnLst/>
            <a:rect l="l" t="t" r="r" b="b"/>
            <a:pathLst>
              <a:path w="37464" h="3175">
                <a:moveTo>
                  <a:pt x="37439" y="0"/>
                </a:moveTo>
                <a:lnTo>
                  <a:pt x="7975" y="0"/>
                </a:lnTo>
                <a:lnTo>
                  <a:pt x="0" y="3009"/>
                </a:lnTo>
                <a:lnTo>
                  <a:pt x="29336" y="3009"/>
                </a:lnTo>
                <a:lnTo>
                  <a:pt x="37439" y="0"/>
                </a:lnTo>
                <a:close/>
              </a:path>
            </a:pathLst>
          </a:custGeom>
          <a:solidFill>
            <a:srgbClr val="231F20"/>
          </a:solidFill>
        </p:spPr>
        <p:txBody>
          <a:bodyPr wrap="square" lIns="0" tIns="0" rIns="0" bIns="0" rtlCol="0"/>
          <a:lstStyle/>
          <a:p>
            <a:endParaRPr/>
          </a:p>
        </p:txBody>
      </p:sp>
      <p:sp>
        <p:nvSpPr>
          <p:cNvPr id="1110" name="object 1110"/>
          <p:cNvSpPr/>
          <p:nvPr/>
        </p:nvSpPr>
        <p:spPr>
          <a:xfrm>
            <a:off x="5689602" y="4913433"/>
            <a:ext cx="49306" cy="2453"/>
          </a:xfrm>
          <a:custGeom>
            <a:avLst/>
            <a:gdLst/>
            <a:ahLst/>
            <a:cxnLst/>
            <a:rect l="l" t="t" r="r" b="b"/>
            <a:pathLst>
              <a:path w="38100" h="3175">
                <a:moveTo>
                  <a:pt x="37541" y="0"/>
                </a:moveTo>
                <a:lnTo>
                  <a:pt x="8013" y="0"/>
                </a:lnTo>
                <a:lnTo>
                  <a:pt x="0" y="3022"/>
                </a:lnTo>
                <a:lnTo>
                  <a:pt x="29413" y="3022"/>
                </a:lnTo>
                <a:lnTo>
                  <a:pt x="37541" y="0"/>
                </a:lnTo>
                <a:close/>
              </a:path>
            </a:pathLst>
          </a:custGeom>
          <a:solidFill>
            <a:srgbClr val="231F20"/>
          </a:solidFill>
        </p:spPr>
        <p:txBody>
          <a:bodyPr wrap="square" lIns="0" tIns="0" rIns="0" bIns="0" rtlCol="0"/>
          <a:lstStyle/>
          <a:p>
            <a:endParaRPr/>
          </a:p>
        </p:txBody>
      </p:sp>
      <p:sp>
        <p:nvSpPr>
          <p:cNvPr id="1111" name="object 1111"/>
          <p:cNvSpPr/>
          <p:nvPr/>
        </p:nvSpPr>
        <p:spPr>
          <a:xfrm>
            <a:off x="5694763" y="4912275"/>
            <a:ext cx="49306" cy="2453"/>
          </a:xfrm>
          <a:custGeom>
            <a:avLst/>
            <a:gdLst/>
            <a:ahLst/>
            <a:cxnLst/>
            <a:rect l="l" t="t" r="r" b="b"/>
            <a:pathLst>
              <a:path w="38100" h="3175">
                <a:moveTo>
                  <a:pt x="37604" y="0"/>
                </a:moveTo>
                <a:lnTo>
                  <a:pt x="8013" y="0"/>
                </a:lnTo>
                <a:lnTo>
                  <a:pt x="0" y="3022"/>
                </a:lnTo>
                <a:lnTo>
                  <a:pt x="29476" y="3022"/>
                </a:lnTo>
                <a:lnTo>
                  <a:pt x="37604" y="0"/>
                </a:lnTo>
                <a:close/>
              </a:path>
            </a:pathLst>
          </a:custGeom>
          <a:solidFill>
            <a:srgbClr val="231F20"/>
          </a:solidFill>
        </p:spPr>
        <p:txBody>
          <a:bodyPr wrap="square" lIns="0" tIns="0" rIns="0" bIns="0" rtlCol="0"/>
          <a:lstStyle/>
          <a:p>
            <a:endParaRPr/>
          </a:p>
        </p:txBody>
      </p:sp>
      <p:sp>
        <p:nvSpPr>
          <p:cNvPr id="1112" name="object 1112"/>
          <p:cNvSpPr/>
          <p:nvPr/>
        </p:nvSpPr>
        <p:spPr>
          <a:xfrm>
            <a:off x="5699957" y="4911097"/>
            <a:ext cx="49306" cy="2453"/>
          </a:xfrm>
          <a:custGeom>
            <a:avLst/>
            <a:gdLst/>
            <a:ahLst/>
            <a:cxnLst/>
            <a:rect l="l" t="t" r="r" b="b"/>
            <a:pathLst>
              <a:path w="38100" h="3175">
                <a:moveTo>
                  <a:pt x="37668" y="0"/>
                </a:moveTo>
                <a:lnTo>
                  <a:pt x="8013" y="0"/>
                </a:lnTo>
                <a:lnTo>
                  <a:pt x="0" y="3022"/>
                </a:lnTo>
                <a:lnTo>
                  <a:pt x="29552" y="3022"/>
                </a:lnTo>
                <a:lnTo>
                  <a:pt x="37668" y="0"/>
                </a:lnTo>
                <a:close/>
              </a:path>
            </a:pathLst>
          </a:custGeom>
          <a:solidFill>
            <a:srgbClr val="231F20"/>
          </a:solidFill>
        </p:spPr>
        <p:txBody>
          <a:bodyPr wrap="square" lIns="0" tIns="0" rIns="0" bIns="0" rtlCol="0"/>
          <a:lstStyle/>
          <a:p>
            <a:endParaRPr/>
          </a:p>
        </p:txBody>
      </p:sp>
      <p:sp>
        <p:nvSpPr>
          <p:cNvPr id="1113" name="object 1113"/>
          <p:cNvSpPr/>
          <p:nvPr/>
        </p:nvSpPr>
        <p:spPr>
          <a:xfrm>
            <a:off x="5705118" y="4909929"/>
            <a:ext cx="49306" cy="2453"/>
          </a:xfrm>
          <a:custGeom>
            <a:avLst/>
            <a:gdLst/>
            <a:ahLst/>
            <a:cxnLst/>
            <a:rect l="l" t="t" r="r" b="b"/>
            <a:pathLst>
              <a:path w="38100" h="3175">
                <a:moveTo>
                  <a:pt x="37744" y="0"/>
                </a:moveTo>
                <a:lnTo>
                  <a:pt x="8013" y="0"/>
                </a:lnTo>
                <a:lnTo>
                  <a:pt x="0" y="3022"/>
                </a:lnTo>
                <a:lnTo>
                  <a:pt x="29603" y="3022"/>
                </a:lnTo>
                <a:lnTo>
                  <a:pt x="37744" y="0"/>
                </a:lnTo>
                <a:close/>
              </a:path>
            </a:pathLst>
          </a:custGeom>
          <a:solidFill>
            <a:srgbClr val="231F20"/>
          </a:solidFill>
        </p:spPr>
        <p:txBody>
          <a:bodyPr wrap="square" lIns="0" tIns="0" rIns="0" bIns="0" rtlCol="0"/>
          <a:lstStyle/>
          <a:p>
            <a:endParaRPr/>
          </a:p>
        </p:txBody>
      </p:sp>
      <p:sp>
        <p:nvSpPr>
          <p:cNvPr id="1114" name="object 1114"/>
          <p:cNvSpPr/>
          <p:nvPr/>
        </p:nvSpPr>
        <p:spPr>
          <a:xfrm>
            <a:off x="5710328" y="4908771"/>
            <a:ext cx="49306" cy="2453"/>
          </a:xfrm>
          <a:custGeom>
            <a:avLst/>
            <a:gdLst/>
            <a:ahLst/>
            <a:cxnLst/>
            <a:rect l="l" t="t" r="r" b="b"/>
            <a:pathLst>
              <a:path w="38100" h="3175">
                <a:moveTo>
                  <a:pt x="37757" y="0"/>
                </a:moveTo>
                <a:lnTo>
                  <a:pt x="7975" y="0"/>
                </a:lnTo>
                <a:lnTo>
                  <a:pt x="0" y="3009"/>
                </a:lnTo>
                <a:lnTo>
                  <a:pt x="29654" y="3009"/>
                </a:lnTo>
                <a:lnTo>
                  <a:pt x="37757" y="0"/>
                </a:lnTo>
                <a:close/>
              </a:path>
            </a:pathLst>
          </a:custGeom>
          <a:solidFill>
            <a:srgbClr val="231F20"/>
          </a:solidFill>
        </p:spPr>
        <p:txBody>
          <a:bodyPr wrap="square" lIns="0" tIns="0" rIns="0" bIns="0" rtlCol="0"/>
          <a:lstStyle/>
          <a:p>
            <a:endParaRPr/>
          </a:p>
        </p:txBody>
      </p:sp>
      <p:sp>
        <p:nvSpPr>
          <p:cNvPr id="1115" name="object 1115"/>
          <p:cNvSpPr/>
          <p:nvPr/>
        </p:nvSpPr>
        <p:spPr>
          <a:xfrm>
            <a:off x="5715472" y="4907603"/>
            <a:ext cx="49306" cy="2453"/>
          </a:xfrm>
          <a:custGeom>
            <a:avLst/>
            <a:gdLst/>
            <a:ahLst/>
            <a:cxnLst/>
            <a:rect l="l" t="t" r="r" b="b"/>
            <a:pathLst>
              <a:path w="38100" h="3175">
                <a:moveTo>
                  <a:pt x="37630" y="0"/>
                </a:moveTo>
                <a:lnTo>
                  <a:pt x="8013" y="0"/>
                </a:lnTo>
                <a:lnTo>
                  <a:pt x="0" y="3022"/>
                </a:lnTo>
                <a:lnTo>
                  <a:pt x="29730" y="3022"/>
                </a:lnTo>
                <a:lnTo>
                  <a:pt x="36372" y="558"/>
                </a:lnTo>
                <a:lnTo>
                  <a:pt x="37630" y="0"/>
                </a:lnTo>
                <a:close/>
              </a:path>
            </a:pathLst>
          </a:custGeom>
          <a:solidFill>
            <a:srgbClr val="231F20"/>
          </a:solidFill>
        </p:spPr>
        <p:txBody>
          <a:bodyPr wrap="square" lIns="0" tIns="0" rIns="0" bIns="0" rtlCol="0"/>
          <a:lstStyle/>
          <a:p>
            <a:endParaRPr/>
          </a:p>
        </p:txBody>
      </p:sp>
      <p:sp>
        <p:nvSpPr>
          <p:cNvPr id="1116" name="object 1116"/>
          <p:cNvSpPr/>
          <p:nvPr/>
        </p:nvSpPr>
        <p:spPr>
          <a:xfrm>
            <a:off x="5720666" y="4906446"/>
            <a:ext cx="48484" cy="2453"/>
          </a:xfrm>
          <a:custGeom>
            <a:avLst/>
            <a:gdLst/>
            <a:ahLst/>
            <a:cxnLst/>
            <a:rect l="l" t="t" r="r" b="b"/>
            <a:pathLst>
              <a:path w="37464" h="3175">
                <a:moveTo>
                  <a:pt x="36982" y="0"/>
                </a:moveTo>
                <a:lnTo>
                  <a:pt x="7975" y="0"/>
                </a:lnTo>
                <a:lnTo>
                  <a:pt x="0" y="3009"/>
                </a:lnTo>
                <a:lnTo>
                  <a:pt x="29781" y="3009"/>
                </a:lnTo>
                <a:lnTo>
                  <a:pt x="32372" y="2044"/>
                </a:lnTo>
                <a:lnTo>
                  <a:pt x="36982" y="0"/>
                </a:lnTo>
                <a:close/>
              </a:path>
            </a:pathLst>
          </a:custGeom>
          <a:solidFill>
            <a:srgbClr val="231F20"/>
          </a:solidFill>
        </p:spPr>
        <p:txBody>
          <a:bodyPr wrap="square" lIns="0" tIns="0" rIns="0" bIns="0" rtlCol="0"/>
          <a:lstStyle/>
          <a:p>
            <a:endParaRPr/>
          </a:p>
        </p:txBody>
      </p:sp>
      <p:sp>
        <p:nvSpPr>
          <p:cNvPr id="1117" name="object 1117"/>
          <p:cNvSpPr/>
          <p:nvPr/>
        </p:nvSpPr>
        <p:spPr>
          <a:xfrm>
            <a:off x="5725842" y="4905277"/>
            <a:ext cx="47662" cy="2453"/>
          </a:xfrm>
          <a:custGeom>
            <a:avLst/>
            <a:gdLst/>
            <a:ahLst/>
            <a:cxnLst/>
            <a:rect l="l" t="t" r="r" b="b"/>
            <a:pathLst>
              <a:path w="36829" h="3175">
                <a:moveTo>
                  <a:pt x="36372" y="0"/>
                </a:moveTo>
                <a:lnTo>
                  <a:pt x="7975" y="0"/>
                </a:lnTo>
                <a:lnTo>
                  <a:pt x="0" y="3009"/>
                </a:lnTo>
                <a:lnTo>
                  <a:pt x="29603" y="3009"/>
                </a:lnTo>
                <a:lnTo>
                  <a:pt x="36372" y="0"/>
                </a:lnTo>
                <a:close/>
              </a:path>
            </a:pathLst>
          </a:custGeom>
          <a:solidFill>
            <a:srgbClr val="231F20"/>
          </a:solidFill>
        </p:spPr>
        <p:txBody>
          <a:bodyPr wrap="square" lIns="0" tIns="0" rIns="0" bIns="0" rtlCol="0"/>
          <a:lstStyle/>
          <a:p>
            <a:endParaRPr/>
          </a:p>
        </p:txBody>
      </p:sp>
      <p:sp>
        <p:nvSpPr>
          <p:cNvPr id="1118" name="object 1118"/>
          <p:cNvSpPr/>
          <p:nvPr/>
        </p:nvSpPr>
        <p:spPr>
          <a:xfrm>
            <a:off x="5730988" y="4904110"/>
            <a:ext cx="46841" cy="2453"/>
          </a:xfrm>
          <a:custGeom>
            <a:avLst/>
            <a:gdLst/>
            <a:ahLst/>
            <a:cxnLst/>
            <a:rect l="l" t="t" r="r" b="b"/>
            <a:pathLst>
              <a:path w="36195" h="3175">
                <a:moveTo>
                  <a:pt x="35813" y="0"/>
                </a:moveTo>
                <a:lnTo>
                  <a:pt x="8000" y="0"/>
                </a:lnTo>
                <a:lnTo>
                  <a:pt x="0" y="3022"/>
                </a:lnTo>
                <a:lnTo>
                  <a:pt x="29006" y="3022"/>
                </a:lnTo>
                <a:lnTo>
                  <a:pt x="35813" y="0"/>
                </a:lnTo>
                <a:close/>
              </a:path>
            </a:pathLst>
          </a:custGeom>
          <a:solidFill>
            <a:srgbClr val="231F20"/>
          </a:solidFill>
        </p:spPr>
        <p:txBody>
          <a:bodyPr wrap="square" lIns="0" tIns="0" rIns="0" bIns="0" rtlCol="0"/>
          <a:lstStyle/>
          <a:p>
            <a:endParaRPr/>
          </a:p>
        </p:txBody>
      </p:sp>
      <p:sp>
        <p:nvSpPr>
          <p:cNvPr id="1119" name="object 1119"/>
          <p:cNvSpPr/>
          <p:nvPr/>
        </p:nvSpPr>
        <p:spPr>
          <a:xfrm>
            <a:off x="5736163" y="4902932"/>
            <a:ext cx="46019" cy="2453"/>
          </a:xfrm>
          <a:custGeom>
            <a:avLst/>
            <a:gdLst/>
            <a:ahLst/>
            <a:cxnLst/>
            <a:rect l="l" t="t" r="r" b="b"/>
            <a:pathLst>
              <a:path w="35560" h="3175">
                <a:moveTo>
                  <a:pt x="35191" y="0"/>
                </a:moveTo>
                <a:lnTo>
                  <a:pt x="8000" y="0"/>
                </a:lnTo>
                <a:lnTo>
                  <a:pt x="0" y="3022"/>
                </a:lnTo>
                <a:lnTo>
                  <a:pt x="28397" y="3022"/>
                </a:lnTo>
                <a:lnTo>
                  <a:pt x="35191" y="0"/>
                </a:lnTo>
                <a:close/>
              </a:path>
            </a:pathLst>
          </a:custGeom>
          <a:solidFill>
            <a:srgbClr val="231F20"/>
          </a:solidFill>
        </p:spPr>
        <p:txBody>
          <a:bodyPr wrap="square" lIns="0" tIns="0" rIns="0" bIns="0" rtlCol="0"/>
          <a:lstStyle/>
          <a:p>
            <a:endParaRPr/>
          </a:p>
        </p:txBody>
      </p:sp>
      <p:sp>
        <p:nvSpPr>
          <p:cNvPr id="1120" name="object 1120"/>
          <p:cNvSpPr/>
          <p:nvPr/>
        </p:nvSpPr>
        <p:spPr>
          <a:xfrm>
            <a:off x="5741341" y="4901774"/>
            <a:ext cx="45197" cy="2453"/>
          </a:xfrm>
          <a:custGeom>
            <a:avLst/>
            <a:gdLst/>
            <a:ahLst/>
            <a:cxnLst/>
            <a:rect l="l" t="t" r="r" b="b"/>
            <a:pathLst>
              <a:path w="34925" h="3175">
                <a:moveTo>
                  <a:pt x="34607" y="0"/>
                </a:moveTo>
                <a:lnTo>
                  <a:pt x="7950" y="0"/>
                </a:lnTo>
                <a:lnTo>
                  <a:pt x="6832" y="457"/>
                </a:lnTo>
                <a:lnTo>
                  <a:pt x="0" y="3035"/>
                </a:lnTo>
                <a:lnTo>
                  <a:pt x="27800" y="3035"/>
                </a:lnTo>
                <a:lnTo>
                  <a:pt x="34607" y="0"/>
                </a:lnTo>
                <a:close/>
              </a:path>
            </a:pathLst>
          </a:custGeom>
          <a:solidFill>
            <a:srgbClr val="231F20"/>
          </a:solidFill>
        </p:spPr>
        <p:txBody>
          <a:bodyPr wrap="square" lIns="0" tIns="0" rIns="0" bIns="0" rtlCol="0"/>
          <a:lstStyle/>
          <a:p>
            <a:endParaRPr/>
          </a:p>
        </p:txBody>
      </p:sp>
      <p:sp>
        <p:nvSpPr>
          <p:cNvPr id="1121" name="object 1121"/>
          <p:cNvSpPr/>
          <p:nvPr/>
        </p:nvSpPr>
        <p:spPr>
          <a:xfrm>
            <a:off x="5746518" y="4900616"/>
            <a:ext cx="44375" cy="2453"/>
          </a:xfrm>
          <a:custGeom>
            <a:avLst/>
            <a:gdLst/>
            <a:ahLst/>
            <a:cxnLst/>
            <a:rect l="l" t="t" r="r" b="b"/>
            <a:pathLst>
              <a:path w="34289" h="3175">
                <a:moveTo>
                  <a:pt x="33985" y="0"/>
                </a:moveTo>
                <a:lnTo>
                  <a:pt x="7696" y="0"/>
                </a:lnTo>
                <a:lnTo>
                  <a:pt x="2832" y="1955"/>
                </a:lnTo>
                <a:lnTo>
                  <a:pt x="0" y="3009"/>
                </a:lnTo>
                <a:lnTo>
                  <a:pt x="27190" y="3009"/>
                </a:lnTo>
                <a:lnTo>
                  <a:pt x="33985" y="0"/>
                </a:lnTo>
                <a:close/>
              </a:path>
            </a:pathLst>
          </a:custGeom>
          <a:solidFill>
            <a:srgbClr val="231F20"/>
          </a:solidFill>
        </p:spPr>
        <p:txBody>
          <a:bodyPr wrap="square" lIns="0" tIns="0" rIns="0" bIns="0" rtlCol="0"/>
          <a:lstStyle/>
          <a:p>
            <a:endParaRPr/>
          </a:p>
        </p:txBody>
      </p:sp>
      <p:sp>
        <p:nvSpPr>
          <p:cNvPr id="1122" name="object 1122"/>
          <p:cNvSpPr/>
          <p:nvPr/>
        </p:nvSpPr>
        <p:spPr>
          <a:xfrm>
            <a:off x="5751630" y="4899438"/>
            <a:ext cx="43554" cy="2453"/>
          </a:xfrm>
          <a:custGeom>
            <a:avLst/>
            <a:gdLst/>
            <a:ahLst/>
            <a:cxnLst/>
            <a:rect l="l" t="t" r="r" b="b"/>
            <a:pathLst>
              <a:path w="33654" h="3175">
                <a:moveTo>
                  <a:pt x="33426" y="0"/>
                </a:moveTo>
                <a:lnTo>
                  <a:pt x="7531" y="0"/>
                </a:lnTo>
                <a:lnTo>
                  <a:pt x="0" y="3022"/>
                </a:lnTo>
                <a:lnTo>
                  <a:pt x="26670" y="3022"/>
                </a:lnTo>
                <a:lnTo>
                  <a:pt x="33426" y="0"/>
                </a:lnTo>
                <a:close/>
              </a:path>
            </a:pathLst>
          </a:custGeom>
          <a:solidFill>
            <a:srgbClr val="231F20"/>
          </a:solidFill>
        </p:spPr>
        <p:txBody>
          <a:bodyPr wrap="square" lIns="0" tIns="0" rIns="0" bIns="0" rtlCol="0"/>
          <a:lstStyle/>
          <a:p>
            <a:endParaRPr/>
          </a:p>
        </p:txBody>
      </p:sp>
      <p:sp>
        <p:nvSpPr>
          <p:cNvPr id="1123" name="object 1123"/>
          <p:cNvSpPr/>
          <p:nvPr/>
        </p:nvSpPr>
        <p:spPr>
          <a:xfrm>
            <a:off x="5756478" y="4898281"/>
            <a:ext cx="43554" cy="2453"/>
          </a:xfrm>
          <a:custGeom>
            <a:avLst/>
            <a:gdLst/>
            <a:ahLst/>
            <a:cxnLst/>
            <a:rect l="l" t="t" r="r" b="b"/>
            <a:pathLst>
              <a:path w="33654" h="3175">
                <a:moveTo>
                  <a:pt x="33070" y="0"/>
                </a:moveTo>
                <a:lnTo>
                  <a:pt x="7556" y="0"/>
                </a:lnTo>
                <a:lnTo>
                  <a:pt x="0" y="3022"/>
                </a:lnTo>
                <a:lnTo>
                  <a:pt x="26276" y="3022"/>
                </a:lnTo>
                <a:lnTo>
                  <a:pt x="33070" y="0"/>
                </a:lnTo>
                <a:close/>
              </a:path>
            </a:pathLst>
          </a:custGeom>
          <a:solidFill>
            <a:srgbClr val="231F20"/>
          </a:solidFill>
        </p:spPr>
        <p:txBody>
          <a:bodyPr wrap="square" lIns="0" tIns="0" rIns="0" bIns="0" rtlCol="0"/>
          <a:lstStyle/>
          <a:p>
            <a:endParaRPr/>
          </a:p>
        </p:txBody>
      </p:sp>
      <p:sp>
        <p:nvSpPr>
          <p:cNvPr id="1124" name="object 1124"/>
          <p:cNvSpPr/>
          <p:nvPr/>
        </p:nvSpPr>
        <p:spPr>
          <a:xfrm>
            <a:off x="5761375" y="4897103"/>
            <a:ext cx="42732" cy="2453"/>
          </a:xfrm>
          <a:custGeom>
            <a:avLst/>
            <a:gdLst/>
            <a:ahLst/>
            <a:cxnLst/>
            <a:rect l="l" t="t" r="r" b="b"/>
            <a:pathLst>
              <a:path w="33020" h="3175">
                <a:moveTo>
                  <a:pt x="32702" y="0"/>
                </a:moveTo>
                <a:lnTo>
                  <a:pt x="7556" y="0"/>
                </a:lnTo>
                <a:lnTo>
                  <a:pt x="0" y="3022"/>
                </a:lnTo>
                <a:lnTo>
                  <a:pt x="25908" y="3022"/>
                </a:lnTo>
                <a:lnTo>
                  <a:pt x="32702" y="0"/>
                </a:lnTo>
                <a:close/>
              </a:path>
            </a:pathLst>
          </a:custGeom>
          <a:solidFill>
            <a:srgbClr val="231F20"/>
          </a:solidFill>
        </p:spPr>
        <p:txBody>
          <a:bodyPr wrap="square" lIns="0" tIns="0" rIns="0" bIns="0" rtlCol="0"/>
          <a:lstStyle/>
          <a:p>
            <a:endParaRPr/>
          </a:p>
        </p:txBody>
      </p:sp>
      <p:sp>
        <p:nvSpPr>
          <p:cNvPr id="1125" name="object 1125"/>
          <p:cNvSpPr/>
          <p:nvPr/>
        </p:nvSpPr>
        <p:spPr>
          <a:xfrm>
            <a:off x="5766257" y="4895945"/>
            <a:ext cx="41909" cy="2453"/>
          </a:xfrm>
          <a:custGeom>
            <a:avLst/>
            <a:gdLst/>
            <a:ahLst/>
            <a:cxnLst/>
            <a:rect l="l" t="t" r="r" b="b"/>
            <a:pathLst>
              <a:path w="32385" h="3175">
                <a:moveTo>
                  <a:pt x="32308" y="0"/>
                </a:moveTo>
                <a:lnTo>
                  <a:pt x="7543" y="0"/>
                </a:lnTo>
                <a:lnTo>
                  <a:pt x="0" y="3022"/>
                </a:lnTo>
                <a:lnTo>
                  <a:pt x="25526" y="3022"/>
                </a:lnTo>
                <a:lnTo>
                  <a:pt x="32308" y="0"/>
                </a:lnTo>
                <a:close/>
              </a:path>
            </a:pathLst>
          </a:custGeom>
          <a:solidFill>
            <a:srgbClr val="231F20"/>
          </a:solidFill>
        </p:spPr>
        <p:txBody>
          <a:bodyPr wrap="square" lIns="0" tIns="0" rIns="0" bIns="0" rtlCol="0"/>
          <a:lstStyle/>
          <a:p>
            <a:endParaRPr/>
          </a:p>
        </p:txBody>
      </p:sp>
      <p:sp>
        <p:nvSpPr>
          <p:cNvPr id="1126" name="object 1126"/>
          <p:cNvSpPr/>
          <p:nvPr/>
        </p:nvSpPr>
        <p:spPr>
          <a:xfrm>
            <a:off x="5771154" y="4894787"/>
            <a:ext cx="41909" cy="2453"/>
          </a:xfrm>
          <a:custGeom>
            <a:avLst/>
            <a:gdLst/>
            <a:ahLst/>
            <a:cxnLst/>
            <a:rect l="l" t="t" r="r" b="b"/>
            <a:pathLst>
              <a:path w="32385" h="3175">
                <a:moveTo>
                  <a:pt x="31915" y="0"/>
                </a:moveTo>
                <a:lnTo>
                  <a:pt x="7531" y="0"/>
                </a:lnTo>
                <a:lnTo>
                  <a:pt x="0" y="3009"/>
                </a:lnTo>
                <a:lnTo>
                  <a:pt x="25146" y="3009"/>
                </a:lnTo>
                <a:lnTo>
                  <a:pt x="31915" y="0"/>
                </a:lnTo>
                <a:close/>
              </a:path>
            </a:pathLst>
          </a:custGeom>
          <a:solidFill>
            <a:srgbClr val="231F20"/>
          </a:solidFill>
        </p:spPr>
        <p:txBody>
          <a:bodyPr wrap="square" lIns="0" tIns="0" rIns="0" bIns="0" rtlCol="0"/>
          <a:lstStyle/>
          <a:p>
            <a:endParaRPr/>
          </a:p>
        </p:txBody>
      </p:sp>
      <p:sp>
        <p:nvSpPr>
          <p:cNvPr id="1127" name="object 1127"/>
          <p:cNvSpPr/>
          <p:nvPr/>
        </p:nvSpPr>
        <p:spPr>
          <a:xfrm>
            <a:off x="5776020" y="4893609"/>
            <a:ext cx="41088" cy="2453"/>
          </a:xfrm>
          <a:custGeom>
            <a:avLst/>
            <a:gdLst/>
            <a:ahLst/>
            <a:cxnLst/>
            <a:rect l="l" t="t" r="r" b="b"/>
            <a:pathLst>
              <a:path w="31750" h="3175">
                <a:moveTo>
                  <a:pt x="31572" y="0"/>
                </a:moveTo>
                <a:lnTo>
                  <a:pt x="7556" y="0"/>
                </a:lnTo>
                <a:lnTo>
                  <a:pt x="0" y="3022"/>
                </a:lnTo>
                <a:lnTo>
                  <a:pt x="24765" y="3022"/>
                </a:lnTo>
                <a:lnTo>
                  <a:pt x="31572" y="0"/>
                </a:lnTo>
                <a:close/>
              </a:path>
            </a:pathLst>
          </a:custGeom>
          <a:solidFill>
            <a:srgbClr val="231F20"/>
          </a:solidFill>
        </p:spPr>
        <p:txBody>
          <a:bodyPr wrap="square" lIns="0" tIns="0" rIns="0" bIns="0" rtlCol="0"/>
          <a:lstStyle/>
          <a:p>
            <a:endParaRPr/>
          </a:p>
        </p:txBody>
      </p:sp>
      <p:sp>
        <p:nvSpPr>
          <p:cNvPr id="1128" name="object 1128"/>
          <p:cNvSpPr/>
          <p:nvPr/>
        </p:nvSpPr>
        <p:spPr>
          <a:xfrm>
            <a:off x="5780900" y="4892451"/>
            <a:ext cx="41088" cy="2453"/>
          </a:xfrm>
          <a:custGeom>
            <a:avLst/>
            <a:gdLst/>
            <a:ahLst/>
            <a:cxnLst/>
            <a:rect l="l" t="t" r="r" b="b"/>
            <a:pathLst>
              <a:path w="31750" h="3175">
                <a:moveTo>
                  <a:pt x="31178" y="0"/>
                </a:moveTo>
                <a:lnTo>
                  <a:pt x="7543" y="0"/>
                </a:lnTo>
                <a:lnTo>
                  <a:pt x="0" y="3022"/>
                </a:lnTo>
                <a:lnTo>
                  <a:pt x="24383" y="3022"/>
                </a:lnTo>
                <a:lnTo>
                  <a:pt x="31178" y="0"/>
                </a:lnTo>
                <a:close/>
              </a:path>
            </a:pathLst>
          </a:custGeom>
          <a:solidFill>
            <a:srgbClr val="231F20"/>
          </a:solidFill>
        </p:spPr>
        <p:txBody>
          <a:bodyPr wrap="square" lIns="0" tIns="0" rIns="0" bIns="0" rtlCol="0"/>
          <a:lstStyle/>
          <a:p>
            <a:endParaRPr/>
          </a:p>
        </p:txBody>
      </p:sp>
      <p:sp>
        <p:nvSpPr>
          <p:cNvPr id="1129" name="object 1129"/>
          <p:cNvSpPr/>
          <p:nvPr/>
        </p:nvSpPr>
        <p:spPr>
          <a:xfrm>
            <a:off x="5785799" y="4891283"/>
            <a:ext cx="40266" cy="2453"/>
          </a:xfrm>
          <a:custGeom>
            <a:avLst/>
            <a:gdLst/>
            <a:ahLst/>
            <a:cxnLst/>
            <a:rect l="l" t="t" r="r" b="b"/>
            <a:pathLst>
              <a:path w="31114" h="3175">
                <a:moveTo>
                  <a:pt x="30797" y="0"/>
                </a:moveTo>
                <a:lnTo>
                  <a:pt x="7531" y="0"/>
                </a:lnTo>
                <a:lnTo>
                  <a:pt x="0" y="3009"/>
                </a:lnTo>
                <a:lnTo>
                  <a:pt x="24003" y="3009"/>
                </a:lnTo>
                <a:lnTo>
                  <a:pt x="30797" y="0"/>
                </a:lnTo>
                <a:close/>
              </a:path>
            </a:pathLst>
          </a:custGeom>
          <a:solidFill>
            <a:srgbClr val="231F20"/>
          </a:solidFill>
        </p:spPr>
        <p:txBody>
          <a:bodyPr wrap="square" lIns="0" tIns="0" rIns="0" bIns="0" rtlCol="0"/>
          <a:lstStyle/>
          <a:p>
            <a:endParaRPr/>
          </a:p>
        </p:txBody>
      </p:sp>
      <p:sp>
        <p:nvSpPr>
          <p:cNvPr id="1130" name="object 1130"/>
          <p:cNvSpPr/>
          <p:nvPr/>
        </p:nvSpPr>
        <p:spPr>
          <a:xfrm>
            <a:off x="5790663" y="4890116"/>
            <a:ext cx="39445" cy="2453"/>
          </a:xfrm>
          <a:custGeom>
            <a:avLst/>
            <a:gdLst/>
            <a:ahLst/>
            <a:cxnLst/>
            <a:rect l="l" t="t" r="r" b="b"/>
            <a:pathLst>
              <a:path w="30479" h="3175">
                <a:moveTo>
                  <a:pt x="30353" y="0"/>
                </a:moveTo>
                <a:lnTo>
                  <a:pt x="7556" y="0"/>
                </a:lnTo>
                <a:lnTo>
                  <a:pt x="0" y="3022"/>
                </a:lnTo>
                <a:lnTo>
                  <a:pt x="23634" y="3022"/>
                </a:lnTo>
                <a:lnTo>
                  <a:pt x="29895" y="241"/>
                </a:lnTo>
                <a:lnTo>
                  <a:pt x="30353" y="0"/>
                </a:lnTo>
                <a:close/>
              </a:path>
            </a:pathLst>
          </a:custGeom>
          <a:solidFill>
            <a:srgbClr val="231F20"/>
          </a:solidFill>
        </p:spPr>
        <p:txBody>
          <a:bodyPr wrap="square" lIns="0" tIns="0" rIns="0" bIns="0" rtlCol="0"/>
          <a:lstStyle/>
          <a:p>
            <a:endParaRPr/>
          </a:p>
        </p:txBody>
      </p:sp>
      <p:sp>
        <p:nvSpPr>
          <p:cNvPr id="1131" name="object 1131"/>
          <p:cNvSpPr/>
          <p:nvPr/>
        </p:nvSpPr>
        <p:spPr>
          <a:xfrm>
            <a:off x="5795545" y="4888957"/>
            <a:ext cx="38623" cy="2453"/>
          </a:xfrm>
          <a:custGeom>
            <a:avLst/>
            <a:gdLst/>
            <a:ahLst/>
            <a:cxnLst/>
            <a:rect l="l" t="t" r="r" b="b"/>
            <a:pathLst>
              <a:path w="29845" h="3175">
                <a:moveTo>
                  <a:pt x="29451" y="0"/>
                </a:moveTo>
                <a:lnTo>
                  <a:pt x="7556" y="0"/>
                </a:lnTo>
                <a:lnTo>
                  <a:pt x="0" y="3022"/>
                </a:lnTo>
                <a:lnTo>
                  <a:pt x="23266" y="3022"/>
                </a:lnTo>
                <a:lnTo>
                  <a:pt x="26123" y="1752"/>
                </a:lnTo>
                <a:lnTo>
                  <a:pt x="29451" y="0"/>
                </a:lnTo>
                <a:close/>
              </a:path>
            </a:pathLst>
          </a:custGeom>
          <a:solidFill>
            <a:srgbClr val="231F20"/>
          </a:solidFill>
        </p:spPr>
        <p:txBody>
          <a:bodyPr wrap="square" lIns="0" tIns="0" rIns="0" bIns="0" rtlCol="0"/>
          <a:lstStyle/>
          <a:p>
            <a:endParaRPr/>
          </a:p>
        </p:txBody>
      </p:sp>
      <p:sp>
        <p:nvSpPr>
          <p:cNvPr id="1132" name="object 1132"/>
          <p:cNvSpPr/>
          <p:nvPr/>
        </p:nvSpPr>
        <p:spPr>
          <a:xfrm>
            <a:off x="5800443" y="4887780"/>
            <a:ext cx="36979" cy="2453"/>
          </a:xfrm>
          <a:custGeom>
            <a:avLst/>
            <a:gdLst/>
            <a:ahLst/>
            <a:cxnLst/>
            <a:rect l="l" t="t" r="r" b="b"/>
            <a:pathLst>
              <a:path w="28575" h="3175">
                <a:moveTo>
                  <a:pt x="28549" y="0"/>
                </a:moveTo>
                <a:lnTo>
                  <a:pt x="7556" y="0"/>
                </a:lnTo>
                <a:lnTo>
                  <a:pt x="0" y="3022"/>
                </a:lnTo>
                <a:lnTo>
                  <a:pt x="22796" y="3022"/>
                </a:lnTo>
                <a:lnTo>
                  <a:pt x="28549" y="0"/>
                </a:lnTo>
                <a:close/>
              </a:path>
            </a:pathLst>
          </a:custGeom>
          <a:solidFill>
            <a:srgbClr val="231F20"/>
          </a:solidFill>
        </p:spPr>
        <p:txBody>
          <a:bodyPr wrap="square" lIns="0" tIns="0" rIns="0" bIns="0" rtlCol="0"/>
          <a:lstStyle/>
          <a:p>
            <a:endParaRPr/>
          </a:p>
        </p:txBody>
      </p:sp>
      <p:sp>
        <p:nvSpPr>
          <p:cNvPr id="1133" name="object 1133"/>
          <p:cNvSpPr/>
          <p:nvPr/>
        </p:nvSpPr>
        <p:spPr>
          <a:xfrm>
            <a:off x="5805307" y="4886612"/>
            <a:ext cx="36158" cy="2453"/>
          </a:xfrm>
          <a:custGeom>
            <a:avLst/>
            <a:gdLst/>
            <a:ahLst/>
            <a:cxnLst/>
            <a:rect l="l" t="t" r="r" b="b"/>
            <a:pathLst>
              <a:path w="27939" h="3175">
                <a:moveTo>
                  <a:pt x="27673" y="0"/>
                </a:moveTo>
                <a:lnTo>
                  <a:pt x="7556" y="0"/>
                </a:lnTo>
                <a:lnTo>
                  <a:pt x="0" y="3022"/>
                </a:lnTo>
                <a:lnTo>
                  <a:pt x="21907" y="3022"/>
                </a:lnTo>
                <a:lnTo>
                  <a:pt x="27673" y="0"/>
                </a:lnTo>
                <a:close/>
              </a:path>
            </a:pathLst>
          </a:custGeom>
          <a:solidFill>
            <a:srgbClr val="231F20"/>
          </a:solidFill>
        </p:spPr>
        <p:txBody>
          <a:bodyPr wrap="square" lIns="0" tIns="0" rIns="0" bIns="0" rtlCol="0"/>
          <a:lstStyle/>
          <a:p>
            <a:endParaRPr/>
          </a:p>
        </p:txBody>
      </p:sp>
      <p:sp>
        <p:nvSpPr>
          <p:cNvPr id="1134" name="object 1134"/>
          <p:cNvSpPr/>
          <p:nvPr/>
        </p:nvSpPr>
        <p:spPr>
          <a:xfrm>
            <a:off x="5810204" y="4885454"/>
            <a:ext cx="35336" cy="2453"/>
          </a:xfrm>
          <a:custGeom>
            <a:avLst/>
            <a:gdLst/>
            <a:ahLst/>
            <a:cxnLst/>
            <a:rect l="l" t="t" r="r" b="b"/>
            <a:pathLst>
              <a:path w="27304" h="3175">
                <a:moveTo>
                  <a:pt x="26771" y="0"/>
                </a:moveTo>
                <a:lnTo>
                  <a:pt x="7543" y="0"/>
                </a:lnTo>
                <a:lnTo>
                  <a:pt x="0" y="3009"/>
                </a:lnTo>
                <a:lnTo>
                  <a:pt x="21018" y="3009"/>
                </a:lnTo>
                <a:lnTo>
                  <a:pt x="26771" y="0"/>
                </a:lnTo>
                <a:close/>
              </a:path>
            </a:pathLst>
          </a:custGeom>
          <a:solidFill>
            <a:srgbClr val="231F20"/>
          </a:solidFill>
        </p:spPr>
        <p:txBody>
          <a:bodyPr wrap="square" lIns="0" tIns="0" rIns="0" bIns="0" rtlCol="0"/>
          <a:lstStyle/>
          <a:p>
            <a:endParaRPr/>
          </a:p>
        </p:txBody>
      </p:sp>
      <p:sp>
        <p:nvSpPr>
          <p:cNvPr id="1135" name="object 1135"/>
          <p:cNvSpPr/>
          <p:nvPr/>
        </p:nvSpPr>
        <p:spPr>
          <a:xfrm>
            <a:off x="5815085" y="4884286"/>
            <a:ext cx="33691" cy="2453"/>
          </a:xfrm>
          <a:custGeom>
            <a:avLst/>
            <a:gdLst/>
            <a:ahLst/>
            <a:cxnLst/>
            <a:rect l="l" t="t" r="r" b="b"/>
            <a:pathLst>
              <a:path w="26035" h="3175">
                <a:moveTo>
                  <a:pt x="25895" y="0"/>
                </a:moveTo>
                <a:lnTo>
                  <a:pt x="7556" y="0"/>
                </a:lnTo>
                <a:lnTo>
                  <a:pt x="0" y="3022"/>
                </a:lnTo>
                <a:lnTo>
                  <a:pt x="20116" y="3022"/>
                </a:lnTo>
                <a:lnTo>
                  <a:pt x="25895" y="0"/>
                </a:lnTo>
                <a:close/>
              </a:path>
            </a:pathLst>
          </a:custGeom>
          <a:solidFill>
            <a:srgbClr val="231F20"/>
          </a:solidFill>
        </p:spPr>
        <p:txBody>
          <a:bodyPr wrap="square" lIns="0" tIns="0" rIns="0" bIns="0" rtlCol="0"/>
          <a:lstStyle/>
          <a:p>
            <a:endParaRPr/>
          </a:p>
        </p:txBody>
      </p:sp>
      <p:sp>
        <p:nvSpPr>
          <p:cNvPr id="1136" name="object 1136"/>
          <p:cNvSpPr/>
          <p:nvPr/>
        </p:nvSpPr>
        <p:spPr>
          <a:xfrm>
            <a:off x="5819967" y="4883118"/>
            <a:ext cx="32871" cy="2453"/>
          </a:xfrm>
          <a:custGeom>
            <a:avLst/>
            <a:gdLst/>
            <a:ahLst/>
            <a:cxnLst/>
            <a:rect l="l" t="t" r="r" b="b"/>
            <a:pathLst>
              <a:path w="25400" h="3175">
                <a:moveTo>
                  <a:pt x="24993" y="0"/>
                </a:moveTo>
                <a:lnTo>
                  <a:pt x="7543" y="0"/>
                </a:lnTo>
                <a:lnTo>
                  <a:pt x="0" y="3022"/>
                </a:lnTo>
                <a:lnTo>
                  <a:pt x="19215" y="3022"/>
                </a:lnTo>
                <a:lnTo>
                  <a:pt x="24993" y="0"/>
                </a:lnTo>
                <a:close/>
              </a:path>
            </a:pathLst>
          </a:custGeom>
          <a:solidFill>
            <a:srgbClr val="231F20"/>
          </a:solidFill>
        </p:spPr>
        <p:txBody>
          <a:bodyPr wrap="square" lIns="0" tIns="0" rIns="0" bIns="0" rtlCol="0"/>
          <a:lstStyle/>
          <a:p>
            <a:endParaRPr/>
          </a:p>
        </p:txBody>
      </p:sp>
      <p:sp>
        <p:nvSpPr>
          <p:cNvPr id="1137" name="object 1137"/>
          <p:cNvSpPr/>
          <p:nvPr/>
        </p:nvSpPr>
        <p:spPr>
          <a:xfrm>
            <a:off x="5824865" y="4881961"/>
            <a:ext cx="31227" cy="2453"/>
          </a:xfrm>
          <a:custGeom>
            <a:avLst/>
            <a:gdLst/>
            <a:ahLst/>
            <a:cxnLst/>
            <a:rect l="l" t="t" r="r" b="b"/>
            <a:pathLst>
              <a:path w="24129" h="3175">
                <a:moveTo>
                  <a:pt x="24066" y="0"/>
                </a:moveTo>
                <a:lnTo>
                  <a:pt x="7531" y="0"/>
                </a:lnTo>
                <a:lnTo>
                  <a:pt x="0" y="3009"/>
                </a:lnTo>
                <a:lnTo>
                  <a:pt x="18326" y="3009"/>
                </a:lnTo>
                <a:lnTo>
                  <a:pt x="24066" y="0"/>
                </a:lnTo>
                <a:close/>
              </a:path>
            </a:pathLst>
          </a:custGeom>
          <a:solidFill>
            <a:srgbClr val="231F20"/>
          </a:solidFill>
        </p:spPr>
        <p:txBody>
          <a:bodyPr wrap="square" lIns="0" tIns="0" rIns="0" bIns="0" rtlCol="0"/>
          <a:lstStyle/>
          <a:p>
            <a:endParaRPr/>
          </a:p>
        </p:txBody>
      </p:sp>
      <p:sp>
        <p:nvSpPr>
          <p:cNvPr id="1138" name="object 1138"/>
          <p:cNvSpPr/>
          <p:nvPr/>
        </p:nvSpPr>
        <p:spPr>
          <a:xfrm>
            <a:off x="5829747" y="4880793"/>
            <a:ext cx="30405" cy="2453"/>
          </a:xfrm>
          <a:custGeom>
            <a:avLst/>
            <a:gdLst/>
            <a:ahLst/>
            <a:cxnLst/>
            <a:rect l="l" t="t" r="r" b="b"/>
            <a:pathLst>
              <a:path w="23495" h="3175">
                <a:moveTo>
                  <a:pt x="23177" y="0"/>
                </a:moveTo>
                <a:lnTo>
                  <a:pt x="6756" y="0"/>
                </a:lnTo>
                <a:lnTo>
                  <a:pt x="5435" y="838"/>
                </a:lnTo>
                <a:lnTo>
                  <a:pt x="0" y="3009"/>
                </a:lnTo>
                <a:lnTo>
                  <a:pt x="17437" y="3009"/>
                </a:lnTo>
                <a:lnTo>
                  <a:pt x="23177" y="0"/>
                </a:lnTo>
                <a:close/>
              </a:path>
            </a:pathLst>
          </a:custGeom>
          <a:solidFill>
            <a:srgbClr val="231F20"/>
          </a:solidFill>
        </p:spPr>
        <p:txBody>
          <a:bodyPr wrap="square" lIns="0" tIns="0" rIns="0" bIns="0" rtlCol="0"/>
          <a:lstStyle/>
          <a:p>
            <a:endParaRPr/>
          </a:p>
        </p:txBody>
      </p:sp>
      <p:sp>
        <p:nvSpPr>
          <p:cNvPr id="1139" name="object 1139"/>
          <p:cNvSpPr/>
          <p:nvPr/>
        </p:nvSpPr>
        <p:spPr>
          <a:xfrm>
            <a:off x="5834611" y="4879615"/>
            <a:ext cx="29584" cy="2453"/>
          </a:xfrm>
          <a:custGeom>
            <a:avLst/>
            <a:gdLst/>
            <a:ahLst/>
            <a:cxnLst/>
            <a:rect l="l" t="t" r="r" b="b"/>
            <a:pathLst>
              <a:path w="22860" h="3175">
                <a:moveTo>
                  <a:pt x="22313" y="0"/>
                </a:moveTo>
                <a:lnTo>
                  <a:pt x="5397" y="0"/>
                </a:lnTo>
                <a:lnTo>
                  <a:pt x="1676" y="2349"/>
                </a:lnTo>
                <a:lnTo>
                  <a:pt x="0" y="3022"/>
                </a:lnTo>
                <a:lnTo>
                  <a:pt x="16548" y="3022"/>
                </a:lnTo>
                <a:lnTo>
                  <a:pt x="22313" y="0"/>
                </a:lnTo>
                <a:close/>
              </a:path>
            </a:pathLst>
          </a:custGeom>
          <a:solidFill>
            <a:srgbClr val="231F20"/>
          </a:solidFill>
        </p:spPr>
        <p:txBody>
          <a:bodyPr wrap="square" lIns="0" tIns="0" rIns="0" bIns="0" rtlCol="0"/>
          <a:lstStyle/>
          <a:p>
            <a:endParaRPr/>
          </a:p>
        </p:txBody>
      </p:sp>
      <p:sp>
        <p:nvSpPr>
          <p:cNvPr id="1140" name="object 1140"/>
          <p:cNvSpPr/>
          <p:nvPr/>
        </p:nvSpPr>
        <p:spPr>
          <a:xfrm>
            <a:off x="5838490" y="4878457"/>
            <a:ext cx="28762" cy="2453"/>
          </a:xfrm>
          <a:custGeom>
            <a:avLst/>
            <a:gdLst/>
            <a:ahLst/>
            <a:cxnLst/>
            <a:rect l="l" t="t" r="r" b="b"/>
            <a:pathLst>
              <a:path w="22225" h="3175">
                <a:moveTo>
                  <a:pt x="22212" y="0"/>
                </a:moveTo>
                <a:lnTo>
                  <a:pt x="4787" y="0"/>
                </a:lnTo>
                <a:lnTo>
                  <a:pt x="0" y="3022"/>
                </a:lnTo>
                <a:lnTo>
                  <a:pt x="16421" y="3022"/>
                </a:lnTo>
                <a:lnTo>
                  <a:pt x="22212" y="0"/>
                </a:lnTo>
                <a:close/>
              </a:path>
            </a:pathLst>
          </a:custGeom>
          <a:solidFill>
            <a:srgbClr val="231F20"/>
          </a:solidFill>
        </p:spPr>
        <p:txBody>
          <a:bodyPr wrap="square" lIns="0" tIns="0" rIns="0" bIns="0" rtlCol="0"/>
          <a:lstStyle/>
          <a:p>
            <a:endParaRPr/>
          </a:p>
        </p:txBody>
      </p:sp>
      <p:sp>
        <p:nvSpPr>
          <p:cNvPr id="1141" name="object 1141"/>
          <p:cNvSpPr/>
          <p:nvPr/>
        </p:nvSpPr>
        <p:spPr>
          <a:xfrm>
            <a:off x="5841595" y="4877289"/>
            <a:ext cx="29584" cy="2453"/>
          </a:xfrm>
          <a:custGeom>
            <a:avLst/>
            <a:gdLst/>
            <a:ahLst/>
            <a:cxnLst/>
            <a:rect l="l" t="t" r="r" b="b"/>
            <a:pathLst>
              <a:path w="22860" h="3175">
                <a:moveTo>
                  <a:pt x="22669" y="0"/>
                </a:moveTo>
                <a:lnTo>
                  <a:pt x="4775" y="0"/>
                </a:lnTo>
                <a:lnTo>
                  <a:pt x="0" y="3022"/>
                </a:lnTo>
                <a:lnTo>
                  <a:pt x="16916" y="3022"/>
                </a:lnTo>
                <a:lnTo>
                  <a:pt x="22669" y="0"/>
                </a:lnTo>
                <a:close/>
              </a:path>
            </a:pathLst>
          </a:custGeom>
          <a:solidFill>
            <a:srgbClr val="231F20"/>
          </a:solidFill>
        </p:spPr>
        <p:txBody>
          <a:bodyPr wrap="square" lIns="0" tIns="0" rIns="0" bIns="0" rtlCol="0"/>
          <a:lstStyle/>
          <a:p>
            <a:endParaRPr/>
          </a:p>
        </p:txBody>
      </p:sp>
      <p:sp>
        <p:nvSpPr>
          <p:cNvPr id="1142" name="object 1142"/>
          <p:cNvSpPr/>
          <p:nvPr/>
        </p:nvSpPr>
        <p:spPr>
          <a:xfrm>
            <a:off x="5844686" y="4876121"/>
            <a:ext cx="30405" cy="2453"/>
          </a:xfrm>
          <a:custGeom>
            <a:avLst/>
            <a:gdLst/>
            <a:ahLst/>
            <a:cxnLst/>
            <a:rect l="l" t="t" r="r" b="b"/>
            <a:pathLst>
              <a:path w="23495" h="3175">
                <a:moveTo>
                  <a:pt x="23164" y="0"/>
                </a:moveTo>
                <a:lnTo>
                  <a:pt x="4775" y="0"/>
                </a:lnTo>
                <a:lnTo>
                  <a:pt x="0" y="3022"/>
                </a:lnTo>
                <a:lnTo>
                  <a:pt x="17411" y="3022"/>
                </a:lnTo>
                <a:lnTo>
                  <a:pt x="23164" y="0"/>
                </a:lnTo>
                <a:close/>
              </a:path>
            </a:pathLst>
          </a:custGeom>
          <a:solidFill>
            <a:srgbClr val="231F20"/>
          </a:solidFill>
        </p:spPr>
        <p:txBody>
          <a:bodyPr wrap="square" lIns="0" tIns="0" rIns="0" bIns="0" rtlCol="0"/>
          <a:lstStyle/>
          <a:p>
            <a:endParaRPr/>
          </a:p>
        </p:txBody>
      </p:sp>
      <p:sp>
        <p:nvSpPr>
          <p:cNvPr id="1143" name="object 1143"/>
          <p:cNvSpPr/>
          <p:nvPr/>
        </p:nvSpPr>
        <p:spPr>
          <a:xfrm>
            <a:off x="5847776" y="4874963"/>
            <a:ext cx="31227" cy="2453"/>
          </a:xfrm>
          <a:custGeom>
            <a:avLst/>
            <a:gdLst/>
            <a:ahLst/>
            <a:cxnLst/>
            <a:rect l="l" t="t" r="r" b="b"/>
            <a:pathLst>
              <a:path w="24129" h="3175">
                <a:moveTo>
                  <a:pt x="23647" y="0"/>
                </a:moveTo>
                <a:lnTo>
                  <a:pt x="4762" y="0"/>
                </a:lnTo>
                <a:lnTo>
                  <a:pt x="0" y="3009"/>
                </a:lnTo>
                <a:lnTo>
                  <a:pt x="17894" y="3009"/>
                </a:lnTo>
                <a:lnTo>
                  <a:pt x="23647" y="0"/>
                </a:lnTo>
                <a:close/>
              </a:path>
            </a:pathLst>
          </a:custGeom>
          <a:solidFill>
            <a:srgbClr val="231F20"/>
          </a:solidFill>
        </p:spPr>
        <p:txBody>
          <a:bodyPr wrap="square" lIns="0" tIns="0" rIns="0" bIns="0" rtlCol="0"/>
          <a:lstStyle/>
          <a:p>
            <a:endParaRPr/>
          </a:p>
        </p:txBody>
      </p:sp>
      <p:sp>
        <p:nvSpPr>
          <p:cNvPr id="1144" name="object 1144"/>
          <p:cNvSpPr/>
          <p:nvPr/>
        </p:nvSpPr>
        <p:spPr>
          <a:xfrm>
            <a:off x="5850865" y="4873785"/>
            <a:ext cx="31227" cy="2453"/>
          </a:xfrm>
          <a:custGeom>
            <a:avLst/>
            <a:gdLst/>
            <a:ahLst/>
            <a:cxnLst/>
            <a:rect l="l" t="t" r="r" b="b"/>
            <a:pathLst>
              <a:path w="24129" h="3175">
                <a:moveTo>
                  <a:pt x="24015" y="0"/>
                </a:moveTo>
                <a:lnTo>
                  <a:pt x="4775" y="0"/>
                </a:lnTo>
                <a:lnTo>
                  <a:pt x="0" y="3022"/>
                </a:lnTo>
                <a:lnTo>
                  <a:pt x="18389" y="3022"/>
                </a:lnTo>
                <a:lnTo>
                  <a:pt x="23520" y="330"/>
                </a:lnTo>
                <a:lnTo>
                  <a:pt x="24015" y="0"/>
                </a:lnTo>
                <a:close/>
              </a:path>
            </a:pathLst>
          </a:custGeom>
          <a:solidFill>
            <a:srgbClr val="231F20"/>
          </a:solidFill>
        </p:spPr>
        <p:txBody>
          <a:bodyPr wrap="square" lIns="0" tIns="0" rIns="0" bIns="0" rtlCol="0"/>
          <a:lstStyle/>
          <a:p>
            <a:endParaRPr/>
          </a:p>
        </p:txBody>
      </p:sp>
      <p:sp>
        <p:nvSpPr>
          <p:cNvPr id="1145" name="object 1145"/>
          <p:cNvSpPr/>
          <p:nvPr/>
        </p:nvSpPr>
        <p:spPr>
          <a:xfrm>
            <a:off x="5853955" y="4872637"/>
            <a:ext cx="31227" cy="2453"/>
          </a:xfrm>
          <a:custGeom>
            <a:avLst/>
            <a:gdLst/>
            <a:ahLst/>
            <a:cxnLst/>
            <a:rect l="l" t="t" r="r" b="b"/>
            <a:pathLst>
              <a:path w="24129" h="3175">
                <a:moveTo>
                  <a:pt x="23825" y="0"/>
                </a:moveTo>
                <a:lnTo>
                  <a:pt x="4762" y="0"/>
                </a:lnTo>
                <a:lnTo>
                  <a:pt x="0" y="3009"/>
                </a:lnTo>
                <a:lnTo>
                  <a:pt x="18884" y="3009"/>
                </a:lnTo>
                <a:lnTo>
                  <a:pt x="21145" y="1828"/>
                </a:lnTo>
                <a:lnTo>
                  <a:pt x="23825" y="0"/>
                </a:lnTo>
                <a:close/>
              </a:path>
            </a:pathLst>
          </a:custGeom>
          <a:solidFill>
            <a:srgbClr val="231F20"/>
          </a:solidFill>
        </p:spPr>
        <p:txBody>
          <a:bodyPr wrap="square" lIns="0" tIns="0" rIns="0" bIns="0" rtlCol="0"/>
          <a:lstStyle/>
          <a:p>
            <a:endParaRPr/>
          </a:p>
        </p:txBody>
      </p:sp>
      <p:sp>
        <p:nvSpPr>
          <p:cNvPr id="1146" name="object 1146"/>
          <p:cNvSpPr/>
          <p:nvPr/>
        </p:nvSpPr>
        <p:spPr>
          <a:xfrm>
            <a:off x="5857061" y="4871470"/>
            <a:ext cx="31227" cy="2453"/>
          </a:xfrm>
          <a:custGeom>
            <a:avLst/>
            <a:gdLst/>
            <a:ahLst/>
            <a:cxnLst/>
            <a:rect l="l" t="t" r="r" b="b"/>
            <a:pathLst>
              <a:path w="24129" h="3175">
                <a:moveTo>
                  <a:pt x="23647" y="0"/>
                </a:moveTo>
                <a:lnTo>
                  <a:pt x="4762" y="0"/>
                </a:lnTo>
                <a:lnTo>
                  <a:pt x="0" y="3009"/>
                </a:lnTo>
                <a:lnTo>
                  <a:pt x="19227" y="3009"/>
                </a:lnTo>
                <a:lnTo>
                  <a:pt x="23647" y="0"/>
                </a:lnTo>
                <a:close/>
              </a:path>
            </a:pathLst>
          </a:custGeom>
          <a:solidFill>
            <a:srgbClr val="231F20"/>
          </a:solidFill>
        </p:spPr>
        <p:txBody>
          <a:bodyPr wrap="square" lIns="0" tIns="0" rIns="0" bIns="0" rtlCol="0"/>
          <a:lstStyle/>
          <a:p>
            <a:endParaRPr/>
          </a:p>
        </p:txBody>
      </p:sp>
      <p:sp>
        <p:nvSpPr>
          <p:cNvPr id="1147" name="object 1147"/>
          <p:cNvSpPr/>
          <p:nvPr/>
        </p:nvSpPr>
        <p:spPr>
          <a:xfrm>
            <a:off x="5860118" y="4870292"/>
            <a:ext cx="31227" cy="2453"/>
          </a:xfrm>
          <a:custGeom>
            <a:avLst/>
            <a:gdLst/>
            <a:ahLst/>
            <a:cxnLst/>
            <a:rect l="l" t="t" r="r" b="b"/>
            <a:pathLst>
              <a:path w="24129" h="3175">
                <a:moveTo>
                  <a:pt x="23507" y="0"/>
                </a:moveTo>
                <a:lnTo>
                  <a:pt x="4800" y="0"/>
                </a:lnTo>
                <a:lnTo>
                  <a:pt x="0" y="3022"/>
                </a:lnTo>
                <a:lnTo>
                  <a:pt x="19062" y="3022"/>
                </a:lnTo>
                <a:lnTo>
                  <a:pt x="23507" y="0"/>
                </a:lnTo>
                <a:close/>
              </a:path>
            </a:pathLst>
          </a:custGeom>
          <a:solidFill>
            <a:srgbClr val="231F20"/>
          </a:solidFill>
        </p:spPr>
        <p:txBody>
          <a:bodyPr wrap="square" lIns="0" tIns="0" rIns="0" bIns="0" rtlCol="0"/>
          <a:lstStyle/>
          <a:p>
            <a:endParaRPr/>
          </a:p>
        </p:txBody>
      </p:sp>
      <p:sp>
        <p:nvSpPr>
          <p:cNvPr id="1148" name="object 1148"/>
          <p:cNvSpPr/>
          <p:nvPr/>
        </p:nvSpPr>
        <p:spPr>
          <a:xfrm>
            <a:off x="5863226" y="4869134"/>
            <a:ext cx="30405" cy="2453"/>
          </a:xfrm>
          <a:custGeom>
            <a:avLst/>
            <a:gdLst/>
            <a:ahLst/>
            <a:cxnLst/>
            <a:rect l="l" t="t" r="r" b="b"/>
            <a:pathLst>
              <a:path w="23495" h="3175">
                <a:moveTo>
                  <a:pt x="23329" y="0"/>
                </a:moveTo>
                <a:lnTo>
                  <a:pt x="4775" y="0"/>
                </a:lnTo>
                <a:lnTo>
                  <a:pt x="0" y="3022"/>
                </a:lnTo>
                <a:lnTo>
                  <a:pt x="18897" y="3022"/>
                </a:lnTo>
                <a:lnTo>
                  <a:pt x="23329" y="0"/>
                </a:lnTo>
                <a:close/>
              </a:path>
            </a:pathLst>
          </a:custGeom>
          <a:solidFill>
            <a:srgbClr val="231F20"/>
          </a:solidFill>
        </p:spPr>
        <p:txBody>
          <a:bodyPr wrap="square" lIns="0" tIns="0" rIns="0" bIns="0" rtlCol="0"/>
          <a:lstStyle/>
          <a:p>
            <a:endParaRPr/>
          </a:p>
        </p:txBody>
      </p:sp>
      <p:sp>
        <p:nvSpPr>
          <p:cNvPr id="1149" name="object 1149"/>
          <p:cNvSpPr/>
          <p:nvPr/>
        </p:nvSpPr>
        <p:spPr>
          <a:xfrm>
            <a:off x="5866332" y="4867957"/>
            <a:ext cx="30405" cy="2453"/>
          </a:xfrm>
          <a:custGeom>
            <a:avLst/>
            <a:gdLst/>
            <a:ahLst/>
            <a:cxnLst/>
            <a:rect l="l" t="t" r="r" b="b"/>
            <a:pathLst>
              <a:path w="23495" h="3175">
                <a:moveTo>
                  <a:pt x="23152" y="0"/>
                </a:moveTo>
                <a:lnTo>
                  <a:pt x="4775" y="0"/>
                </a:lnTo>
                <a:lnTo>
                  <a:pt x="0" y="3022"/>
                </a:lnTo>
                <a:lnTo>
                  <a:pt x="18707" y="3022"/>
                </a:lnTo>
                <a:lnTo>
                  <a:pt x="23152" y="0"/>
                </a:lnTo>
                <a:close/>
              </a:path>
            </a:pathLst>
          </a:custGeom>
          <a:solidFill>
            <a:srgbClr val="231F20"/>
          </a:solidFill>
        </p:spPr>
        <p:txBody>
          <a:bodyPr wrap="square" lIns="0" tIns="0" rIns="0" bIns="0" rtlCol="0"/>
          <a:lstStyle/>
          <a:p>
            <a:endParaRPr/>
          </a:p>
        </p:txBody>
      </p:sp>
      <p:sp>
        <p:nvSpPr>
          <p:cNvPr id="1150" name="object 1150"/>
          <p:cNvSpPr/>
          <p:nvPr/>
        </p:nvSpPr>
        <p:spPr>
          <a:xfrm>
            <a:off x="5869405" y="4866809"/>
            <a:ext cx="30405" cy="2453"/>
          </a:xfrm>
          <a:custGeom>
            <a:avLst/>
            <a:gdLst/>
            <a:ahLst/>
            <a:cxnLst/>
            <a:rect l="l" t="t" r="r" b="b"/>
            <a:pathLst>
              <a:path w="23495" h="3175">
                <a:moveTo>
                  <a:pt x="22974" y="0"/>
                </a:moveTo>
                <a:lnTo>
                  <a:pt x="4762" y="0"/>
                </a:lnTo>
                <a:lnTo>
                  <a:pt x="0" y="3009"/>
                </a:lnTo>
                <a:lnTo>
                  <a:pt x="18542" y="3009"/>
                </a:lnTo>
                <a:lnTo>
                  <a:pt x="22974" y="0"/>
                </a:lnTo>
                <a:close/>
              </a:path>
            </a:pathLst>
          </a:custGeom>
          <a:solidFill>
            <a:srgbClr val="231F20"/>
          </a:solidFill>
        </p:spPr>
        <p:txBody>
          <a:bodyPr wrap="square" lIns="0" tIns="0" rIns="0" bIns="0" rtlCol="0"/>
          <a:lstStyle/>
          <a:p>
            <a:endParaRPr/>
          </a:p>
        </p:txBody>
      </p:sp>
      <p:sp>
        <p:nvSpPr>
          <p:cNvPr id="1151" name="object 1151"/>
          <p:cNvSpPr/>
          <p:nvPr/>
        </p:nvSpPr>
        <p:spPr>
          <a:xfrm>
            <a:off x="5872510" y="4865640"/>
            <a:ext cx="29584" cy="2453"/>
          </a:xfrm>
          <a:custGeom>
            <a:avLst/>
            <a:gdLst/>
            <a:ahLst/>
            <a:cxnLst/>
            <a:rect l="l" t="t" r="r" b="b"/>
            <a:pathLst>
              <a:path w="22860" h="3175">
                <a:moveTo>
                  <a:pt x="22783" y="0"/>
                </a:moveTo>
                <a:lnTo>
                  <a:pt x="4762" y="0"/>
                </a:lnTo>
                <a:lnTo>
                  <a:pt x="0" y="3009"/>
                </a:lnTo>
                <a:lnTo>
                  <a:pt x="18376" y="3009"/>
                </a:lnTo>
                <a:lnTo>
                  <a:pt x="22783" y="0"/>
                </a:lnTo>
                <a:close/>
              </a:path>
            </a:pathLst>
          </a:custGeom>
          <a:solidFill>
            <a:srgbClr val="231F20"/>
          </a:solidFill>
        </p:spPr>
        <p:txBody>
          <a:bodyPr wrap="square" lIns="0" tIns="0" rIns="0" bIns="0" rtlCol="0"/>
          <a:lstStyle/>
          <a:p>
            <a:endParaRPr/>
          </a:p>
        </p:txBody>
      </p:sp>
      <p:sp>
        <p:nvSpPr>
          <p:cNvPr id="1152" name="object 1152"/>
          <p:cNvSpPr/>
          <p:nvPr/>
        </p:nvSpPr>
        <p:spPr>
          <a:xfrm>
            <a:off x="5875568" y="4864463"/>
            <a:ext cx="29584" cy="2453"/>
          </a:xfrm>
          <a:custGeom>
            <a:avLst/>
            <a:gdLst/>
            <a:ahLst/>
            <a:cxnLst/>
            <a:rect l="l" t="t" r="r" b="b"/>
            <a:pathLst>
              <a:path w="22860" h="3175">
                <a:moveTo>
                  <a:pt x="22656" y="0"/>
                </a:moveTo>
                <a:lnTo>
                  <a:pt x="4800" y="0"/>
                </a:lnTo>
                <a:lnTo>
                  <a:pt x="0" y="3022"/>
                </a:lnTo>
                <a:lnTo>
                  <a:pt x="18211" y="3022"/>
                </a:lnTo>
                <a:lnTo>
                  <a:pt x="22656" y="0"/>
                </a:lnTo>
                <a:close/>
              </a:path>
            </a:pathLst>
          </a:custGeom>
          <a:solidFill>
            <a:srgbClr val="231F20"/>
          </a:solidFill>
        </p:spPr>
        <p:txBody>
          <a:bodyPr wrap="square" lIns="0" tIns="0" rIns="0" bIns="0" rtlCol="0"/>
          <a:lstStyle/>
          <a:p>
            <a:endParaRPr/>
          </a:p>
        </p:txBody>
      </p:sp>
      <p:sp>
        <p:nvSpPr>
          <p:cNvPr id="1153" name="object 1153"/>
          <p:cNvSpPr/>
          <p:nvPr/>
        </p:nvSpPr>
        <p:spPr>
          <a:xfrm>
            <a:off x="5878674" y="4863305"/>
            <a:ext cx="29584" cy="2453"/>
          </a:xfrm>
          <a:custGeom>
            <a:avLst/>
            <a:gdLst/>
            <a:ahLst/>
            <a:cxnLst/>
            <a:rect l="l" t="t" r="r" b="b"/>
            <a:pathLst>
              <a:path w="22860" h="3175">
                <a:moveTo>
                  <a:pt x="22440" y="0"/>
                </a:moveTo>
                <a:lnTo>
                  <a:pt x="4762" y="0"/>
                </a:lnTo>
                <a:lnTo>
                  <a:pt x="0" y="3009"/>
                </a:lnTo>
                <a:lnTo>
                  <a:pt x="18021" y="3009"/>
                </a:lnTo>
                <a:lnTo>
                  <a:pt x="22440" y="0"/>
                </a:lnTo>
                <a:close/>
              </a:path>
            </a:pathLst>
          </a:custGeom>
          <a:solidFill>
            <a:srgbClr val="231F20"/>
          </a:solidFill>
        </p:spPr>
        <p:txBody>
          <a:bodyPr wrap="square" lIns="0" tIns="0" rIns="0" bIns="0" rtlCol="0"/>
          <a:lstStyle/>
          <a:p>
            <a:endParaRPr/>
          </a:p>
        </p:txBody>
      </p:sp>
      <p:sp>
        <p:nvSpPr>
          <p:cNvPr id="1154" name="object 1154"/>
          <p:cNvSpPr/>
          <p:nvPr/>
        </p:nvSpPr>
        <p:spPr>
          <a:xfrm>
            <a:off x="5881780" y="4862137"/>
            <a:ext cx="29584" cy="2453"/>
          </a:xfrm>
          <a:custGeom>
            <a:avLst/>
            <a:gdLst/>
            <a:ahLst/>
            <a:cxnLst/>
            <a:rect l="l" t="t" r="r" b="b"/>
            <a:pathLst>
              <a:path w="22860" h="3175">
                <a:moveTo>
                  <a:pt x="22275" y="0"/>
                </a:moveTo>
                <a:lnTo>
                  <a:pt x="4762" y="0"/>
                </a:lnTo>
                <a:lnTo>
                  <a:pt x="0" y="3009"/>
                </a:lnTo>
                <a:lnTo>
                  <a:pt x="17843" y="3009"/>
                </a:lnTo>
                <a:lnTo>
                  <a:pt x="22275" y="0"/>
                </a:lnTo>
                <a:close/>
              </a:path>
            </a:pathLst>
          </a:custGeom>
          <a:solidFill>
            <a:srgbClr val="231F20"/>
          </a:solidFill>
        </p:spPr>
        <p:txBody>
          <a:bodyPr wrap="square" lIns="0" tIns="0" rIns="0" bIns="0" rtlCol="0"/>
          <a:lstStyle/>
          <a:p>
            <a:endParaRPr/>
          </a:p>
        </p:txBody>
      </p:sp>
      <p:sp>
        <p:nvSpPr>
          <p:cNvPr id="1155" name="object 1155"/>
          <p:cNvSpPr/>
          <p:nvPr/>
        </p:nvSpPr>
        <p:spPr>
          <a:xfrm>
            <a:off x="5884854" y="4860979"/>
            <a:ext cx="28762" cy="2453"/>
          </a:xfrm>
          <a:custGeom>
            <a:avLst/>
            <a:gdLst/>
            <a:ahLst/>
            <a:cxnLst/>
            <a:rect l="l" t="t" r="r" b="b"/>
            <a:pathLst>
              <a:path w="22225" h="3175">
                <a:moveTo>
                  <a:pt x="22110" y="0"/>
                </a:moveTo>
                <a:lnTo>
                  <a:pt x="4775" y="0"/>
                </a:lnTo>
                <a:lnTo>
                  <a:pt x="0" y="3022"/>
                </a:lnTo>
                <a:lnTo>
                  <a:pt x="17665" y="3022"/>
                </a:lnTo>
                <a:lnTo>
                  <a:pt x="22110" y="0"/>
                </a:lnTo>
                <a:close/>
              </a:path>
            </a:pathLst>
          </a:custGeom>
          <a:solidFill>
            <a:srgbClr val="231F20"/>
          </a:solidFill>
        </p:spPr>
        <p:txBody>
          <a:bodyPr wrap="square" lIns="0" tIns="0" rIns="0" bIns="0" rtlCol="0"/>
          <a:lstStyle/>
          <a:p>
            <a:endParaRPr/>
          </a:p>
        </p:txBody>
      </p:sp>
      <p:sp>
        <p:nvSpPr>
          <p:cNvPr id="1156" name="object 1156"/>
          <p:cNvSpPr/>
          <p:nvPr/>
        </p:nvSpPr>
        <p:spPr>
          <a:xfrm>
            <a:off x="5887960" y="4859801"/>
            <a:ext cx="28762" cy="2453"/>
          </a:xfrm>
          <a:custGeom>
            <a:avLst/>
            <a:gdLst/>
            <a:ahLst/>
            <a:cxnLst/>
            <a:rect l="l" t="t" r="r" b="b"/>
            <a:pathLst>
              <a:path w="22225" h="3175">
                <a:moveTo>
                  <a:pt x="21945" y="0"/>
                </a:moveTo>
                <a:lnTo>
                  <a:pt x="4775" y="0"/>
                </a:lnTo>
                <a:lnTo>
                  <a:pt x="0" y="3022"/>
                </a:lnTo>
                <a:lnTo>
                  <a:pt x="17513" y="3022"/>
                </a:lnTo>
                <a:lnTo>
                  <a:pt x="21945" y="0"/>
                </a:lnTo>
                <a:close/>
              </a:path>
            </a:pathLst>
          </a:custGeom>
          <a:solidFill>
            <a:srgbClr val="231F20"/>
          </a:solidFill>
        </p:spPr>
        <p:txBody>
          <a:bodyPr wrap="square" lIns="0" tIns="0" rIns="0" bIns="0" rtlCol="0"/>
          <a:lstStyle/>
          <a:p>
            <a:endParaRPr/>
          </a:p>
        </p:txBody>
      </p:sp>
      <p:sp>
        <p:nvSpPr>
          <p:cNvPr id="1157" name="object 1157"/>
          <p:cNvSpPr/>
          <p:nvPr/>
        </p:nvSpPr>
        <p:spPr>
          <a:xfrm>
            <a:off x="5891034" y="4858633"/>
            <a:ext cx="28762" cy="2453"/>
          </a:xfrm>
          <a:custGeom>
            <a:avLst/>
            <a:gdLst/>
            <a:ahLst/>
            <a:cxnLst/>
            <a:rect l="l" t="t" r="r" b="b"/>
            <a:pathLst>
              <a:path w="22225" h="3175">
                <a:moveTo>
                  <a:pt x="21793" y="0"/>
                </a:moveTo>
                <a:lnTo>
                  <a:pt x="4800" y="0"/>
                </a:lnTo>
                <a:lnTo>
                  <a:pt x="0" y="3035"/>
                </a:lnTo>
                <a:lnTo>
                  <a:pt x="17335" y="3035"/>
                </a:lnTo>
                <a:lnTo>
                  <a:pt x="21793" y="0"/>
                </a:lnTo>
                <a:close/>
              </a:path>
            </a:pathLst>
          </a:custGeom>
          <a:solidFill>
            <a:srgbClr val="231F20"/>
          </a:solidFill>
        </p:spPr>
        <p:txBody>
          <a:bodyPr wrap="square" lIns="0" tIns="0" rIns="0" bIns="0" rtlCol="0"/>
          <a:lstStyle/>
          <a:p>
            <a:endParaRPr/>
          </a:p>
        </p:txBody>
      </p:sp>
      <p:sp>
        <p:nvSpPr>
          <p:cNvPr id="1158" name="object 1158"/>
          <p:cNvSpPr/>
          <p:nvPr/>
        </p:nvSpPr>
        <p:spPr>
          <a:xfrm>
            <a:off x="5894140" y="4857476"/>
            <a:ext cx="27940" cy="2453"/>
          </a:xfrm>
          <a:custGeom>
            <a:avLst/>
            <a:gdLst/>
            <a:ahLst/>
            <a:cxnLst/>
            <a:rect l="l" t="t" r="r" b="b"/>
            <a:pathLst>
              <a:path w="21589" h="3175">
                <a:moveTo>
                  <a:pt x="21590" y="0"/>
                </a:moveTo>
                <a:lnTo>
                  <a:pt x="4762" y="0"/>
                </a:lnTo>
                <a:lnTo>
                  <a:pt x="0" y="3009"/>
                </a:lnTo>
                <a:lnTo>
                  <a:pt x="17170" y="3009"/>
                </a:lnTo>
                <a:lnTo>
                  <a:pt x="21590" y="0"/>
                </a:lnTo>
                <a:close/>
              </a:path>
            </a:pathLst>
          </a:custGeom>
          <a:solidFill>
            <a:srgbClr val="231F20"/>
          </a:solidFill>
        </p:spPr>
        <p:txBody>
          <a:bodyPr wrap="square" lIns="0" tIns="0" rIns="0" bIns="0" rtlCol="0"/>
          <a:lstStyle/>
          <a:p>
            <a:endParaRPr/>
          </a:p>
        </p:txBody>
      </p:sp>
      <p:sp>
        <p:nvSpPr>
          <p:cNvPr id="1159" name="object 1159"/>
          <p:cNvSpPr/>
          <p:nvPr/>
        </p:nvSpPr>
        <p:spPr>
          <a:xfrm>
            <a:off x="5897246" y="4856308"/>
            <a:ext cx="27940" cy="2453"/>
          </a:xfrm>
          <a:custGeom>
            <a:avLst/>
            <a:gdLst/>
            <a:ahLst/>
            <a:cxnLst/>
            <a:rect l="l" t="t" r="r" b="b"/>
            <a:pathLst>
              <a:path w="21589" h="3175">
                <a:moveTo>
                  <a:pt x="21399" y="0"/>
                </a:moveTo>
                <a:lnTo>
                  <a:pt x="4762" y="0"/>
                </a:lnTo>
                <a:lnTo>
                  <a:pt x="0" y="3009"/>
                </a:lnTo>
                <a:lnTo>
                  <a:pt x="16992" y="3009"/>
                </a:lnTo>
                <a:lnTo>
                  <a:pt x="21399" y="0"/>
                </a:lnTo>
                <a:close/>
              </a:path>
            </a:pathLst>
          </a:custGeom>
          <a:solidFill>
            <a:srgbClr val="231F20"/>
          </a:solidFill>
        </p:spPr>
        <p:txBody>
          <a:bodyPr wrap="square" lIns="0" tIns="0" rIns="0" bIns="0" rtlCol="0"/>
          <a:lstStyle/>
          <a:p>
            <a:endParaRPr/>
          </a:p>
        </p:txBody>
      </p:sp>
      <p:sp>
        <p:nvSpPr>
          <p:cNvPr id="1160" name="object 1160"/>
          <p:cNvSpPr/>
          <p:nvPr/>
        </p:nvSpPr>
        <p:spPr>
          <a:xfrm>
            <a:off x="5900318" y="4855150"/>
            <a:ext cx="27940" cy="2453"/>
          </a:xfrm>
          <a:custGeom>
            <a:avLst/>
            <a:gdLst/>
            <a:ahLst/>
            <a:cxnLst/>
            <a:rect l="l" t="t" r="r" b="b"/>
            <a:pathLst>
              <a:path w="21589" h="3175">
                <a:moveTo>
                  <a:pt x="21247" y="0"/>
                </a:moveTo>
                <a:lnTo>
                  <a:pt x="4775" y="0"/>
                </a:lnTo>
                <a:lnTo>
                  <a:pt x="0" y="3022"/>
                </a:lnTo>
                <a:lnTo>
                  <a:pt x="16814" y="3022"/>
                </a:lnTo>
                <a:lnTo>
                  <a:pt x="21247" y="0"/>
                </a:lnTo>
                <a:close/>
              </a:path>
            </a:pathLst>
          </a:custGeom>
          <a:solidFill>
            <a:srgbClr val="231F20"/>
          </a:solidFill>
        </p:spPr>
        <p:txBody>
          <a:bodyPr wrap="square" lIns="0" tIns="0" rIns="0" bIns="0" rtlCol="0"/>
          <a:lstStyle/>
          <a:p>
            <a:endParaRPr/>
          </a:p>
        </p:txBody>
      </p:sp>
      <p:sp>
        <p:nvSpPr>
          <p:cNvPr id="1161" name="object 1161"/>
          <p:cNvSpPr/>
          <p:nvPr/>
        </p:nvSpPr>
        <p:spPr>
          <a:xfrm>
            <a:off x="5903426" y="4853972"/>
            <a:ext cx="27940" cy="2453"/>
          </a:xfrm>
          <a:custGeom>
            <a:avLst/>
            <a:gdLst/>
            <a:ahLst/>
            <a:cxnLst/>
            <a:rect l="l" t="t" r="r" b="b"/>
            <a:pathLst>
              <a:path w="21589" h="3175">
                <a:moveTo>
                  <a:pt x="21069" y="0"/>
                </a:moveTo>
                <a:lnTo>
                  <a:pt x="4775" y="0"/>
                </a:lnTo>
                <a:lnTo>
                  <a:pt x="0" y="3022"/>
                </a:lnTo>
                <a:lnTo>
                  <a:pt x="16636" y="3022"/>
                </a:lnTo>
                <a:lnTo>
                  <a:pt x="21069" y="0"/>
                </a:lnTo>
                <a:close/>
              </a:path>
            </a:pathLst>
          </a:custGeom>
          <a:solidFill>
            <a:srgbClr val="231F20"/>
          </a:solidFill>
        </p:spPr>
        <p:txBody>
          <a:bodyPr wrap="square" lIns="0" tIns="0" rIns="0" bIns="0" rtlCol="0"/>
          <a:lstStyle/>
          <a:p>
            <a:endParaRPr/>
          </a:p>
        </p:txBody>
      </p:sp>
      <p:sp>
        <p:nvSpPr>
          <p:cNvPr id="1162" name="object 1162"/>
          <p:cNvSpPr/>
          <p:nvPr/>
        </p:nvSpPr>
        <p:spPr>
          <a:xfrm>
            <a:off x="5906500" y="4852814"/>
            <a:ext cx="27118" cy="2453"/>
          </a:xfrm>
          <a:custGeom>
            <a:avLst/>
            <a:gdLst/>
            <a:ahLst/>
            <a:cxnLst/>
            <a:rect l="l" t="t" r="r" b="b"/>
            <a:pathLst>
              <a:path w="20954" h="3175">
                <a:moveTo>
                  <a:pt x="20891" y="0"/>
                </a:moveTo>
                <a:lnTo>
                  <a:pt x="4762" y="0"/>
                </a:lnTo>
                <a:lnTo>
                  <a:pt x="0" y="3009"/>
                </a:lnTo>
                <a:lnTo>
                  <a:pt x="16471" y="3009"/>
                </a:lnTo>
                <a:lnTo>
                  <a:pt x="20891" y="0"/>
                </a:lnTo>
                <a:close/>
              </a:path>
            </a:pathLst>
          </a:custGeom>
          <a:solidFill>
            <a:srgbClr val="231F20"/>
          </a:solidFill>
        </p:spPr>
        <p:txBody>
          <a:bodyPr wrap="square" lIns="0" tIns="0" rIns="0" bIns="0" rtlCol="0"/>
          <a:lstStyle/>
          <a:p>
            <a:endParaRPr/>
          </a:p>
        </p:txBody>
      </p:sp>
      <p:sp>
        <p:nvSpPr>
          <p:cNvPr id="1163" name="object 1163"/>
          <p:cNvSpPr/>
          <p:nvPr/>
        </p:nvSpPr>
        <p:spPr>
          <a:xfrm>
            <a:off x="5909606" y="4851646"/>
            <a:ext cx="27118" cy="2453"/>
          </a:xfrm>
          <a:custGeom>
            <a:avLst/>
            <a:gdLst/>
            <a:ahLst/>
            <a:cxnLst/>
            <a:rect l="l" t="t" r="r" b="b"/>
            <a:pathLst>
              <a:path w="20954" h="3175">
                <a:moveTo>
                  <a:pt x="20713" y="0"/>
                </a:moveTo>
                <a:lnTo>
                  <a:pt x="4762" y="0"/>
                </a:lnTo>
                <a:lnTo>
                  <a:pt x="0" y="3009"/>
                </a:lnTo>
                <a:lnTo>
                  <a:pt x="16294" y="3009"/>
                </a:lnTo>
                <a:lnTo>
                  <a:pt x="20713" y="0"/>
                </a:lnTo>
                <a:close/>
              </a:path>
            </a:pathLst>
          </a:custGeom>
          <a:solidFill>
            <a:srgbClr val="231F20"/>
          </a:solidFill>
        </p:spPr>
        <p:txBody>
          <a:bodyPr wrap="square" lIns="0" tIns="0" rIns="0" bIns="0" rtlCol="0"/>
          <a:lstStyle/>
          <a:p>
            <a:endParaRPr/>
          </a:p>
        </p:txBody>
      </p:sp>
      <p:sp>
        <p:nvSpPr>
          <p:cNvPr id="1164" name="object 1164"/>
          <p:cNvSpPr/>
          <p:nvPr/>
        </p:nvSpPr>
        <p:spPr>
          <a:xfrm>
            <a:off x="5912663" y="4850468"/>
            <a:ext cx="27118" cy="2453"/>
          </a:xfrm>
          <a:custGeom>
            <a:avLst/>
            <a:gdLst/>
            <a:ahLst/>
            <a:cxnLst/>
            <a:rect l="l" t="t" r="r" b="b"/>
            <a:pathLst>
              <a:path w="20954" h="3175">
                <a:moveTo>
                  <a:pt x="20574" y="0"/>
                </a:moveTo>
                <a:lnTo>
                  <a:pt x="4787" y="0"/>
                </a:lnTo>
                <a:lnTo>
                  <a:pt x="0" y="3022"/>
                </a:lnTo>
                <a:lnTo>
                  <a:pt x="16129" y="3022"/>
                </a:lnTo>
                <a:lnTo>
                  <a:pt x="20574" y="0"/>
                </a:lnTo>
                <a:close/>
              </a:path>
            </a:pathLst>
          </a:custGeom>
          <a:solidFill>
            <a:srgbClr val="231F20"/>
          </a:solidFill>
        </p:spPr>
        <p:txBody>
          <a:bodyPr wrap="square" lIns="0" tIns="0" rIns="0" bIns="0" rtlCol="0"/>
          <a:lstStyle/>
          <a:p>
            <a:endParaRPr/>
          </a:p>
        </p:txBody>
      </p:sp>
      <p:sp>
        <p:nvSpPr>
          <p:cNvPr id="1165" name="object 1165"/>
          <p:cNvSpPr/>
          <p:nvPr/>
        </p:nvSpPr>
        <p:spPr>
          <a:xfrm>
            <a:off x="5915770" y="4849311"/>
            <a:ext cx="27118" cy="2453"/>
          </a:xfrm>
          <a:custGeom>
            <a:avLst/>
            <a:gdLst/>
            <a:ahLst/>
            <a:cxnLst/>
            <a:rect l="l" t="t" r="r" b="b"/>
            <a:pathLst>
              <a:path w="20954" h="3175">
                <a:moveTo>
                  <a:pt x="20383" y="0"/>
                </a:moveTo>
                <a:lnTo>
                  <a:pt x="4775" y="0"/>
                </a:lnTo>
                <a:lnTo>
                  <a:pt x="0" y="3022"/>
                </a:lnTo>
                <a:lnTo>
                  <a:pt x="15951" y="3022"/>
                </a:lnTo>
                <a:lnTo>
                  <a:pt x="20383" y="0"/>
                </a:lnTo>
                <a:close/>
              </a:path>
            </a:pathLst>
          </a:custGeom>
          <a:solidFill>
            <a:srgbClr val="231F20"/>
          </a:solidFill>
        </p:spPr>
        <p:txBody>
          <a:bodyPr wrap="square" lIns="0" tIns="0" rIns="0" bIns="0" rtlCol="0"/>
          <a:lstStyle/>
          <a:p>
            <a:endParaRPr/>
          </a:p>
        </p:txBody>
      </p:sp>
      <p:sp>
        <p:nvSpPr>
          <p:cNvPr id="1166" name="object 1166"/>
          <p:cNvSpPr/>
          <p:nvPr/>
        </p:nvSpPr>
        <p:spPr>
          <a:xfrm>
            <a:off x="5918875" y="4848153"/>
            <a:ext cx="26296" cy="2453"/>
          </a:xfrm>
          <a:custGeom>
            <a:avLst/>
            <a:gdLst/>
            <a:ahLst/>
            <a:cxnLst/>
            <a:rect l="l" t="t" r="r" b="b"/>
            <a:pathLst>
              <a:path w="20320" h="3175">
                <a:moveTo>
                  <a:pt x="20218" y="0"/>
                </a:moveTo>
                <a:lnTo>
                  <a:pt x="4775" y="0"/>
                </a:lnTo>
                <a:lnTo>
                  <a:pt x="0" y="3009"/>
                </a:lnTo>
                <a:lnTo>
                  <a:pt x="15786" y="3009"/>
                </a:lnTo>
                <a:lnTo>
                  <a:pt x="20218" y="0"/>
                </a:lnTo>
                <a:close/>
              </a:path>
            </a:pathLst>
          </a:custGeom>
          <a:solidFill>
            <a:srgbClr val="231F20"/>
          </a:solidFill>
        </p:spPr>
        <p:txBody>
          <a:bodyPr wrap="square" lIns="0" tIns="0" rIns="0" bIns="0" rtlCol="0"/>
          <a:lstStyle/>
          <a:p>
            <a:endParaRPr/>
          </a:p>
        </p:txBody>
      </p:sp>
      <p:sp>
        <p:nvSpPr>
          <p:cNvPr id="1167" name="object 1167"/>
          <p:cNvSpPr/>
          <p:nvPr/>
        </p:nvSpPr>
        <p:spPr>
          <a:xfrm>
            <a:off x="5921965" y="4846985"/>
            <a:ext cx="26296" cy="2453"/>
          </a:xfrm>
          <a:custGeom>
            <a:avLst/>
            <a:gdLst/>
            <a:ahLst/>
            <a:cxnLst/>
            <a:rect l="l" t="t" r="r" b="b"/>
            <a:pathLst>
              <a:path w="20320" h="3175">
                <a:moveTo>
                  <a:pt x="20027" y="0"/>
                </a:moveTo>
                <a:lnTo>
                  <a:pt x="4762" y="0"/>
                </a:lnTo>
                <a:lnTo>
                  <a:pt x="0" y="3009"/>
                </a:lnTo>
                <a:lnTo>
                  <a:pt x="15608" y="3009"/>
                </a:lnTo>
                <a:lnTo>
                  <a:pt x="20027" y="0"/>
                </a:lnTo>
                <a:close/>
              </a:path>
            </a:pathLst>
          </a:custGeom>
          <a:solidFill>
            <a:srgbClr val="231F20"/>
          </a:solidFill>
        </p:spPr>
        <p:txBody>
          <a:bodyPr wrap="square" lIns="0" tIns="0" rIns="0" bIns="0" rtlCol="0"/>
          <a:lstStyle/>
          <a:p>
            <a:endParaRPr/>
          </a:p>
        </p:txBody>
      </p:sp>
      <p:sp>
        <p:nvSpPr>
          <p:cNvPr id="1168" name="object 1168"/>
          <p:cNvSpPr/>
          <p:nvPr/>
        </p:nvSpPr>
        <p:spPr>
          <a:xfrm>
            <a:off x="5925022" y="4845817"/>
            <a:ext cx="26296" cy="2453"/>
          </a:xfrm>
          <a:custGeom>
            <a:avLst/>
            <a:gdLst/>
            <a:ahLst/>
            <a:cxnLst/>
            <a:rect l="l" t="t" r="r" b="b"/>
            <a:pathLst>
              <a:path w="20320" h="3175">
                <a:moveTo>
                  <a:pt x="19888" y="0"/>
                </a:moveTo>
                <a:lnTo>
                  <a:pt x="4711" y="0"/>
                </a:lnTo>
                <a:lnTo>
                  <a:pt x="4457" y="203"/>
                </a:lnTo>
                <a:lnTo>
                  <a:pt x="0" y="3022"/>
                </a:lnTo>
                <a:lnTo>
                  <a:pt x="15443" y="3022"/>
                </a:lnTo>
                <a:lnTo>
                  <a:pt x="19888" y="0"/>
                </a:lnTo>
                <a:close/>
              </a:path>
            </a:pathLst>
          </a:custGeom>
          <a:solidFill>
            <a:srgbClr val="231F20"/>
          </a:solidFill>
        </p:spPr>
        <p:txBody>
          <a:bodyPr wrap="square" lIns="0" tIns="0" rIns="0" bIns="0" rtlCol="0"/>
          <a:lstStyle/>
          <a:p>
            <a:endParaRPr/>
          </a:p>
        </p:txBody>
      </p:sp>
      <p:sp>
        <p:nvSpPr>
          <p:cNvPr id="1169" name="object 1169"/>
          <p:cNvSpPr/>
          <p:nvPr/>
        </p:nvSpPr>
        <p:spPr>
          <a:xfrm>
            <a:off x="5928111" y="4844639"/>
            <a:ext cx="26296" cy="2453"/>
          </a:xfrm>
          <a:custGeom>
            <a:avLst/>
            <a:gdLst/>
            <a:ahLst/>
            <a:cxnLst/>
            <a:rect l="l" t="t" r="r" b="b"/>
            <a:pathLst>
              <a:path w="20320" h="3175">
                <a:moveTo>
                  <a:pt x="19723" y="0"/>
                </a:moveTo>
                <a:lnTo>
                  <a:pt x="4165" y="0"/>
                </a:lnTo>
                <a:lnTo>
                  <a:pt x="2070" y="1727"/>
                </a:lnTo>
                <a:lnTo>
                  <a:pt x="0" y="3022"/>
                </a:lnTo>
                <a:lnTo>
                  <a:pt x="15278" y="3022"/>
                </a:lnTo>
                <a:lnTo>
                  <a:pt x="19723" y="0"/>
                </a:lnTo>
                <a:close/>
              </a:path>
            </a:pathLst>
          </a:custGeom>
          <a:solidFill>
            <a:srgbClr val="231F20"/>
          </a:solidFill>
        </p:spPr>
        <p:txBody>
          <a:bodyPr wrap="square" lIns="0" tIns="0" rIns="0" bIns="0" rtlCol="0"/>
          <a:lstStyle/>
          <a:p>
            <a:endParaRPr/>
          </a:p>
        </p:txBody>
      </p:sp>
      <p:sp>
        <p:nvSpPr>
          <p:cNvPr id="1170" name="object 1170"/>
          <p:cNvSpPr/>
          <p:nvPr/>
        </p:nvSpPr>
        <p:spPr>
          <a:xfrm>
            <a:off x="5931120" y="4843491"/>
            <a:ext cx="25475" cy="2453"/>
          </a:xfrm>
          <a:custGeom>
            <a:avLst/>
            <a:gdLst/>
            <a:ahLst/>
            <a:cxnLst/>
            <a:rect l="l" t="t" r="r" b="b"/>
            <a:pathLst>
              <a:path w="19685" h="3175">
                <a:moveTo>
                  <a:pt x="19596" y="0"/>
                </a:moveTo>
                <a:lnTo>
                  <a:pt x="3670" y="0"/>
                </a:lnTo>
                <a:lnTo>
                  <a:pt x="0" y="3009"/>
                </a:lnTo>
                <a:lnTo>
                  <a:pt x="15176" y="3009"/>
                </a:lnTo>
                <a:lnTo>
                  <a:pt x="19596" y="0"/>
                </a:lnTo>
                <a:close/>
              </a:path>
            </a:pathLst>
          </a:custGeom>
          <a:solidFill>
            <a:srgbClr val="231F20"/>
          </a:solidFill>
        </p:spPr>
        <p:txBody>
          <a:bodyPr wrap="square" lIns="0" tIns="0" rIns="0" bIns="0" rtlCol="0"/>
          <a:lstStyle/>
          <a:p>
            <a:endParaRPr/>
          </a:p>
        </p:txBody>
      </p:sp>
      <p:sp>
        <p:nvSpPr>
          <p:cNvPr id="1171" name="object 1171"/>
          <p:cNvSpPr/>
          <p:nvPr/>
        </p:nvSpPr>
        <p:spPr>
          <a:xfrm>
            <a:off x="5933519" y="4842323"/>
            <a:ext cx="26296" cy="2453"/>
          </a:xfrm>
          <a:custGeom>
            <a:avLst/>
            <a:gdLst/>
            <a:ahLst/>
            <a:cxnLst/>
            <a:rect l="l" t="t" r="r" b="b"/>
            <a:pathLst>
              <a:path w="20320" h="3175">
                <a:moveTo>
                  <a:pt x="19977" y="0"/>
                </a:moveTo>
                <a:lnTo>
                  <a:pt x="3657" y="0"/>
                </a:lnTo>
                <a:lnTo>
                  <a:pt x="0" y="3009"/>
                </a:lnTo>
                <a:lnTo>
                  <a:pt x="15544" y="3009"/>
                </a:lnTo>
                <a:lnTo>
                  <a:pt x="19977" y="0"/>
                </a:lnTo>
                <a:close/>
              </a:path>
            </a:pathLst>
          </a:custGeom>
          <a:solidFill>
            <a:srgbClr val="231F20"/>
          </a:solidFill>
        </p:spPr>
        <p:txBody>
          <a:bodyPr wrap="square" lIns="0" tIns="0" rIns="0" bIns="0" rtlCol="0"/>
          <a:lstStyle/>
          <a:p>
            <a:endParaRPr/>
          </a:p>
        </p:txBody>
      </p:sp>
      <p:sp>
        <p:nvSpPr>
          <p:cNvPr id="1172" name="object 1172"/>
          <p:cNvSpPr/>
          <p:nvPr/>
        </p:nvSpPr>
        <p:spPr>
          <a:xfrm>
            <a:off x="5935870" y="4841156"/>
            <a:ext cx="27118" cy="2453"/>
          </a:xfrm>
          <a:custGeom>
            <a:avLst/>
            <a:gdLst/>
            <a:ahLst/>
            <a:cxnLst/>
            <a:rect l="l" t="t" r="r" b="b"/>
            <a:pathLst>
              <a:path w="20954" h="3175">
                <a:moveTo>
                  <a:pt x="20370" y="0"/>
                </a:moveTo>
                <a:lnTo>
                  <a:pt x="3683" y="0"/>
                </a:lnTo>
                <a:lnTo>
                  <a:pt x="0" y="3022"/>
                </a:lnTo>
                <a:lnTo>
                  <a:pt x="15938" y="3022"/>
                </a:lnTo>
                <a:lnTo>
                  <a:pt x="20370" y="0"/>
                </a:lnTo>
                <a:close/>
              </a:path>
            </a:pathLst>
          </a:custGeom>
          <a:solidFill>
            <a:srgbClr val="231F20"/>
          </a:solidFill>
        </p:spPr>
        <p:txBody>
          <a:bodyPr wrap="square" lIns="0" tIns="0" rIns="0" bIns="0" rtlCol="0"/>
          <a:lstStyle/>
          <a:p>
            <a:endParaRPr/>
          </a:p>
        </p:txBody>
      </p:sp>
      <p:sp>
        <p:nvSpPr>
          <p:cNvPr id="1173" name="object 1173"/>
          <p:cNvSpPr/>
          <p:nvPr/>
        </p:nvSpPr>
        <p:spPr>
          <a:xfrm>
            <a:off x="5938252" y="4839978"/>
            <a:ext cx="27118" cy="2453"/>
          </a:xfrm>
          <a:custGeom>
            <a:avLst/>
            <a:gdLst/>
            <a:ahLst/>
            <a:cxnLst/>
            <a:rect l="l" t="t" r="r" b="b"/>
            <a:pathLst>
              <a:path w="20954" h="3175">
                <a:moveTo>
                  <a:pt x="20751" y="0"/>
                </a:moveTo>
                <a:lnTo>
                  <a:pt x="3683" y="0"/>
                </a:lnTo>
                <a:lnTo>
                  <a:pt x="0" y="3022"/>
                </a:lnTo>
                <a:lnTo>
                  <a:pt x="16306" y="3022"/>
                </a:lnTo>
                <a:lnTo>
                  <a:pt x="20751" y="0"/>
                </a:lnTo>
                <a:close/>
              </a:path>
            </a:pathLst>
          </a:custGeom>
          <a:solidFill>
            <a:srgbClr val="231F20"/>
          </a:solidFill>
        </p:spPr>
        <p:txBody>
          <a:bodyPr wrap="square" lIns="0" tIns="0" rIns="0" bIns="0" rtlCol="0"/>
          <a:lstStyle/>
          <a:p>
            <a:endParaRPr/>
          </a:p>
        </p:txBody>
      </p:sp>
      <p:sp>
        <p:nvSpPr>
          <p:cNvPr id="1174" name="object 1174"/>
          <p:cNvSpPr/>
          <p:nvPr/>
        </p:nvSpPr>
        <p:spPr>
          <a:xfrm>
            <a:off x="5940635" y="4838820"/>
            <a:ext cx="27940" cy="2453"/>
          </a:xfrm>
          <a:custGeom>
            <a:avLst/>
            <a:gdLst/>
            <a:ahLst/>
            <a:cxnLst/>
            <a:rect l="l" t="t" r="r" b="b"/>
            <a:pathLst>
              <a:path w="21589" h="3175">
                <a:moveTo>
                  <a:pt x="21120" y="0"/>
                </a:moveTo>
                <a:lnTo>
                  <a:pt x="3670" y="0"/>
                </a:lnTo>
                <a:lnTo>
                  <a:pt x="0" y="3022"/>
                </a:lnTo>
                <a:lnTo>
                  <a:pt x="16675" y="3022"/>
                </a:lnTo>
                <a:lnTo>
                  <a:pt x="21120" y="0"/>
                </a:lnTo>
                <a:close/>
              </a:path>
            </a:pathLst>
          </a:custGeom>
          <a:solidFill>
            <a:srgbClr val="231F20"/>
          </a:solidFill>
        </p:spPr>
        <p:txBody>
          <a:bodyPr wrap="square" lIns="0" tIns="0" rIns="0" bIns="0" rtlCol="0"/>
          <a:lstStyle/>
          <a:p>
            <a:endParaRPr/>
          </a:p>
        </p:txBody>
      </p:sp>
      <p:sp>
        <p:nvSpPr>
          <p:cNvPr id="1175" name="object 1175"/>
          <p:cNvSpPr/>
          <p:nvPr/>
        </p:nvSpPr>
        <p:spPr>
          <a:xfrm>
            <a:off x="5943018" y="4837662"/>
            <a:ext cx="27940" cy="2453"/>
          </a:xfrm>
          <a:custGeom>
            <a:avLst/>
            <a:gdLst/>
            <a:ahLst/>
            <a:cxnLst/>
            <a:rect l="l" t="t" r="r" b="b"/>
            <a:pathLst>
              <a:path w="21589" h="3175">
                <a:moveTo>
                  <a:pt x="21488" y="0"/>
                </a:moveTo>
                <a:lnTo>
                  <a:pt x="3670" y="0"/>
                </a:lnTo>
                <a:lnTo>
                  <a:pt x="0" y="3009"/>
                </a:lnTo>
                <a:lnTo>
                  <a:pt x="17068" y="3009"/>
                </a:lnTo>
                <a:lnTo>
                  <a:pt x="21488" y="0"/>
                </a:lnTo>
                <a:close/>
              </a:path>
            </a:pathLst>
          </a:custGeom>
          <a:solidFill>
            <a:srgbClr val="231F20"/>
          </a:solidFill>
        </p:spPr>
        <p:txBody>
          <a:bodyPr wrap="square" lIns="0" tIns="0" rIns="0" bIns="0" rtlCol="0"/>
          <a:lstStyle/>
          <a:p>
            <a:endParaRPr/>
          </a:p>
        </p:txBody>
      </p:sp>
      <p:sp>
        <p:nvSpPr>
          <p:cNvPr id="1176" name="object 1176"/>
          <p:cNvSpPr/>
          <p:nvPr/>
        </p:nvSpPr>
        <p:spPr>
          <a:xfrm>
            <a:off x="5945402" y="4836494"/>
            <a:ext cx="28762" cy="2453"/>
          </a:xfrm>
          <a:custGeom>
            <a:avLst/>
            <a:gdLst/>
            <a:ahLst/>
            <a:cxnLst/>
            <a:rect l="l" t="t" r="r" b="b"/>
            <a:pathLst>
              <a:path w="22225" h="3175">
                <a:moveTo>
                  <a:pt x="21882" y="0"/>
                </a:moveTo>
                <a:lnTo>
                  <a:pt x="3670" y="0"/>
                </a:lnTo>
                <a:lnTo>
                  <a:pt x="0" y="3009"/>
                </a:lnTo>
                <a:lnTo>
                  <a:pt x="17449" y="3009"/>
                </a:lnTo>
                <a:lnTo>
                  <a:pt x="21882" y="0"/>
                </a:lnTo>
                <a:close/>
              </a:path>
            </a:pathLst>
          </a:custGeom>
          <a:solidFill>
            <a:srgbClr val="231F20"/>
          </a:solidFill>
        </p:spPr>
        <p:txBody>
          <a:bodyPr wrap="square" lIns="0" tIns="0" rIns="0" bIns="0" rtlCol="0"/>
          <a:lstStyle/>
          <a:p>
            <a:endParaRPr/>
          </a:p>
        </p:txBody>
      </p:sp>
      <p:sp>
        <p:nvSpPr>
          <p:cNvPr id="1177" name="object 1177"/>
          <p:cNvSpPr/>
          <p:nvPr/>
        </p:nvSpPr>
        <p:spPr>
          <a:xfrm>
            <a:off x="5947768" y="4835326"/>
            <a:ext cx="29584" cy="2453"/>
          </a:xfrm>
          <a:custGeom>
            <a:avLst/>
            <a:gdLst/>
            <a:ahLst/>
            <a:cxnLst/>
            <a:rect l="l" t="t" r="r" b="b"/>
            <a:pathLst>
              <a:path w="22860" h="3175">
                <a:moveTo>
                  <a:pt x="22263" y="0"/>
                </a:moveTo>
                <a:lnTo>
                  <a:pt x="3670" y="0"/>
                </a:lnTo>
                <a:lnTo>
                  <a:pt x="0" y="3022"/>
                </a:lnTo>
                <a:lnTo>
                  <a:pt x="17818" y="3022"/>
                </a:lnTo>
                <a:lnTo>
                  <a:pt x="22263" y="0"/>
                </a:lnTo>
                <a:close/>
              </a:path>
            </a:pathLst>
          </a:custGeom>
          <a:solidFill>
            <a:srgbClr val="231F20"/>
          </a:solidFill>
        </p:spPr>
        <p:txBody>
          <a:bodyPr wrap="square" lIns="0" tIns="0" rIns="0" bIns="0" rtlCol="0"/>
          <a:lstStyle/>
          <a:p>
            <a:endParaRPr/>
          </a:p>
        </p:txBody>
      </p:sp>
      <p:sp>
        <p:nvSpPr>
          <p:cNvPr id="1178" name="object 1178"/>
          <p:cNvSpPr/>
          <p:nvPr/>
        </p:nvSpPr>
        <p:spPr>
          <a:xfrm>
            <a:off x="5950151" y="4834158"/>
            <a:ext cx="29584" cy="2453"/>
          </a:xfrm>
          <a:custGeom>
            <a:avLst/>
            <a:gdLst/>
            <a:ahLst/>
            <a:cxnLst/>
            <a:rect l="l" t="t" r="r" b="b"/>
            <a:pathLst>
              <a:path w="22860" h="3175">
                <a:moveTo>
                  <a:pt x="22631" y="0"/>
                </a:moveTo>
                <a:lnTo>
                  <a:pt x="3670" y="0"/>
                </a:lnTo>
                <a:lnTo>
                  <a:pt x="0" y="3009"/>
                </a:lnTo>
                <a:lnTo>
                  <a:pt x="18211" y="3009"/>
                </a:lnTo>
                <a:lnTo>
                  <a:pt x="22631" y="0"/>
                </a:lnTo>
                <a:close/>
              </a:path>
            </a:pathLst>
          </a:custGeom>
          <a:solidFill>
            <a:srgbClr val="231F20"/>
          </a:solidFill>
        </p:spPr>
        <p:txBody>
          <a:bodyPr wrap="square" lIns="0" tIns="0" rIns="0" bIns="0" rtlCol="0"/>
          <a:lstStyle/>
          <a:p>
            <a:endParaRPr/>
          </a:p>
        </p:txBody>
      </p:sp>
      <p:sp>
        <p:nvSpPr>
          <p:cNvPr id="1179" name="object 1179"/>
          <p:cNvSpPr/>
          <p:nvPr/>
        </p:nvSpPr>
        <p:spPr>
          <a:xfrm>
            <a:off x="5952519" y="4832990"/>
            <a:ext cx="30405" cy="2453"/>
          </a:xfrm>
          <a:custGeom>
            <a:avLst/>
            <a:gdLst/>
            <a:ahLst/>
            <a:cxnLst/>
            <a:rect l="l" t="t" r="r" b="b"/>
            <a:pathLst>
              <a:path w="23495" h="3175">
                <a:moveTo>
                  <a:pt x="23012" y="0"/>
                </a:moveTo>
                <a:lnTo>
                  <a:pt x="3670" y="0"/>
                </a:lnTo>
                <a:lnTo>
                  <a:pt x="0" y="3009"/>
                </a:lnTo>
                <a:lnTo>
                  <a:pt x="18592" y="3009"/>
                </a:lnTo>
                <a:lnTo>
                  <a:pt x="23012" y="0"/>
                </a:lnTo>
                <a:close/>
              </a:path>
            </a:pathLst>
          </a:custGeom>
          <a:solidFill>
            <a:srgbClr val="231F20"/>
          </a:solidFill>
        </p:spPr>
        <p:txBody>
          <a:bodyPr wrap="square" lIns="0" tIns="0" rIns="0" bIns="0" rtlCol="0"/>
          <a:lstStyle/>
          <a:p>
            <a:endParaRPr/>
          </a:p>
        </p:txBody>
      </p:sp>
      <p:sp>
        <p:nvSpPr>
          <p:cNvPr id="1180" name="object 1180"/>
          <p:cNvSpPr/>
          <p:nvPr/>
        </p:nvSpPr>
        <p:spPr>
          <a:xfrm>
            <a:off x="5954901" y="4831823"/>
            <a:ext cx="30405" cy="2453"/>
          </a:xfrm>
          <a:custGeom>
            <a:avLst/>
            <a:gdLst/>
            <a:ahLst/>
            <a:cxnLst/>
            <a:rect l="l" t="t" r="r" b="b"/>
            <a:pathLst>
              <a:path w="23495" h="3175">
                <a:moveTo>
                  <a:pt x="23393" y="0"/>
                </a:moveTo>
                <a:lnTo>
                  <a:pt x="3670" y="0"/>
                </a:lnTo>
                <a:lnTo>
                  <a:pt x="0" y="3022"/>
                </a:lnTo>
                <a:lnTo>
                  <a:pt x="18961" y="3022"/>
                </a:lnTo>
                <a:lnTo>
                  <a:pt x="23393" y="0"/>
                </a:lnTo>
                <a:close/>
              </a:path>
            </a:pathLst>
          </a:custGeom>
          <a:solidFill>
            <a:srgbClr val="231F20"/>
          </a:solidFill>
        </p:spPr>
        <p:txBody>
          <a:bodyPr wrap="square" lIns="0" tIns="0" rIns="0" bIns="0" rtlCol="0"/>
          <a:lstStyle/>
          <a:p>
            <a:endParaRPr/>
          </a:p>
        </p:txBody>
      </p:sp>
      <p:sp>
        <p:nvSpPr>
          <p:cNvPr id="1181" name="object 1181"/>
          <p:cNvSpPr/>
          <p:nvPr/>
        </p:nvSpPr>
        <p:spPr>
          <a:xfrm>
            <a:off x="5957252" y="4830655"/>
            <a:ext cx="31227" cy="2453"/>
          </a:xfrm>
          <a:custGeom>
            <a:avLst/>
            <a:gdLst/>
            <a:ahLst/>
            <a:cxnLst/>
            <a:rect l="l" t="t" r="r" b="b"/>
            <a:pathLst>
              <a:path w="24129" h="3175">
                <a:moveTo>
                  <a:pt x="23799" y="0"/>
                </a:moveTo>
                <a:lnTo>
                  <a:pt x="3695" y="0"/>
                </a:lnTo>
                <a:lnTo>
                  <a:pt x="0" y="3022"/>
                </a:lnTo>
                <a:lnTo>
                  <a:pt x="19354" y="3022"/>
                </a:lnTo>
                <a:lnTo>
                  <a:pt x="23799" y="0"/>
                </a:lnTo>
                <a:close/>
              </a:path>
            </a:pathLst>
          </a:custGeom>
          <a:solidFill>
            <a:srgbClr val="231F20"/>
          </a:solidFill>
        </p:spPr>
        <p:txBody>
          <a:bodyPr wrap="square" lIns="0" tIns="0" rIns="0" bIns="0" rtlCol="0"/>
          <a:lstStyle/>
          <a:p>
            <a:endParaRPr/>
          </a:p>
        </p:txBody>
      </p:sp>
      <p:sp>
        <p:nvSpPr>
          <p:cNvPr id="1182" name="object 1182"/>
          <p:cNvSpPr/>
          <p:nvPr/>
        </p:nvSpPr>
        <p:spPr>
          <a:xfrm>
            <a:off x="5959667" y="4829497"/>
            <a:ext cx="32049" cy="2453"/>
          </a:xfrm>
          <a:custGeom>
            <a:avLst/>
            <a:gdLst/>
            <a:ahLst/>
            <a:cxnLst/>
            <a:rect l="l" t="t" r="r" b="b"/>
            <a:pathLst>
              <a:path w="24764" h="3175">
                <a:moveTo>
                  <a:pt x="24142" y="0"/>
                </a:moveTo>
                <a:lnTo>
                  <a:pt x="3657" y="0"/>
                </a:lnTo>
                <a:lnTo>
                  <a:pt x="0" y="3009"/>
                </a:lnTo>
                <a:lnTo>
                  <a:pt x="19723" y="3009"/>
                </a:lnTo>
                <a:lnTo>
                  <a:pt x="24142" y="0"/>
                </a:lnTo>
                <a:close/>
              </a:path>
            </a:pathLst>
          </a:custGeom>
          <a:solidFill>
            <a:srgbClr val="231F20"/>
          </a:solidFill>
        </p:spPr>
        <p:txBody>
          <a:bodyPr wrap="square" lIns="0" tIns="0" rIns="0" bIns="0" rtlCol="0"/>
          <a:lstStyle/>
          <a:p>
            <a:endParaRPr/>
          </a:p>
        </p:txBody>
      </p:sp>
      <p:sp>
        <p:nvSpPr>
          <p:cNvPr id="1183" name="object 1183"/>
          <p:cNvSpPr/>
          <p:nvPr/>
        </p:nvSpPr>
        <p:spPr>
          <a:xfrm>
            <a:off x="5962034" y="4828329"/>
            <a:ext cx="32049" cy="2453"/>
          </a:xfrm>
          <a:custGeom>
            <a:avLst/>
            <a:gdLst/>
            <a:ahLst/>
            <a:cxnLst/>
            <a:rect l="l" t="t" r="r" b="b"/>
            <a:pathLst>
              <a:path w="24764" h="3175">
                <a:moveTo>
                  <a:pt x="24523" y="0"/>
                </a:moveTo>
                <a:lnTo>
                  <a:pt x="3670" y="0"/>
                </a:lnTo>
                <a:lnTo>
                  <a:pt x="0" y="3009"/>
                </a:lnTo>
                <a:lnTo>
                  <a:pt x="20104" y="3009"/>
                </a:lnTo>
                <a:lnTo>
                  <a:pt x="24523" y="0"/>
                </a:lnTo>
                <a:close/>
              </a:path>
            </a:pathLst>
          </a:custGeom>
          <a:solidFill>
            <a:srgbClr val="231F20"/>
          </a:solidFill>
        </p:spPr>
        <p:txBody>
          <a:bodyPr wrap="square" lIns="0" tIns="0" rIns="0" bIns="0" rtlCol="0"/>
          <a:lstStyle/>
          <a:p>
            <a:endParaRPr/>
          </a:p>
        </p:txBody>
      </p:sp>
      <p:sp>
        <p:nvSpPr>
          <p:cNvPr id="1184" name="object 1184"/>
          <p:cNvSpPr/>
          <p:nvPr/>
        </p:nvSpPr>
        <p:spPr>
          <a:xfrm>
            <a:off x="5964384" y="4827161"/>
            <a:ext cx="32871" cy="2453"/>
          </a:xfrm>
          <a:custGeom>
            <a:avLst/>
            <a:gdLst/>
            <a:ahLst/>
            <a:cxnLst/>
            <a:rect l="l" t="t" r="r" b="b"/>
            <a:pathLst>
              <a:path w="25400" h="3175">
                <a:moveTo>
                  <a:pt x="24917" y="0"/>
                </a:moveTo>
                <a:lnTo>
                  <a:pt x="3683" y="0"/>
                </a:lnTo>
                <a:lnTo>
                  <a:pt x="0" y="3022"/>
                </a:lnTo>
                <a:lnTo>
                  <a:pt x="20485" y="3022"/>
                </a:lnTo>
                <a:lnTo>
                  <a:pt x="24917" y="0"/>
                </a:lnTo>
                <a:close/>
              </a:path>
            </a:pathLst>
          </a:custGeom>
          <a:solidFill>
            <a:srgbClr val="231F20"/>
          </a:solidFill>
        </p:spPr>
        <p:txBody>
          <a:bodyPr wrap="square" lIns="0" tIns="0" rIns="0" bIns="0" rtlCol="0"/>
          <a:lstStyle/>
          <a:p>
            <a:endParaRPr/>
          </a:p>
        </p:txBody>
      </p:sp>
      <p:sp>
        <p:nvSpPr>
          <p:cNvPr id="1185" name="object 1185"/>
          <p:cNvSpPr/>
          <p:nvPr/>
        </p:nvSpPr>
        <p:spPr>
          <a:xfrm>
            <a:off x="5966783" y="4826003"/>
            <a:ext cx="32871" cy="2453"/>
          </a:xfrm>
          <a:custGeom>
            <a:avLst/>
            <a:gdLst/>
            <a:ahLst/>
            <a:cxnLst/>
            <a:rect l="l" t="t" r="r" b="b"/>
            <a:pathLst>
              <a:path w="25400" h="3175">
                <a:moveTo>
                  <a:pt x="24853" y="0"/>
                </a:moveTo>
                <a:lnTo>
                  <a:pt x="3670" y="0"/>
                </a:lnTo>
                <a:lnTo>
                  <a:pt x="0" y="3022"/>
                </a:lnTo>
                <a:lnTo>
                  <a:pt x="20866" y="3022"/>
                </a:lnTo>
                <a:lnTo>
                  <a:pt x="23812" y="1003"/>
                </a:lnTo>
                <a:lnTo>
                  <a:pt x="24853" y="0"/>
                </a:lnTo>
                <a:close/>
              </a:path>
            </a:pathLst>
          </a:custGeom>
          <a:solidFill>
            <a:srgbClr val="231F20"/>
          </a:solidFill>
        </p:spPr>
        <p:txBody>
          <a:bodyPr wrap="square" lIns="0" tIns="0" rIns="0" bIns="0" rtlCol="0"/>
          <a:lstStyle/>
          <a:p>
            <a:endParaRPr/>
          </a:p>
        </p:txBody>
      </p:sp>
      <p:sp>
        <p:nvSpPr>
          <p:cNvPr id="1186" name="object 1186"/>
          <p:cNvSpPr/>
          <p:nvPr/>
        </p:nvSpPr>
        <p:spPr>
          <a:xfrm>
            <a:off x="5969151" y="4824836"/>
            <a:ext cx="32049" cy="2453"/>
          </a:xfrm>
          <a:custGeom>
            <a:avLst/>
            <a:gdLst/>
            <a:ahLst/>
            <a:cxnLst/>
            <a:rect l="l" t="t" r="r" b="b"/>
            <a:pathLst>
              <a:path w="24764" h="3175">
                <a:moveTo>
                  <a:pt x="24561" y="0"/>
                </a:moveTo>
                <a:lnTo>
                  <a:pt x="3683" y="0"/>
                </a:lnTo>
                <a:lnTo>
                  <a:pt x="0" y="3022"/>
                </a:lnTo>
                <a:lnTo>
                  <a:pt x="21234" y="3022"/>
                </a:lnTo>
                <a:lnTo>
                  <a:pt x="21983" y="2514"/>
                </a:lnTo>
                <a:lnTo>
                  <a:pt x="24561" y="0"/>
                </a:lnTo>
                <a:close/>
              </a:path>
            </a:pathLst>
          </a:custGeom>
          <a:solidFill>
            <a:srgbClr val="231F20"/>
          </a:solidFill>
        </p:spPr>
        <p:txBody>
          <a:bodyPr wrap="square" lIns="0" tIns="0" rIns="0" bIns="0" rtlCol="0"/>
          <a:lstStyle/>
          <a:p>
            <a:endParaRPr/>
          </a:p>
        </p:txBody>
      </p:sp>
      <p:sp>
        <p:nvSpPr>
          <p:cNvPr id="1187" name="object 1187"/>
          <p:cNvSpPr/>
          <p:nvPr/>
        </p:nvSpPr>
        <p:spPr>
          <a:xfrm>
            <a:off x="5971534" y="4823668"/>
            <a:ext cx="32049" cy="2453"/>
          </a:xfrm>
          <a:custGeom>
            <a:avLst/>
            <a:gdLst/>
            <a:ahLst/>
            <a:cxnLst/>
            <a:rect l="l" t="t" r="r" b="b"/>
            <a:pathLst>
              <a:path w="24764" h="3175">
                <a:moveTo>
                  <a:pt x="24282" y="0"/>
                </a:moveTo>
                <a:lnTo>
                  <a:pt x="3670" y="0"/>
                </a:lnTo>
                <a:lnTo>
                  <a:pt x="0" y="3009"/>
                </a:lnTo>
                <a:lnTo>
                  <a:pt x="21183" y="3009"/>
                </a:lnTo>
                <a:lnTo>
                  <a:pt x="24282" y="0"/>
                </a:lnTo>
                <a:close/>
              </a:path>
            </a:pathLst>
          </a:custGeom>
          <a:solidFill>
            <a:srgbClr val="231F20"/>
          </a:solidFill>
        </p:spPr>
        <p:txBody>
          <a:bodyPr wrap="square" lIns="0" tIns="0" rIns="0" bIns="0" rtlCol="0"/>
          <a:lstStyle/>
          <a:p>
            <a:endParaRPr/>
          </a:p>
        </p:txBody>
      </p:sp>
      <p:sp>
        <p:nvSpPr>
          <p:cNvPr id="1188" name="object 1188"/>
          <p:cNvSpPr/>
          <p:nvPr/>
        </p:nvSpPr>
        <p:spPr>
          <a:xfrm>
            <a:off x="5973916" y="4822500"/>
            <a:ext cx="31227" cy="2453"/>
          </a:xfrm>
          <a:custGeom>
            <a:avLst/>
            <a:gdLst/>
            <a:ahLst/>
            <a:cxnLst/>
            <a:rect l="l" t="t" r="r" b="b"/>
            <a:pathLst>
              <a:path w="24129" h="3175">
                <a:moveTo>
                  <a:pt x="24002" y="0"/>
                </a:moveTo>
                <a:lnTo>
                  <a:pt x="3670" y="0"/>
                </a:lnTo>
                <a:lnTo>
                  <a:pt x="0" y="3022"/>
                </a:lnTo>
                <a:lnTo>
                  <a:pt x="20878" y="3022"/>
                </a:lnTo>
                <a:lnTo>
                  <a:pt x="24002" y="0"/>
                </a:lnTo>
                <a:close/>
              </a:path>
            </a:pathLst>
          </a:custGeom>
          <a:solidFill>
            <a:srgbClr val="231F20"/>
          </a:solidFill>
        </p:spPr>
        <p:txBody>
          <a:bodyPr wrap="square" lIns="0" tIns="0" rIns="0" bIns="0" rtlCol="0"/>
          <a:lstStyle/>
          <a:p>
            <a:endParaRPr/>
          </a:p>
        </p:txBody>
      </p:sp>
      <p:sp>
        <p:nvSpPr>
          <p:cNvPr id="1189" name="object 1189"/>
          <p:cNvSpPr/>
          <p:nvPr/>
        </p:nvSpPr>
        <p:spPr>
          <a:xfrm>
            <a:off x="5976283" y="4821332"/>
            <a:ext cx="31227" cy="2453"/>
          </a:xfrm>
          <a:custGeom>
            <a:avLst/>
            <a:gdLst/>
            <a:ahLst/>
            <a:cxnLst/>
            <a:rect l="l" t="t" r="r" b="b"/>
            <a:pathLst>
              <a:path w="24129" h="3175">
                <a:moveTo>
                  <a:pt x="23723" y="0"/>
                </a:moveTo>
                <a:lnTo>
                  <a:pt x="3683" y="0"/>
                </a:lnTo>
                <a:lnTo>
                  <a:pt x="0" y="3022"/>
                </a:lnTo>
                <a:lnTo>
                  <a:pt x="20612" y="3022"/>
                </a:lnTo>
                <a:lnTo>
                  <a:pt x="23723" y="0"/>
                </a:lnTo>
                <a:close/>
              </a:path>
            </a:pathLst>
          </a:custGeom>
          <a:solidFill>
            <a:srgbClr val="231F20"/>
          </a:solidFill>
        </p:spPr>
        <p:txBody>
          <a:bodyPr wrap="square" lIns="0" tIns="0" rIns="0" bIns="0" rtlCol="0"/>
          <a:lstStyle/>
          <a:p>
            <a:endParaRPr/>
          </a:p>
        </p:txBody>
      </p:sp>
      <p:sp>
        <p:nvSpPr>
          <p:cNvPr id="1190" name="object 1190"/>
          <p:cNvSpPr/>
          <p:nvPr/>
        </p:nvSpPr>
        <p:spPr>
          <a:xfrm>
            <a:off x="5978666" y="4820174"/>
            <a:ext cx="30405" cy="2453"/>
          </a:xfrm>
          <a:custGeom>
            <a:avLst/>
            <a:gdLst/>
            <a:ahLst/>
            <a:cxnLst/>
            <a:rect l="l" t="t" r="r" b="b"/>
            <a:pathLst>
              <a:path w="23495" h="3175">
                <a:moveTo>
                  <a:pt x="23431" y="0"/>
                </a:moveTo>
                <a:lnTo>
                  <a:pt x="3670" y="0"/>
                </a:lnTo>
                <a:lnTo>
                  <a:pt x="0" y="3009"/>
                </a:lnTo>
                <a:lnTo>
                  <a:pt x="20332" y="3009"/>
                </a:lnTo>
                <a:lnTo>
                  <a:pt x="23431" y="0"/>
                </a:lnTo>
                <a:close/>
              </a:path>
            </a:pathLst>
          </a:custGeom>
          <a:solidFill>
            <a:srgbClr val="231F20"/>
          </a:solidFill>
        </p:spPr>
        <p:txBody>
          <a:bodyPr wrap="square" lIns="0" tIns="0" rIns="0" bIns="0" rtlCol="0"/>
          <a:lstStyle/>
          <a:p>
            <a:endParaRPr/>
          </a:p>
        </p:txBody>
      </p:sp>
      <p:sp>
        <p:nvSpPr>
          <p:cNvPr id="1191" name="object 1191"/>
          <p:cNvSpPr/>
          <p:nvPr/>
        </p:nvSpPr>
        <p:spPr>
          <a:xfrm>
            <a:off x="5981050" y="4819006"/>
            <a:ext cx="30405" cy="2453"/>
          </a:xfrm>
          <a:custGeom>
            <a:avLst/>
            <a:gdLst/>
            <a:ahLst/>
            <a:cxnLst/>
            <a:rect l="l" t="t" r="r" b="b"/>
            <a:pathLst>
              <a:path w="23495" h="3175">
                <a:moveTo>
                  <a:pt x="23152" y="0"/>
                </a:moveTo>
                <a:lnTo>
                  <a:pt x="3670" y="0"/>
                </a:lnTo>
                <a:lnTo>
                  <a:pt x="0" y="3022"/>
                </a:lnTo>
                <a:lnTo>
                  <a:pt x="20040" y="3022"/>
                </a:lnTo>
                <a:lnTo>
                  <a:pt x="23152" y="0"/>
                </a:lnTo>
                <a:close/>
              </a:path>
            </a:pathLst>
          </a:custGeom>
          <a:solidFill>
            <a:srgbClr val="231F20"/>
          </a:solidFill>
        </p:spPr>
        <p:txBody>
          <a:bodyPr wrap="square" lIns="0" tIns="0" rIns="0" bIns="0" rtlCol="0"/>
          <a:lstStyle/>
          <a:p>
            <a:endParaRPr/>
          </a:p>
        </p:txBody>
      </p:sp>
      <p:sp>
        <p:nvSpPr>
          <p:cNvPr id="1192" name="object 1192"/>
          <p:cNvSpPr/>
          <p:nvPr/>
        </p:nvSpPr>
        <p:spPr>
          <a:xfrm>
            <a:off x="5983416" y="4817838"/>
            <a:ext cx="29584" cy="2453"/>
          </a:xfrm>
          <a:custGeom>
            <a:avLst/>
            <a:gdLst/>
            <a:ahLst/>
            <a:cxnLst/>
            <a:rect l="l" t="t" r="r" b="b"/>
            <a:pathLst>
              <a:path w="22860" h="3175">
                <a:moveTo>
                  <a:pt x="22860" y="0"/>
                </a:moveTo>
                <a:lnTo>
                  <a:pt x="3683" y="0"/>
                </a:lnTo>
                <a:lnTo>
                  <a:pt x="0" y="3022"/>
                </a:lnTo>
                <a:lnTo>
                  <a:pt x="19761" y="3022"/>
                </a:lnTo>
                <a:lnTo>
                  <a:pt x="22860" y="0"/>
                </a:lnTo>
                <a:close/>
              </a:path>
            </a:pathLst>
          </a:custGeom>
          <a:solidFill>
            <a:srgbClr val="231F20"/>
          </a:solidFill>
        </p:spPr>
        <p:txBody>
          <a:bodyPr wrap="square" lIns="0" tIns="0" rIns="0" bIns="0" rtlCol="0"/>
          <a:lstStyle/>
          <a:p>
            <a:endParaRPr/>
          </a:p>
        </p:txBody>
      </p:sp>
      <p:sp>
        <p:nvSpPr>
          <p:cNvPr id="1193" name="object 1193"/>
          <p:cNvSpPr/>
          <p:nvPr/>
        </p:nvSpPr>
        <p:spPr>
          <a:xfrm>
            <a:off x="5985815" y="4816670"/>
            <a:ext cx="29584" cy="2453"/>
          </a:xfrm>
          <a:custGeom>
            <a:avLst/>
            <a:gdLst/>
            <a:ahLst/>
            <a:cxnLst/>
            <a:rect l="l" t="t" r="r" b="b"/>
            <a:pathLst>
              <a:path w="22860" h="3175">
                <a:moveTo>
                  <a:pt x="22580" y="0"/>
                </a:moveTo>
                <a:lnTo>
                  <a:pt x="3670" y="0"/>
                </a:lnTo>
                <a:lnTo>
                  <a:pt x="0" y="3009"/>
                </a:lnTo>
                <a:lnTo>
                  <a:pt x="19469" y="3009"/>
                </a:lnTo>
                <a:lnTo>
                  <a:pt x="22580" y="0"/>
                </a:lnTo>
                <a:close/>
              </a:path>
            </a:pathLst>
          </a:custGeom>
          <a:solidFill>
            <a:srgbClr val="231F20"/>
          </a:solidFill>
        </p:spPr>
        <p:txBody>
          <a:bodyPr wrap="square" lIns="0" tIns="0" rIns="0" bIns="0" rtlCol="0"/>
          <a:lstStyle/>
          <a:p>
            <a:endParaRPr/>
          </a:p>
        </p:txBody>
      </p:sp>
      <p:sp>
        <p:nvSpPr>
          <p:cNvPr id="1194" name="object 1194"/>
          <p:cNvSpPr/>
          <p:nvPr/>
        </p:nvSpPr>
        <p:spPr>
          <a:xfrm>
            <a:off x="5988182" y="4815513"/>
            <a:ext cx="29584" cy="2453"/>
          </a:xfrm>
          <a:custGeom>
            <a:avLst/>
            <a:gdLst/>
            <a:ahLst/>
            <a:cxnLst/>
            <a:rect l="l" t="t" r="r" b="b"/>
            <a:pathLst>
              <a:path w="22860" h="3175">
                <a:moveTo>
                  <a:pt x="22288" y="0"/>
                </a:moveTo>
                <a:lnTo>
                  <a:pt x="3670" y="0"/>
                </a:lnTo>
                <a:lnTo>
                  <a:pt x="0" y="3009"/>
                </a:lnTo>
                <a:lnTo>
                  <a:pt x="19189" y="3009"/>
                </a:lnTo>
                <a:lnTo>
                  <a:pt x="22288" y="0"/>
                </a:lnTo>
                <a:close/>
              </a:path>
            </a:pathLst>
          </a:custGeom>
          <a:solidFill>
            <a:srgbClr val="231F20"/>
          </a:solidFill>
        </p:spPr>
        <p:txBody>
          <a:bodyPr wrap="square" lIns="0" tIns="0" rIns="0" bIns="0" rtlCol="0"/>
          <a:lstStyle/>
          <a:p>
            <a:endParaRPr/>
          </a:p>
        </p:txBody>
      </p:sp>
      <p:sp>
        <p:nvSpPr>
          <p:cNvPr id="1195" name="object 1195"/>
          <p:cNvSpPr/>
          <p:nvPr/>
        </p:nvSpPr>
        <p:spPr>
          <a:xfrm>
            <a:off x="5990566" y="4814344"/>
            <a:ext cx="28762" cy="2453"/>
          </a:xfrm>
          <a:custGeom>
            <a:avLst/>
            <a:gdLst/>
            <a:ahLst/>
            <a:cxnLst/>
            <a:rect l="l" t="t" r="r" b="b"/>
            <a:pathLst>
              <a:path w="22225" h="3175">
                <a:moveTo>
                  <a:pt x="22009" y="0"/>
                </a:moveTo>
                <a:lnTo>
                  <a:pt x="3670" y="0"/>
                </a:lnTo>
                <a:lnTo>
                  <a:pt x="0" y="3009"/>
                </a:lnTo>
                <a:lnTo>
                  <a:pt x="18910" y="3009"/>
                </a:lnTo>
                <a:lnTo>
                  <a:pt x="22009" y="0"/>
                </a:lnTo>
                <a:close/>
              </a:path>
            </a:pathLst>
          </a:custGeom>
          <a:solidFill>
            <a:srgbClr val="231F20"/>
          </a:solidFill>
        </p:spPr>
        <p:txBody>
          <a:bodyPr wrap="square" lIns="0" tIns="0" rIns="0" bIns="0" rtlCol="0"/>
          <a:lstStyle/>
          <a:p>
            <a:endParaRPr/>
          </a:p>
        </p:txBody>
      </p:sp>
      <p:sp>
        <p:nvSpPr>
          <p:cNvPr id="1196" name="object 1196"/>
          <p:cNvSpPr/>
          <p:nvPr/>
        </p:nvSpPr>
        <p:spPr>
          <a:xfrm>
            <a:off x="5992916" y="4813177"/>
            <a:ext cx="28762" cy="2453"/>
          </a:xfrm>
          <a:custGeom>
            <a:avLst/>
            <a:gdLst/>
            <a:ahLst/>
            <a:cxnLst/>
            <a:rect l="l" t="t" r="r" b="b"/>
            <a:pathLst>
              <a:path w="22225" h="3175">
                <a:moveTo>
                  <a:pt x="21742" y="0"/>
                </a:moveTo>
                <a:lnTo>
                  <a:pt x="3683" y="0"/>
                </a:lnTo>
                <a:lnTo>
                  <a:pt x="0" y="3022"/>
                </a:lnTo>
                <a:lnTo>
                  <a:pt x="18605" y="3022"/>
                </a:lnTo>
                <a:lnTo>
                  <a:pt x="21742" y="0"/>
                </a:lnTo>
                <a:close/>
              </a:path>
            </a:pathLst>
          </a:custGeom>
          <a:solidFill>
            <a:srgbClr val="231F20"/>
          </a:solidFill>
        </p:spPr>
        <p:txBody>
          <a:bodyPr wrap="square" lIns="0" tIns="0" rIns="0" bIns="0" rtlCol="0"/>
          <a:lstStyle/>
          <a:p>
            <a:endParaRPr/>
          </a:p>
        </p:txBody>
      </p:sp>
      <p:sp>
        <p:nvSpPr>
          <p:cNvPr id="1197" name="object 1197"/>
          <p:cNvSpPr/>
          <p:nvPr/>
        </p:nvSpPr>
        <p:spPr>
          <a:xfrm>
            <a:off x="5995299" y="4812009"/>
            <a:ext cx="27940" cy="2453"/>
          </a:xfrm>
          <a:custGeom>
            <a:avLst/>
            <a:gdLst/>
            <a:ahLst/>
            <a:cxnLst/>
            <a:rect l="l" t="t" r="r" b="b"/>
            <a:pathLst>
              <a:path w="21589" h="3175">
                <a:moveTo>
                  <a:pt x="21450" y="0"/>
                </a:moveTo>
                <a:lnTo>
                  <a:pt x="3683" y="0"/>
                </a:lnTo>
                <a:lnTo>
                  <a:pt x="0" y="3022"/>
                </a:lnTo>
                <a:lnTo>
                  <a:pt x="18338" y="3022"/>
                </a:lnTo>
                <a:lnTo>
                  <a:pt x="21450" y="0"/>
                </a:lnTo>
                <a:close/>
              </a:path>
            </a:pathLst>
          </a:custGeom>
          <a:solidFill>
            <a:srgbClr val="231F20"/>
          </a:solidFill>
        </p:spPr>
        <p:txBody>
          <a:bodyPr wrap="square" lIns="0" tIns="0" rIns="0" bIns="0" rtlCol="0"/>
          <a:lstStyle/>
          <a:p>
            <a:endParaRPr/>
          </a:p>
        </p:txBody>
      </p:sp>
      <p:sp>
        <p:nvSpPr>
          <p:cNvPr id="1198" name="object 1198"/>
          <p:cNvSpPr/>
          <p:nvPr/>
        </p:nvSpPr>
        <p:spPr>
          <a:xfrm>
            <a:off x="5997698" y="4810831"/>
            <a:ext cx="27940" cy="2453"/>
          </a:xfrm>
          <a:custGeom>
            <a:avLst/>
            <a:gdLst/>
            <a:ahLst/>
            <a:cxnLst/>
            <a:rect l="l" t="t" r="r" b="b"/>
            <a:pathLst>
              <a:path w="21589" h="3175">
                <a:moveTo>
                  <a:pt x="21158" y="0"/>
                </a:moveTo>
                <a:lnTo>
                  <a:pt x="3416" y="0"/>
                </a:lnTo>
                <a:lnTo>
                  <a:pt x="1854" y="1511"/>
                </a:lnTo>
                <a:lnTo>
                  <a:pt x="0" y="3022"/>
                </a:lnTo>
                <a:lnTo>
                  <a:pt x="18059" y="3022"/>
                </a:lnTo>
                <a:lnTo>
                  <a:pt x="21158" y="0"/>
                </a:lnTo>
                <a:close/>
              </a:path>
            </a:pathLst>
          </a:custGeom>
          <a:solidFill>
            <a:srgbClr val="231F20"/>
          </a:solidFill>
        </p:spPr>
        <p:txBody>
          <a:bodyPr wrap="square" lIns="0" tIns="0" rIns="0" bIns="0" rtlCol="0"/>
          <a:lstStyle/>
          <a:p>
            <a:endParaRPr/>
          </a:p>
        </p:txBody>
      </p:sp>
      <p:sp>
        <p:nvSpPr>
          <p:cNvPr id="1199" name="object 1199"/>
          <p:cNvSpPr/>
          <p:nvPr/>
        </p:nvSpPr>
        <p:spPr>
          <a:xfrm>
            <a:off x="6000083" y="4809673"/>
            <a:ext cx="27118" cy="2453"/>
          </a:xfrm>
          <a:custGeom>
            <a:avLst/>
            <a:gdLst/>
            <a:ahLst/>
            <a:cxnLst/>
            <a:rect l="l" t="t" r="r" b="b"/>
            <a:pathLst>
              <a:path w="20954" h="3175">
                <a:moveTo>
                  <a:pt x="20853" y="0"/>
                </a:moveTo>
                <a:lnTo>
                  <a:pt x="3124" y="0"/>
                </a:lnTo>
                <a:lnTo>
                  <a:pt x="0" y="3009"/>
                </a:lnTo>
                <a:lnTo>
                  <a:pt x="17754" y="3009"/>
                </a:lnTo>
                <a:lnTo>
                  <a:pt x="20853" y="0"/>
                </a:lnTo>
                <a:close/>
              </a:path>
            </a:pathLst>
          </a:custGeom>
          <a:solidFill>
            <a:srgbClr val="231F20"/>
          </a:solidFill>
        </p:spPr>
        <p:txBody>
          <a:bodyPr wrap="square" lIns="0" tIns="0" rIns="0" bIns="0" rtlCol="0"/>
          <a:lstStyle/>
          <a:p>
            <a:endParaRPr/>
          </a:p>
        </p:txBody>
      </p:sp>
      <p:sp>
        <p:nvSpPr>
          <p:cNvPr id="1200" name="object 1200"/>
          <p:cNvSpPr/>
          <p:nvPr/>
        </p:nvSpPr>
        <p:spPr>
          <a:xfrm>
            <a:off x="6002104" y="4808516"/>
            <a:ext cx="27118" cy="2453"/>
          </a:xfrm>
          <a:custGeom>
            <a:avLst/>
            <a:gdLst/>
            <a:ahLst/>
            <a:cxnLst/>
            <a:rect l="l" t="t" r="r" b="b"/>
            <a:pathLst>
              <a:path w="20954" h="3175">
                <a:moveTo>
                  <a:pt x="20853" y="0"/>
                </a:moveTo>
                <a:lnTo>
                  <a:pt x="3136" y="0"/>
                </a:lnTo>
                <a:lnTo>
                  <a:pt x="0" y="3009"/>
                </a:lnTo>
                <a:lnTo>
                  <a:pt x="17754" y="3009"/>
                </a:lnTo>
                <a:lnTo>
                  <a:pt x="20853" y="0"/>
                </a:lnTo>
                <a:close/>
              </a:path>
            </a:pathLst>
          </a:custGeom>
          <a:solidFill>
            <a:srgbClr val="231F20"/>
          </a:solidFill>
        </p:spPr>
        <p:txBody>
          <a:bodyPr wrap="square" lIns="0" tIns="0" rIns="0" bIns="0" rtlCol="0"/>
          <a:lstStyle/>
          <a:p>
            <a:endParaRPr/>
          </a:p>
        </p:txBody>
      </p:sp>
      <p:sp>
        <p:nvSpPr>
          <p:cNvPr id="1201" name="object 1201"/>
          <p:cNvSpPr/>
          <p:nvPr/>
        </p:nvSpPr>
        <p:spPr>
          <a:xfrm>
            <a:off x="6004126" y="4807338"/>
            <a:ext cx="27118" cy="2453"/>
          </a:xfrm>
          <a:custGeom>
            <a:avLst/>
            <a:gdLst/>
            <a:ahLst/>
            <a:cxnLst/>
            <a:rect l="l" t="t" r="r" b="b"/>
            <a:pathLst>
              <a:path w="20954" h="3175">
                <a:moveTo>
                  <a:pt x="20840" y="0"/>
                </a:moveTo>
                <a:lnTo>
                  <a:pt x="3149" y="0"/>
                </a:lnTo>
                <a:lnTo>
                  <a:pt x="0" y="3035"/>
                </a:lnTo>
                <a:lnTo>
                  <a:pt x="17729" y="3035"/>
                </a:lnTo>
                <a:lnTo>
                  <a:pt x="20840" y="0"/>
                </a:lnTo>
                <a:close/>
              </a:path>
            </a:pathLst>
          </a:custGeom>
          <a:solidFill>
            <a:srgbClr val="231F20"/>
          </a:solidFill>
        </p:spPr>
        <p:txBody>
          <a:bodyPr wrap="square" lIns="0" tIns="0" rIns="0" bIns="0" rtlCol="0"/>
          <a:lstStyle/>
          <a:p>
            <a:endParaRPr/>
          </a:p>
        </p:txBody>
      </p:sp>
      <p:sp>
        <p:nvSpPr>
          <p:cNvPr id="1202" name="object 1202"/>
          <p:cNvSpPr/>
          <p:nvPr/>
        </p:nvSpPr>
        <p:spPr>
          <a:xfrm>
            <a:off x="6006179" y="4806180"/>
            <a:ext cx="27118" cy="2453"/>
          </a:xfrm>
          <a:custGeom>
            <a:avLst/>
            <a:gdLst/>
            <a:ahLst/>
            <a:cxnLst/>
            <a:rect l="l" t="t" r="r" b="b"/>
            <a:pathLst>
              <a:path w="20954" h="3175">
                <a:moveTo>
                  <a:pt x="20802" y="0"/>
                </a:moveTo>
                <a:lnTo>
                  <a:pt x="3136" y="0"/>
                </a:lnTo>
                <a:lnTo>
                  <a:pt x="0" y="3022"/>
                </a:lnTo>
                <a:lnTo>
                  <a:pt x="17703" y="3022"/>
                </a:lnTo>
                <a:lnTo>
                  <a:pt x="20802" y="0"/>
                </a:lnTo>
                <a:close/>
              </a:path>
            </a:pathLst>
          </a:custGeom>
          <a:solidFill>
            <a:srgbClr val="231F20"/>
          </a:solidFill>
        </p:spPr>
        <p:txBody>
          <a:bodyPr wrap="square" lIns="0" tIns="0" rIns="0" bIns="0" rtlCol="0"/>
          <a:lstStyle/>
          <a:p>
            <a:endParaRPr/>
          </a:p>
        </p:txBody>
      </p:sp>
      <p:sp>
        <p:nvSpPr>
          <p:cNvPr id="1203" name="object 1203"/>
          <p:cNvSpPr/>
          <p:nvPr/>
        </p:nvSpPr>
        <p:spPr>
          <a:xfrm>
            <a:off x="6008218" y="4805012"/>
            <a:ext cx="27118" cy="2453"/>
          </a:xfrm>
          <a:custGeom>
            <a:avLst/>
            <a:gdLst/>
            <a:ahLst/>
            <a:cxnLst/>
            <a:rect l="l" t="t" r="r" b="b"/>
            <a:pathLst>
              <a:path w="20954" h="3175">
                <a:moveTo>
                  <a:pt x="20789" y="0"/>
                </a:moveTo>
                <a:lnTo>
                  <a:pt x="3136" y="0"/>
                </a:lnTo>
                <a:lnTo>
                  <a:pt x="0" y="3009"/>
                </a:lnTo>
                <a:lnTo>
                  <a:pt x="17691" y="3009"/>
                </a:lnTo>
                <a:lnTo>
                  <a:pt x="20789" y="0"/>
                </a:lnTo>
                <a:close/>
              </a:path>
            </a:pathLst>
          </a:custGeom>
          <a:solidFill>
            <a:srgbClr val="231F20"/>
          </a:solidFill>
        </p:spPr>
        <p:txBody>
          <a:bodyPr wrap="square" lIns="0" tIns="0" rIns="0" bIns="0" rtlCol="0"/>
          <a:lstStyle/>
          <a:p>
            <a:endParaRPr/>
          </a:p>
        </p:txBody>
      </p:sp>
      <p:sp>
        <p:nvSpPr>
          <p:cNvPr id="1204" name="object 1204"/>
          <p:cNvSpPr/>
          <p:nvPr/>
        </p:nvSpPr>
        <p:spPr>
          <a:xfrm>
            <a:off x="6010239" y="4803844"/>
            <a:ext cx="27118" cy="2453"/>
          </a:xfrm>
          <a:custGeom>
            <a:avLst/>
            <a:gdLst/>
            <a:ahLst/>
            <a:cxnLst/>
            <a:rect l="l" t="t" r="r" b="b"/>
            <a:pathLst>
              <a:path w="20954" h="3175">
                <a:moveTo>
                  <a:pt x="20777" y="0"/>
                </a:moveTo>
                <a:lnTo>
                  <a:pt x="3136" y="0"/>
                </a:lnTo>
                <a:lnTo>
                  <a:pt x="0" y="3022"/>
                </a:lnTo>
                <a:lnTo>
                  <a:pt x="17665" y="3022"/>
                </a:lnTo>
                <a:lnTo>
                  <a:pt x="20777" y="0"/>
                </a:lnTo>
                <a:close/>
              </a:path>
            </a:pathLst>
          </a:custGeom>
          <a:solidFill>
            <a:srgbClr val="231F20"/>
          </a:solidFill>
        </p:spPr>
        <p:txBody>
          <a:bodyPr wrap="square" lIns="0" tIns="0" rIns="0" bIns="0" rtlCol="0"/>
          <a:lstStyle/>
          <a:p>
            <a:endParaRPr/>
          </a:p>
        </p:txBody>
      </p:sp>
      <p:sp>
        <p:nvSpPr>
          <p:cNvPr id="1205" name="object 1205"/>
          <p:cNvSpPr/>
          <p:nvPr/>
        </p:nvSpPr>
        <p:spPr>
          <a:xfrm>
            <a:off x="6012260" y="4802686"/>
            <a:ext cx="27118" cy="2453"/>
          </a:xfrm>
          <a:custGeom>
            <a:avLst/>
            <a:gdLst/>
            <a:ahLst/>
            <a:cxnLst/>
            <a:rect l="l" t="t" r="r" b="b"/>
            <a:pathLst>
              <a:path w="20954" h="3175">
                <a:moveTo>
                  <a:pt x="20764" y="0"/>
                </a:moveTo>
                <a:lnTo>
                  <a:pt x="3149" y="0"/>
                </a:lnTo>
                <a:lnTo>
                  <a:pt x="0" y="3022"/>
                </a:lnTo>
                <a:lnTo>
                  <a:pt x="17665" y="3022"/>
                </a:lnTo>
                <a:lnTo>
                  <a:pt x="20764" y="0"/>
                </a:lnTo>
                <a:close/>
              </a:path>
            </a:pathLst>
          </a:custGeom>
          <a:solidFill>
            <a:srgbClr val="231F20"/>
          </a:solidFill>
        </p:spPr>
        <p:txBody>
          <a:bodyPr wrap="square" lIns="0" tIns="0" rIns="0" bIns="0" rtlCol="0"/>
          <a:lstStyle/>
          <a:p>
            <a:endParaRPr/>
          </a:p>
        </p:txBody>
      </p:sp>
      <p:sp>
        <p:nvSpPr>
          <p:cNvPr id="1206" name="object 1206"/>
          <p:cNvSpPr/>
          <p:nvPr/>
        </p:nvSpPr>
        <p:spPr>
          <a:xfrm>
            <a:off x="6014315" y="4801518"/>
            <a:ext cx="27118" cy="2453"/>
          </a:xfrm>
          <a:custGeom>
            <a:avLst/>
            <a:gdLst/>
            <a:ahLst/>
            <a:cxnLst/>
            <a:rect l="l" t="t" r="r" b="b"/>
            <a:pathLst>
              <a:path w="20954" h="3175">
                <a:moveTo>
                  <a:pt x="20739" y="0"/>
                </a:moveTo>
                <a:lnTo>
                  <a:pt x="3136" y="0"/>
                </a:lnTo>
                <a:lnTo>
                  <a:pt x="0" y="3022"/>
                </a:lnTo>
                <a:lnTo>
                  <a:pt x="17627" y="3022"/>
                </a:lnTo>
                <a:lnTo>
                  <a:pt x="20739" y="0"/>
                </a:lnTo>
                <a:close/>
              </a:path>
            </a:pathLst>
          </a:custGeom>
          <a:solidFill>
            <a:srgbClr val="231F20"/>
          </a:solidFill>
        </p:spPr>
        <p:txBody>
          <a:bodyPr wrap="square" lIns="0" tIns="0" rIns="0" bIns="0" rtlCol="0"/>
          <a:lstStyle/>
          <a:p>
            <a:endParaRPr/>
          </a:p>
        </p:txBody>
      </p:sp>
      <p:sp>
        <p:nvSpPr>
          <p:cNvPr id="1207" name="object 1207"/>
          <p:cNvSpPr/>
          <p:nvPr/>
        </p:nvSpPr>
        <p:spPr>
          <a:xfrm>
            <a:off x="6016337" y="4800350"/>
            <a:ext cx="27118" cy="2453"/>
          </a:xfrm>
          <a:custGeom>
            <a:avLst/>
            <a:gdLst/>
            <a:ahLst/>
            <a:cxnLst/>
            <a:rect l="l" t="t" r="r" b="b"/>
            <a:pathLst>
              <a:path w="20954" h="3175">
                <a:moveTo>
                  <a:pt x="20713" y="0"/>
                </a:moveTo>
                <a:lnTo>
                  <a:pt x="3136" y="0"/>
                </a:lnTo>
                <a:lnTo>
                  <a:pt x="0" y="3009"/>
                </a:lnTo>
                <a:lnTo>
                  <a:pt x="17627" y="3009"/>
                </a:lnTo>
                <a:lnTo>
                  <a:pt x="20713" y="0"/>
                </a:lnTo>
                <a:close/>
              </a:path>
            </a:pathLst>
          </a:custGeom>
          <a:solidFill>
            <a:srgbClr val="231F20"/>
          </a:solidFill>
        </p:spPr>
        <p:txBody>
          <a:bodyPr wrap="square" lIns="0" tIns="0" rIns="0" bIns="0" rtlCol="0"/>
          <a:lstStyle/>
          <a:p>
            <a:endParaRPr/>
          </a:p>
        </p:txBody>
      </p:sp>
      <p:sp>
        <p:nvSpPr>
          <p:cNvPr id="1208" name="object 1208"/>
          <p:cNvSpPr/>
          <p:nvPr/>
        </p:nvSpPr>
        <p:spPr>
          <a:xfrm>
            <a:off x="6018375" y="4799183"/>
            <a:ext cx="27118" cy="2453"/>
          </a:xfrm>
          <a:custGeom>
            <a:avLst/>
            <a:gdLst/>
            <a:ahLst/>
            <a:cxnLst/>
            <a:rect l="l" t="t" r="r" b="b"/>
            <a:pathLst>
              <a:path w="20954" h="3175">
                <a:moveTo>
                  <a:pt x="20701" y="0"/>
                </a:moveTo>
                <a:lnTo>
                  <a:pt x="3136" y="0"/>
                </a:lnTo>
                <a:lnTo>
                  <a:pt x="0" y="3022"/>
                </a:lnTo>
                <a:lnTo>
                  <a:pt x="17589" y="3022"/>
                </a:lnTo>
                <a:lnTo>
                  <a:pt x="20701" y="0"/>
                </a:lnTo>
                <a:close/>
              </a:path>
            </a:pathLst>
          </a:custGeom>
          <a:solidFill>
            <a:srgbClr val="231F20"/>
          </a:solidFill>
        </p:spPr>
        <p:txBody>
          <a:bodyPr wrap="square" lIns="0" tIns="0" rIns="0" bIns="0" rtlCol="0"/>
          <a:lstStyle/>
          <a:p>
            <a:endParaRPr/>
          </a:p>
        </p:txBody>
      </p:sp>
      <p:sp>
        <p:nvSpPr>
          <p:cNvPr id="1209" name="object 1209"/>
          <p:cNvSpPr/>
          <p:nvPr/>
        </p:nvSpPr>
        <p:spPr>
          <a:xfrm>
            <a:off x="6020397" y="4798015"/>
            <a:ext cx="27118" cy="2453"/>
          </a:xfrm>
          <a:custGeom>
            <a:avLst/>
            <a:gdLst/>
            <a:ahLst/>
            <a:cxnLst/>
            <a:rect l="l" t="t" r="r" b="b"/>
            <a:pathLst>
              <a:path w="20954" h="3175">
                <a:moveTo>
                  <a:pt x="20688" y="0"/>
                </a:moveTo>
                <a:lnTo>
                  <a:pt x="3136" y="0"/>
                </a:lnTo>
                <a:lnTo>
                  <a:pt x="0" y="3022"/>
                </a:lnTo>
                <a:lnTo>
                  <a:pt x="17589" y="3022"/>
                </a:lnTo>
                <a:lnTo>
                  <a:pt x="20688" y="0"/>
                </a:lnTo>
                <a:close/>
              </a:path>
            </a:pathLst>
          </a:custGeom>
          <a:solidFill>
            <a:srgbClr val="231F20"/>
          </a:solidFill>
        </p:spPr>
        <p:txBody>
          <a:bodyPr wrap="square" lIns="0" tIns="0" rIns="0" bIns="0" rtlCol="0"/>
          <a:lstStyle/>
          <a:p>
            <a:endParaRPr/>
          </a:p>
        </p:txBody>
      </p:sp>
      <p:sp>
        <p:nvSpPr>
          <p:cNvPr id="1210" name="object 1210"/>
          <p:cNvSpPr/>
          <p:nvPr/>
        </p:nvSpPr>
        <p:spPr>
          <a:xfrm>
            <a:off x="6022450" y="4796857"/>
            <a:ext cx="27118" cy="2453"/>
          </a:xfrm>
          <a:custGeom>
            <a:avLst/>
            <a:gdLst/>
            <a:ahLst/>
            <a:cxnLst/>
            <a:rect l="l" t="t" r="r" b="b"/>
            <a:pathLst>
              <a:path w="20954" h="3175">
                <a:moveTo>
                  <a:pt x="20662" y="0"/>
                </a:moveTo>
                <a:lnTo>
                  <a:pt x="3136" y="0"/>
                </a:lnTo>
                <a:lnTo>
                  <a:pt x="0" y="3009"/>
                </a:lnTo>
                <a:lnTo>
                  <a:pt x="17564" y="3009"/>
                </a:lnTo>
                <a:lnTo>
                  <a:pt x="20662" y="0"/>
                </a:lnTo>
                <a:close/>
              </a:path>
            </a:pathLst>
          </a:custGeom>
          <a:solidFill>
            <a:srgbClr val="231F20"/>
          </a:solidFill>
        </p:spPr>
        <p:txBody>
          <a:bodyPr wrap="square" lIns="0" tIns="0" rIns="0" bIns="0" rtlCol="0"/>
          <a:lstStyle/>
          <a:p>
            <a:endParaRPr/>
          </a:p>
        </p:txBody>
      </p:sp>
      <p:sp>
        <p:nvSpPr>
          <p:cNvPr id="1211" name="object 1211"/>
          <p:cNvSpPr/>
          <p:nvPr/>
        </p:nvSpPr>
        <p:spPr>
          <a:xfrm>
            <a:off x="6024472" y="4795698"/>
            <a:ext cx="27118" cy="2453"/>
          </a:xfrm>
          <a:custGeom>
            <a:avLst/>
            <a:gdLst/>
            <a:ahLst/>
            <a:cxnLst/>
            <a:rect l="l" t="t" r="r" b="b"/>
            <a:pathLst>
              <a:path w="20954" h="3175">
                <a:moveTo>
                  <a:pt x="20650" y="0"/>
                </a:moveTo>
                <a:lnTo>
                  <a:pt x="3136" y="0"/>
                </a:lnTo>
                <a:lnTo>
                  <a:pt x="0" y="3009"/>
                </a:lnTo>
                <a:lnTo>
                  <a:pt x="17538" y="3009"/>
                </a:lnTo>
                <a:lnTo>
                  <a:pt x="20650" y="0"/>
                </a:lnTo>
                <a:close/>
              </a:path>
            </a:pathLst>
          </a:custGeom>
          <a:solidFill>
            <a:srgbClr val="231F20"/>
          </a:solidFill>
        </p:spPr>
        <p:txBody>
          <a:bodyPr wrap="square" lIns="0" tIns="0" rIns="0" bIns="0" rtlCol="0"/>
          <a:lstStyle/>
          <a:p>
            <a:endParaRPr/>
          </a:p>
        </p:txBody>
      </p:sp>
      <p:sp>
        <p:nvSpPr>
          <p:cNvPr id="1212" name="object 1212"/>
          <p:cNvSpPr/>
          <p:nvPr/>
        </p:nvSpPr>
        <p:spPr>
          <a:xfrm>
            <a:off x="6026510" y="4794521"/>
            <a:ext cx="27118" cy="2453"/>
          </a:xfrm>
          <a:custGeom>
            <a:avLst/>
            <a:gdLst/>
            <a:ahLst/>
            <a:cxnLst/>
            <a:rect l="l" t="t" r="r" b="b"/>
            <a:pathLst>
              <a:path w="20954" h="3175">
                <a:moveTo>
                  <a:pt x="20624" y="0"/>
                </a:moveTo>
                <a:lnTo>
                  <a:pt x="3136" y="0"/>
                </a:lnTo>
                <a:lnTo>
                  <a:pt x="0" y="3022"/>
                </a:lnTo>
                <a:lnTo>
                  <a:pt x="17513" y="3022"/>
                </a:lnTo>
                <a:lnTo>
                  <a:pt x="20624" y="0"/>
                </a:lnTo>
                <a:close/>
              </a:path>
            </a:pathLst>
          </a:custGeom>
          <a:solidFill>
            <a:srgbClr val="231F20"/>
          </a:solidFill>
        </p:spPr>
        <p:txBody>
          <a:bodyPr wrap="square" lIns="0" tIns="0" rIns="0" bIns="0" rtlCol="0"/>
          <a:lstStyle/>
          <a:p>
            <a:endParaRPr/>
          </a:p>
        </p:txBody>
      </p:sp>
      <p:sp>
        <p:nvSpPr>
          <p:cNvPr id="1213" name="object 1213"/>
          <p:cNvSpPr/>
          <p:nvPr/>
        </p:nvSpPr>
        <p:spPr>
          <a:xfrm>
            <a:off x="6028531" y="4793353"/>
            <a:ext cx="27118" cy="2453"/>
          </a:xfrm>
          <a:custGeom>
            <a:avLst/>
            <a:gdLst/>
            <a:ahLst/>
            <a:cxnLst/>
            <a:rect l="l" t="t" r="r" b="b"/>
            <a:pathLst>
              <a:path w="20954" h="3175">
                <a:moveTo>
                  <a:pt x="20612" y="0"/>
                </a:moveTo>
                <a:lnTo>
                  <a:pt x="3149" y="0"/>
                </a:lnTo>
                <a:lnTo>
                  <a:pt x="0" y="3022"/>
                </a:lnTo>
                <a:lnTo>
                  <a:pt x="17487" y="3022"/>
                </a:lnTo>
                <a:lnTo>
                  <a:pt x="20612" y="0"/>
                </a:lnTo>
                <a:close/>
              </a:path>
            </a:pathLst>
          </a:custGeom>
          <a:solidFill>
            <a:srgbClr val="231F20"/>
          </a:solidFill>
        </p:spPr>
        <p:txBody>
          <a:bodyPr wrap="square" lIns="0" tIns="0" rIns="0" bIns="0" rtlCol="0"/>
          <a:lstStyle/>
          <a:p>
            <a:endParaRPr/>
          </a:p>
        </p:txBody>
      </p:sp>
      <p:sp>
        <p:nvSpPr>
          <p:cNvPr id="1214" name="object 1214"/>
          <p:cNvSpPr/>
          <p:nvPr/>
        </p:nvSpPr>
        <p:spPr>
          <a:xfrm>
            <a:off x="6030586" y="4792185"/>
            <a:ext cx="27118" cy="2453"/>
          </a:xfrm>
          <a:custGeom>
            <a:avLst/>
            <a:gdLst/>
            <a:ahLst/>
            <a:cxnLst/>
            <a:rect l="l" t="t" r="r" b="b"/>
            <a:pathLst>
              <a:path w="20954" h="3175">
                <a:moveTo>
                  <a:pt x="20586" y="0"/>
                </a:moveTo>
                <a:lnTo>
                  <a:pt x="3136" y="0"/>
                </a:lnTo>
                <a:lnTo>
                  <a:pt x="0" y="3022"/>
                </a:lnTo>
                <a:lnTo>
                  <a:pt x="17487" y="3022"/>
                </a:lnTo>
                <a:lnTo>
                  <a:pt x="20586" y="0"/>
                </a:lnTo>
                <a:close/>
              </a:path>
            </a:pathLst>
          </a:custGeom>
          <a:solidFill>
            <a:srgbClr val="231F20"/>
          </a:solidFill>
        </p:spPr>
        <p:txBody>
          <a:bodyPr wrap="square" lIns="0" tIns="0" rIns="0" bIns="0" rtlCol="0"/>
          <a:lstStyle/>
          <a:p>
            <a:endParaRPr/>
          </a:p>
        </p:txBody>
      </p:sp>
      <p:sp>
        <p:nvSpPr>
          <p:cNvPr id="1215" name="object 1215"/>
          <p:cNvSpPr/>
          <p:nvPr/>
        </p:nvSpPr>
        <p:spPr>
          <a:xfrm>
            <a:off x="6032608" y="4791027"/>
            <a:ext cx="27118" cy="2453"/>
          </a:xfrm>
          <a:custGeom>
            <a:avLst/>
            <a:gdLst/>
            <a:ahLst/>
            <a:cxnLst/>
            <a:rect l="l" t="t" r="r" b="b"/>
            <a:pathLst>
              <a:path w="20954" h="3175">
                <a:moveTo>
                  <a:pt x="20574" y="0"/>
                </a:moveTo>
                <a:lnTo>
                  <a:pt x="3136" y="0"/>
                </a:lnTo>
                <a:lnTo>
                  <a:pt x="0" y="3009"/>
                </a:lnTo>
                <a:lnTo>
                  <a:pt x="17475" y="3009"/>
                </a:lnTo>
                <a:lnTo>
                  <a:pt x="20574" y="0"/>
                </a:lnTo>
                <a:close/>
              </a:path>
            </a:pathLst>
          </a:custGeom>
          <a:solidFill>
            <a:srgbClr val="231F20"/>
          </a:solidFill>
        </p:spPr>
        <p:txBody>
          <a:bodyPr wrap="square" lIns="0" tIns="0" rIns="0" bIns="0" rtlCol="0"/>
          <a:lstStyle/>
          <a:p>
            <a:endParaRPr/>
          </a:p>
        </p:txBody>
      </p:sp>
      <p:sp>
        <p:nvSpPr>
          <p:cNvPr id="1216" name="object 1216"/>
          <p:cNvSpPr/>
          <p:nvPr/>
        </p:nvSpPr>
        <p:spPr>
          <a:xfrm>
            <a:off x="6034629" y="4789860"/>
            <a:ext cx="27118" cy="2453"/>
          </a:xfrm>
          <a:custGeom>
            <a:avLst/>
            <a:gdLst/>
            <a:ahLst/>
            <a:cxnLst/>
            <a:rect l="l" t="t" r="r" b="b"/>
            <a:pathLst>
              <a:path w="20954" h="3175">
                <a:moveTo>
                  <a:pt x="20561" y="0"/>
                </a:moveTo>
                <a:lnTo>
                  <a:pt x="3136" y="0"/>
                </a:lnTo>
                <a:lnTo>
                  <a:pt x="0" y="3022"/>
                </a:lnTo>
                <a:lnTo>
                  <a:pt x="17462" y="3022"/>
                </a:lnTo>
                <a:lnTo>
                  <a:pt x="20561" y="0"/>
                </a:lnTo>
                <a:close/>
              </a:path>
            </a:pathLst>
          </a:custGeom>
          <a:solidFill>
            <a:srgbClr val="231F20"/>
          </a:solidFill>
        </p:spPr>
        <p:txBody>
          <a:bodyPr wrap="square" lIns="0" tIns="0" rIns="0" bIns="0" rtlCol="0"/>
          <a:lstStyle/>
          <a:p>
            <a:endParaRPr/>
          </a:p>
        </p:txBody>
      </p:sp>
      <p:sp>
        <p:nvSpPr>
          <p:cNvPr id="1217" name="object 1217"/>
          <p:cNvSpPr/>
          <p:nvPr/>
        </p:nvSpPr>
        <p:spPr>
          <a:xfrm>
            <a:off x="6036651" y="4788692"/>
            <a:ext cx="27118" cy="2453"/>
          </a:xfrm>
          <a:custGeom>
            <a:avLst/>
            <a:gdLst/>
            <a:ahLst/>
            <a:cxnLst/>
            <a:rect l="l" t="t" r="r" b="b"/>
            <a:pathLst>
              <a:path w="20954" h="3175">
                <a:moveTo>
                  <a:pt x="20548" y="0"/>
                </a:moveTo>
                <a:lnTo>
                  <a:pt x="3149" y="0"/>
                </a:lnTo>
                <a:lnTo>
                  <a:pt x="0" y="3022"/>
                </a:lnTo>
                <a:lnTo>
                  <a:pt x="17449" y="3022"/>
                </a:lnTo>
                <a:lnTo>
                  <a:pt x="20548" y="0"/>
                </a:lnTo>
                <a:close/>
              </a:path>
            </a:pathLst>
          </a:custGeom>
          <a:solidFill>
            <a:srgbClr val="231F20"/>
          </a:solidFill>
        </p:spPr>
        <p:txBody>
          <a:bodyPr wrap="square" lIns="0" tIns="0" rIns="0" bIns="0" rtlCol="0"/>
          <a:lstStyle/>
          <a:p>
            <a:endParaRPr/>
          </a:p>
        </p:txBody>
      </p:sp>
      <p:sp>
        <p:nvSpPr>
          <p:cNvPr id="1218" name="object 1218"/>
          <p:cNvSpPr/>
          <p:nvPr/>
        </p:nvSpPr>
        <p:spPr>
          <a:xfrm>
            <a:off x="6038706" y="4787534"/>
            <a:ext cx="27118" cy="2453"/>
          </a:xfrm>
          <a:custGeom>
            <a:avLst/>
            <a:gdLst/>
            <a:ahLst/>
            <a:cxnLst/>
            <a:rect l="l" t="t" r="r" b="b"/>
            <a:pathLst>
              <a:path w="20954" h="3175">
                <a:moveTo>
                  <a:pt x="20510" y="0"/>
                </a:moveTo>
                <a:lnTo>
                  <a:pt x="3136" y="0"/>
                </a:lnTo>
                <a:lnTo>
                  <a:pt x="0" y="3009"/>
                </a:lnTo>
                <a:lnTo>
                  <a:pt x="17411" y="3009"/>
                </a:lnTo>
                <a:lnTo>
                  <a:pt x="20510" y="0"/>
                </a:lnTo>
                <a:close/>
              </a:path>
            </a:pathLst>
          </a:custGeom>
          <a:solidFill>
            <a:srgbClr val="231F20"/>
          </a:solidFill>
        </p:spPr>
        <p:txBody>
          <a:bodyPr wrap="square" lIns="0" tIns="0" rIns="0" bIns="0" rtlCol="0"/>
          <a:lstStyle/>
          <a:p>
            <a:endParaRPr/>
          </a:p>
        </p:txBody>
      </p:sp>
      <p:sp>
        <p:nvSpPr>
          <p:cNvPr id="1219" name="object 1219"/>
          <p:cNvSpPr/>
          <p:nvPr/>
        </p:nvSpPr>
        <p:spPr>
          <a:xfrm>
            <a:off x="6040743" y="4786356"/>
            <a:ext cx="27118" cy="2453"/>
          </a:xfrm>
          <a:custGeom>
            <a:avLst/>
            <a:gdLst/>
            <a:ahLst/>
            <a:cxnLst/>
            <a:rect l="l" t="t" r="r" b="b"/>
            <a:pathLst>
              <a:path w="20954" h="3175">
                <a:moveTo>
                  <a:pt x="20485" y="0"/>
                </a:moveTo>
                <a:lnTo>
                  <a:pt x="3136" y="0"/>
                </a:lnTo>
                <a:lnTo>
                  <a:pt x="0" y="3022"/>
                </a:lnTo>
                <a:lnTo>
                  <a:pt x="17399" y="3022"/>
                </a:lnTo>
                <a:lnTo>
                  <a:pt x="20485" y="0"/>
                </a:lnTo>
                <a:close/>
              </a:path>
            </a:pathLst>
          </a:custGeom>
          <a:solidFill>
            <a:srgbClr val="231F20"/>
          </a:solidFill>
        </p:spPr>
        <p:txBody>
          <a:bodyPr wrap="square" lIns="0" tIns="0" rIns="0" bIns="0" rtlCol="0"/>
          <a:lstStyle/>
          <a:p>
            <a:endParaRPr/>
          </a:p>
        </p:txBody>
      </p:sp>
      <p:sp>
        <p:nvSpPr>
          <p:cNvPr id="1220" name="object 1220"/>
          <p:cNvSpPr/>
          <p:nvPr/>
        </p:nvSpPr>
        <p:spPr>
          <a:xfrm>
            <a:off x="6042765" y="4785198"/>
            <a:ext cx="27118" cy="2453"/>
          </a:xfrm>
          <a:custGeom>
            <a:avLst/>
            <a:gdLst/>
            <a:ahLst/>
            <a:cxnLst/>
            <a:rect l="l" t="t" r="r" b="b"/>
            <a:pathLst>
              <a:path w="20954" h="3175">
                <a:moveTo>
                  <a:pt x="20485" y="0"/>
                </a:moveTo>
                <a:lnTo>
                  <a:pt x="3149" y="0"/>
                </a:lnTo>
                <a:lnTo>
                  <a:pt x="0" y="3022"/>
                </a:lnTo>
                <a:lnTo>
                  <a:pt x="17373" y="3022"/>
                </a:lnTo>
                <a:lnTo>
                  <a:pt x="20485" y="0"/>
                </a:lnTo>
                <a:close/>
              </a:path>
            </a:pathLst>
          </a:custGeom>
          <a:solidFill>
            <a:srgbClr val="231F20"/>
          </a:solidFill>
        </p:spPr>
        <p:txBody>
          <a:bodyPr wrap="square" lIns="0" tIns="0" rIns="0" bIns="0" rtlCol="0"/>
          <a:lstStyle/>
          <a:p>
            <a:endParaRPr/>
          </a:p>
        </p:txBody>
      </p:sp>
      <p:sp>
        <p:nvSpPr>
          <p:cNvPr id="1221" name="object 1221"/>
          <p:cNvSpPr/>
          <p:nvPr/>
        </p:nvSpPr>
        <p:spPr>
          <a:xfrm>
            <a:off x="6044802" y="4784030"/>
            <a:ext cx="27118" cy="2453"/>
          </a:xfrm>
          <a:custGeom>
            <a:avLst/>
            <a:gdLst/>
            <a:ahLst/>
            <a:cxnLst/>
            <a:rect l="l" t="t" r="r" b="b"/>
            <a:pathLst>
              <a:path w="20954" h="3175">
                <a:moveTo>
                  <a:pt x="20459" y="0"/>
                </a:moveTo>
                <a:lnTo>
                  <a:pt x="3136" y="0"/>
                </a:lnTo>
                <a:lnTo>
                  <a:pt x="0" y="3022"/>
                </a:lnTo>
                <a:lnTo>
                  <a:pt x="17360" y="3022"/>
                </a:lnTo>
                <a:lnTo>
                  <a:pt x="20459" y="0"/>
                </a:lnTo>
                <a:close/>
              </a:path>
            </a:pathLst>
          </a:custGeom>
          <a:solidFill>
            <a:srgbClr val="231F20"/>
          </a:solidFill>
        </p:spPr>
        <p:txBody>
          <a:bodyPr wrap="square" lIns="0" tIns="0" rIns="0" bIns="0" rtlCol="0"/>
          <a:lstStyle/>
          <a:p>
            <a:endParaRPr/>
          </a:p>
        </p:txBody>
      </p:sp>
      <p:sp>
        <p:nvSpPr>
          <p:cNvPr id="1222" name="object 1222"/>
          <p:cNvSpPr/>
          <p:nvPr/>
        </p:nvSpPr>
        <p:spPr>
          <a:xfrm>
            <a:off x="6046857" y="4782863"/>
            <a:ext cx="27118" cy="2453"/>
          </a:xfrm>
          <a:custGeom>
            <a:avLst/>
            <a:gdLst/>
            <a:ahLst/>
            <a:cxnLst/>
            <a:rect l="l" t="t" r="r" b="b"/>
            <a:pathLst>
              <a:path w="20954" h="3175">
                <a:moveTo>
                  <a:pt x="20447" y="0"/>
                </a:moveTo>
                <a:lnTo>
                  <a:pt x="3136" y="0"/>
                </a:lnTo>
                <a:lnTo>
                  <a:pt x="0" y="3022"/>
                </a:lnTo>
                <a:lnTo>
                  <a:pt x="17335" y="3022"/>
                </a:lnTo>
                <a:lnTo>
                  <a:pt x="20447" y="0"/>
                </a:lnTo>
                <a:close/>
              </a:path>
            </a:pathLst>
          </a:custGeom>
          <a:solidFill>
            <a:srgbClr val="231F20"/>
          </a:solidFill>
        </p:spPr>
        <p:txBody>
          <a:bodyPr wrap="square" lIns="0" tIns="0" rIns="0" bIns="0" rtlCol="0"/>
          <a:lstStyle/>
          <a:p>
            <a:endParaRPr/>
          </a:p>
        </p:txBody>
      </p:sp>
      <p:sp>
        <p:nvSpPr>
          <p:cNvPr id="1223" name="object 1223"/>
          <p:cNvSpPr/>
          <p:nvPr/>
        </p:nvSpPr>
        <p:spPr>
          <a:xfrm>
            <a:off x="6048862" y="4781704"/>
            <a:ext cx="27118" cy="2453"/>
          </a:xfrm>
          <a:custGeom>
            <a:avLst/>
            <a:gdLst/>
            <a:ahLst/>
            <a:cxnLst/>
            <a:rect l="l" t="t" r="r" b="b"/>
            <a:pathLst>
              <a:path w="20954" h="3175">
                <a:moveTo>
                  <a:pt x="20434" y="0"/>
                </a:moveTo>
                <a:lnTo>
                  <a:pt x="3136" y="0"/>
                </a:lnTo>
                <a:lnTo>
                  <a:pt x="0" y="3009"/>
                </a:lnTo>
                <a:lnTo>
                  <a:pt x="17322" y="3009"/>
                </a:lnTo>
                <a:lnTo>
                  <a:pt x="20434" y="0"/>
                </a:lnTo>
                <a:close/>
              </a:path>
            </a:pathLst>
          </a:custGeom>
          <a:solidFill>
            <a:srgbClr val="231F20"/>
          </a:solidFill>
        </p:spPr>
        <p:txBody>
          <a:bodyPr wrap="square" lIns="0" tIns="0" rIns="0" bIns="0" rtlCol="0"/>
          <a:lstStyle/>
          <a:p>
            <a:endParaRPr/>
          </a:p>
        </p:txBody>
      </p:sp>
      <p:sp>
        <p:nvSpPr>
          <p:cNvPr id="1224" name="object 1224"/>
          <p:cNvSpPr/>
          <p:nvPr/>
        </p:nvSpPr>
        <p:spPr>
          <a:xfrm>
            <a:off x="6050900" y="4780527"/>
            <a:ext cx="27118" cy="2453"/>
          </a:xfrm>
          <a:custGeom>
            <a:avLst/>
            <a:gdLst/>
            <a:ahLst/>
            <a:cxnLst/>
            <a:rect l="l" t="t" r="r" b="b"/>
            <a:pathLst>
              <a:path w="20954" h="3175">
                <a:moveTo>
                  <a:pt x="20408" y="0"/>
                </a:moveTo>
                <a:lnTo>
                  <a:pt x="3136" y="0"/>
                </a:lnTo>
                <a:lnTo>
                  <a:pt x="0" y="3009"/>
                </a:lnTo>
                <a:lnTo>
                  <a:pt x="17310" y="3009"/>
                </a:lnTo>
                <a:lnTo>
                  <a:pt x="20408" y="0"/>
                </a:lnTo>
                <a:close/>
              </a:path>
            </a:pathLst>
          </a:custGeom>
          <a:solidFill>
            <a:srgbClr val="231F20"/>
          </a:solidFill>
        </p:spPr>
        <p:txBody>
          <a:bodyPr wrap="square" lIns="0" tIns="0" rIns="0" bIns="0" rtlCol="0"/>
          <a:lstStyle/>
          <a:p>
            <a:endParaRPr/>
          </a:p>
        </p:txBody>
      </p:sp>
      <p:sp>
        <p:nvSpPr>
          <p:cNvPr id="1225" name="object 1225"/>
          <p:cNvSpPr/>
          <p:nvPr/>
        </p:nvSpPr>
        <p:spPr>
          <a:xfrm>
            <a:off x="6052938" y="4779369"/>
            <a:ext cx="27118" cy="2453"/>
          </a:xfrm>
          <a:custGeom>
            <a:avLst/>
            <a:gdLst/>
            <a:ahLst/>
            <a:cxnLst/>
            <a:rect l="l" t="t" r="r" b="b"/>
            <a:pathLst>
              <a:path w="20954" h="3175">
                <a:moveTo>
                  <a:pt x="20396" y="0"/>
                </a:moveTo>
                <a:lnTo>
                  <a:pt x="3136" y="0"/>
                </a:lnTo>
                <a:lnTo>
                  <a:pt x="0" y="3022"/>
                </a:lnTo>
                <a:lnTo>
                  <a:pt x="17272" y="3022"/>
                </a:lnTo>
                <a:lnTo>
                  <a:pt x="20396" y="0"/>
                </a:lnTo>
                <a:close/>
              </a:path>
            </a:pathLst>
          </a:custGeom>
          <a:solidFill>
            <a:srgbClr val="231F20"/>
          </a:solidFill>
        </p:spPr>
        <p:txBody>
          <a:bodyPr wrap="square" lIns="0" tIns="0" rIns="0" bIns="0" rtlCol="0"/>
          <a:lstStyle/>
          <a:p>
            <a:endParaRPr/>
          </a:p>
        </p:txBody>
      </p:sp>
      <p:sp>
        <p:nvSpPr>
          <p:cNvPr id="1226" name="object 1226"/>
          <p:cNvSpPr/>
          <p:nvPr/>
        </p:nvSpPr>
        <p:spPr>
          <a:xfrm>
            <a:off x="6054992" y="4778201"/>
            <a:ext cx="27118" cy="2453"/>
          </a:xfrm>
          <a:custGeom>
            <a:avLst/>
            <a:gdLst/>
            <a:ahLst/>
            <a:cxnLst/>
            <a:rect l="l" t="t" r="r" b="b"/>
            <a:pathLst>
              <a:path w="20954" h="3175">
                <a:moveTo>
                  <a:pt x="20358" y="0"/>
                </a:moveTo>
                <a:lnTo>
                  <a:pt x="3136" y="0"/>
                </a:lnTo>
                <a:lnTo>
                  <a:pt x="0" y="3022"/>
                </a:lnTo>
                <a:lnTo>
                  <a:pt x="17259" y="3022"/>
                </a:lnTo>
                <a:lnTo>
                  <a:pt x="20358" y="0"/>
                </a:lnTo>
                <a:close/>
              </a:path>
            </a:pathLst>
          </a:custGeom>
          <a:solidFill>
            <a:srgbClr val="231F20"/>
          </a:solidFill>
        </p:spPr>
        <p:txBody>
          <a:bodyPr wrap="square" lIns="0" tIns="0" rIns="0" bIns="0" rtlCol="0"/>
          <a:lstStyle/>
          <a:p>
            <a:endParaRPr/>
          </a:p>
        </p:txBody>
      </p:sp>
      <p:sp>
        <p:nvSpPr>
          <p:cNvPr id="1227" name="object 1227"/>
          <p:cNvSpPr/>
          <p:nvPr/>
        </p:nvSpPr>
        <p:spPr>
          <a:xfrm>
            <a:off x="6057014" y="4777033"/>
            <a:ext cx="27118" cy="2453"/>
          </a:xfrm>
          <a:custGeom>
            <a:avLst/>
            <a:gdLst/>
            <a:ahLst/>
            <a:cxnLst/>
            <a:rect l="l" t="t" r="r" b="b"/>
            <a:pathLst>
              <a:path w="20954" h="3175">
                <a:moveTo>
                  <a:pt x="20345" y="0"/>
                </a:moveTo>
                <a:lnTo>
                  <a:pt x="3136" y="0"/>
                </a:lnTo>
                <a:lnTo>
                  <a:pt x="0" y="3009"/>
                </a:lnTo>
                <a:lnTo>
                  <a:pt x="17259" y="3009"/>
                </a:lnTo>
                <a:lnTo>
                  <a:pt x="20345" y="0"/>
                </a:lnTo>
                <a:close/>
              </a:path>
            </a:pathLst>
          </a:custGeom>
          <a:solidFill>
            <a:srgbClr val="231F20"/>
          </a:solidFill>
        </p:spPr>
        <p:txBody>
          <a:bodyPr wrap="square" lIns="0" tIns="0" rIns="0" bIns="0" rtlCol="0"/>
          <a:lstStyle/>
          <a:p>
            <a:endParaRPr/>
          </a:p>
        </p:txBody>
      </p:sp>
      <p:sp>
        <p:nvSpPr>
          <p:cNvPr id="1228" name="object 1228"/>
          <p:cNvSpPr/>
          <p:nvPr/>
        </p:nvSpPr>
        <p:spPr>
          <a:xfrm>
            <a:off x="6059051" y="4775876"/>
            <a:ext cx="26296" cy="2453"/>
          </a:xfrm>
          <a:custGeom>
            <a:avLst/>
            <a:gdLst/>
            <a:ahLst/>
            <a:cxnLst/>
            <a:rect l="l" t="t" r="r" b="b"/>
            <a:pathLst>
              <a:path w="20320" h="3175">
                <a:moveTo>
                  <a:pt x="20218" y="0"/>
                </a:moveTo>
                <a:lnTo>
                  <a:pt x="3035" y="0"/>
                </a:lnTo>
                <a:lnTo>
                  <a:pt x="2222" y="863"/>
                </a:lnTo>
                <a:lnTo>
                  <a:pt x="0" y="3009"/>
                </a:lnTo>
                <a:lnTo>
                  <a:pt x="17221" y="3009"/>
                </a:lnTo>
                <a:lnTo>
                  <a:pt x="19443" y="863"/>
                </a:lnTo>
                <a:lnTo>
                  <a:pt x="20218" y="0"/>
                </a:lnTo>
                <a:close/>
              </a:path>
            </a:pathLst>
          </a:custGeom>
          <a:solidFill>
            <a:srgbClr val="231F20"/>
          </a:solidFill>
        </p:spPr>
        <p:txBody>
          <a:bodyPr wrap="square" lIns="0" tIns="0" rIns="0" bIns="0" rtlCol="0"/>
          <a:lstStyle/>
          <a:p>
            <a:endParaRPr/>
          </a:p>
        </p:txBody>
      </p:sp>
      <p:sp>
        <p:nvSpPr>
          <p:cNvPr id="1229" name="object 1229"/>
          <p:cNvSpPr/>
          <p:nvPr/>
        </p:nvSpPr>
        <p:spPr>
          <a:xfrm>
            <a:off x="6061073" y="4774697"/>
            <a:ext cx="26296" cy="2453"/>
          </a:xfrm>
          <a:custGeom>
            <a:avLst/>
            <a:gdLst/>
            <a:ahLst/>
            <a:cxnLst/>
            <a:rect l="l" t="t" r="r" b="b"/>
            <a:pathLst>
              <a:path w="20320" h="3175">
                <a:moveTo>
                  <a:pt x="20015" y="0"/>
                </a:moveTo>
                <a:lnTo>
                  <a:pt x="2908" y="0"/>
                </a:lnTo>
                <a:lnTo>
                  <a:pt x="673" y="2374"/>
                </a:lnTo>
                <a:lnTo>
                  <a:pt x="0" y="3022"/>
                </a:lnTo>
                <a:lnTo>
                  <a:pt x="17221" y="3022"/>
                </a:lnTo>
                <a:lnTo>
                  <a:pt x="17881" y="2374"/>
                </a:lnTo>
                <a:lnTo>
                  <a:pt x="20015" y="0"/>
                </a:lnTo>
                <a:close/>
              </a:path>
            </a:pathLst>
          </a:custGeom>
          <a:solidFill>
            <a:srgbClr val="231F20"/>
          </a:solidFill>
        </p:spPr>
        <p:txBody>
          <a:bodyPr wrap="square" lIns="0" tIns="0" rIns="0" bIns="0" rtlCol="0"/>
          <a:lstStyle/>
          <a:p>
            <a:endParaRPr/>
          </a:p>
        </p:txBody>
      </p:sp>
      <p:sp>
        <p:nvSpPr>
          <p:cNvPr id="1230" name="object 1230"/>
          <p:cNvSpPr/>
          <p:nvPr/>
        </p:nvSpPr>
        <p:spPr>
          <a:xfrm>
            <a:off x="6062979" y="4773540"/>
            <a:ext cx="26296" cy="2453"/>
          </a:xfrm>
          <a:custGeom>
            <a:avLst/>
            <a:gdLst/>
            <a:ahLst/>
            <a:cxnLst/>
            <a:rect l="l" t="t" r="r" b="b"/>
            <a:pathLst>
              <a:path w="20320" h="3175">
                <a:moveTo>
                  <a:pt x="19913" y="0"/>
                </a:moveTo>
                <a:lnTo>
                  <a:pt x="2844" y="0"/>
                </a:lnTo>
                <a:lnTo>
                  <a:pt x="0" y="3022"/>
                </a:lnTo>
                <a:lnTo>
                  <a:pt x="17183" y="3022"/>
                </a:lnTo>
                <a:lnTo>
                  <a:pt x="19913" y="0"/>
                </a:lnTo>
                <a:close/>
              </a:path>
            </a:pathLst>
          </a:custGeom>
          <a:solidFill>
            <a:srgbClr val="231F20"/>
          </a:solidFill>
        </p:spPr>
        <p:txBody>
          <a:bodyPr wrap="square" lIns="0" tIns="0" rIns="0" bIns="0" rtlCol="0"/>
          <a:lstStyle/>
          <a:p>
            <a:endParaRPr/>
          </a:p>
        </p:txBody>
      </p:sp>
      <p:sp>
        <p:nvSpPr>
          <p:cNvPr id="1231" name="object 1231"/>
          <p:cNvSpPr/>
          <p:nvPr/>
        </p:nvSpPr>
        <p:spPr>
          <a:xfrm>
            <a:off x="6064820" y="4772381"/>
            <a:ext cx="26296" cy="2453"/>
          </a:xfrm>
          <a:custGeom>
            <a:avLst/>
            <a:gdLst/>
            <a:ahLst/>
            <a:cxnLst/>
            <a:rect l="l" t="t" r="r" b="b"/>
            <a:pathLst>
              <a:path w="20320" h="3175">
                <a:moveTo>
                  <a:pt x="19837" y="0"/>
                </a:moveTo>
                <a:lnTo>
                  <a:pt x="2832" y="0"/>
                </a:lnTo>
                <a:lnTo>
                  <a:pt x="0" y="3009"/>
                </a:lnTo>
                <a:lnTo>
                  <a:pt x="17132" y="3009"/>
                </a:lnTo>
                <a:lnTo>
                  <a:pt x="19837" y="0"/>
                </a:lnTo>
                <a:close/>
              </a:path>
            </a:pathLst>
          </a:custGeom>
          <a:solidFill>
            <a:srgbClr val="231F20"/>
          </a:solidFill>
        </p:spPr>
        <p:txBody>
          <a:bodyPr wrap="square" lIns="0" tIns="0" rIns="0" bIns="0" rtlCol="0"/>
          <a:lstStyle/>
          <a:p>
            <a:endParaRPr/>
          </a:p>
        </p:txBody>
      </p:sp>
      <p:sp>
        <p:nvSpPr>
          <p:cNvPr id="1232" name="object 1232"/>
          <p:cNvSpPr/>
          <p:nvPr/>
        </p:nvSpPr>
        <p:spPr>
          <a:xfrm>
            <a:off x="6066661" y="4771204"/>
            <a:ext cx="26296" cy="2453"/>
          </a:xfrm>
          <a:custGeom>
            <a:avLst/>
            <a:gdLst/>
            <a:ahLst/>
            <a:cxnLst/>
            <a:rect l="l" t="t" r="r" b="b"/>
            <a:pathLst>
              <a:path w="20320" h="3175">
                <a:moveTo>
                  <a:pt x="19786" y="0"/>
                </a:moveTo>
                <a:lnTo>
                  <a:pt x="2832" y="0"/>
                </a:lnTo>
                <a:lnTo>
                  <a:pt x="0" y="3009"/>
                </a:lnTo>
                <a:lnTo>
                  <a:pt x="17068" y="3009"/>
                </a:lnTo>
                <a:lnTo>
                  <a:pt x="19786" y="0"/>
                </a:lnTo>
                <a:close/>
              </a:path>
            </a:pathLst>
          </a:custGeom>
          <a:solidFill>
            <a:srgbClr val="231F20"/>
          </a:solidFill>
        </p:spPr>
        <p:txBody>
          <a:bodyPr wrap="square" lIns="0" tIns="0" rIns="0" bIns="0" rtlCol="0"/>
          <a:lstStyle/>
          <a:p>
            <a:endParaRPr/>
          </a:p>
        </p:txBody>
      </p:sp>
      <p:sp>
        <p:nvSpPr>
          <p:cNvPr id="1233" name="object 1233"/>
          <p:cNvSpPr/>
          <p:nvPr/>
        </p:nvSpPr>
        <p:spPr>
          <a:xfrm>
            <a:off x="6068485" y="4770036"/>
            <a:ext cx="26296" cy="2453"/>
          </a:xfrm>
          <a:custGeom>
            <a:avLst/>
            <a:gdLst/>
            <a:ahLst/>
            <a:cxnLst/>
            <a:rect l="l" t="t" r="r" b="b"/>
            <a:pathLst>
              <a:path w="20320" h="3175">
                <a:moveTo>
                  <a:pt x="19723" y="0"/>
                </a:moveTo>
                <a:lnTo>
                  <a:pt x="2832" y="0"/>
                </a:lnTo>
                <a:lnTo>
                  <a:pt x="0" y="3022"/>
                </a:lnTo>
                <a:lnTo>
                  <a:pt x="17005" y="3022"/>
                </a:lnTo>
                <a:lnTo>
                  <a:pt x="19723" y="0"/>
                </a:lnTo>
                <a:close/>
              </a:path>
            </a:pathLst>
          </a:custGeom>
          <a:solidFill>
            <a:srgbClr val="231F20"/>
          </a:solidFill>
        </p:spPr>
        <p:txBody>
          <a:bodyPr wrap="square" lIns="0" tIns="0" rIns="0" bIns="0" rtlCol="0"/>
          <a:lstStyle/>
          <a:p>
            <a:endParaRPr/>
          </a:p>
        </p:txBody>
      </p:sp>
      <p:sp>
        <p:nvSpPr>
          <p:cNvPr id="1234" name="object 1234"/>
          <p:cNvSpPr/>
          <p:nvPr/>
        </p:nvSpPr>
        <p:spPr>
          <a:xfrm>
            <a:off x="6070343" y="4768868"/>
            <a:ext cx="25475" cy="2453"/>
          </a:xfrm>
          <a:custGeom>
            <a:avLst/>
            <a:gdLst/>
            <a:ahLst/>
            <a:cxnLst/>
            <a:rect l="l" t="t" r="r" b="b"/>
            <a:pathLst>
              <a:path w="19685" h="3175">
                <a:moveTo>
                  <a:pt x="19672" y="0"/>
                </a:moveTo>
                <a:lnTo>
                  <a:pt x="2832" y="0"/>
                </a:lnTo>
                <a:lnTo>
                  <a:pt x="0" y="3022"/>
                </a:lnTo>
                <a:lnTo>
                  <a:pt x="16954" y="3022"/>
                </a:lnTo>
                <a:lnTo>
                  <a:pt x="19672" y="0"/>
                </a:lnTo>
                <a:close/>
              </a:path>
            </a:pathLst>
          </a:custGeom>
          <a:solidFill>
            <a:srgbClr val="231F20"/>
          </a:solidFill>
        </p:spPr>
        <p:txBody>
          <a:bodyPr wrap="square" lIns="0" tIns="0" rIns="0" bIns="0" rtlCol="0"/>
          <a:lstStyle/>
          <a:p>
            <a:endParaRPr/>
          </a:p>
        </p:txBody>
      </p:sp>
      <p:sp>
        <p:nvSpPr>
          <p:cNvPr id="1235" name="object 1235"/>
          <p:cNvSpPr/>
          <p:nvPr/>
        </p:nvSpPr>
        <p:spPr>
          <a:xfrm>
            <a:off x="6072151" y="4767700"/>
            <a:ext cx="25475" cy="2453"/>
          </a:xfrm>
          <a:custGeom>
            <a:avLst/>
            <a:gdLst/>
            <a:ahLst/>
            <a:cxnLst/>
            <a:rect l="l" t="t" r="r" b="b"/>
            <a:pathLst>
              <a:path w="19685" h="3175">
                <a:moveTo>
                  <a:pt x="19634" y="0"/>
                </a:moveTo>
                <a:lnTo>
                  <a:pt x="2844" y="0"/>
                </a:lnTo>
                <a:lnTo>
                  <a:pt x="0" y="3022"/>
                </a:lnTo>
                <a:lnTo>
                  <a:pt x="16890" y="3022"/>
                </a:lnTo>
                <a:lnTo>
                  <a:pt x="19634" y="0"/>
                </a:lnTo>
                <a:close/>
              </a:path>
            </a:pathLst>
          </a:custGeom>
          <a:solidFill>
            <a:srgbClr val="231F20"/>
          </a:solidFill>
        </p:spPr>
        <p:txBody>
          <a:bodyPr wrap="square" lIns="0" tIns="0" rIns="0" bIns="0" rtlCol="0"/>
          <a:lstStyle/>
          <a:p>
            <a:endParaRPr/>
          </a:p>
        </p:txBody>
      </p:sp>
      <p:sp>
        <p:nvSpPr>
          <p:cNvPr id="1236" name="object 1236"/>
          <p:cNvSpPr/>
          <p:nvPr/>
        </p:nvSpPr>
        <p:spPr>
          <a:xfrm>
            <a:off x="6073992" y="4766543"/>
            <a:ext cx="25475" cy="2453"/>
          </a:xfrm>
          <a:custGeom>
            <a:avLst/>
            <a:gdLst/>
            <a:ahLst/>
            <a:cxnLst/>
            <a:rect l="l" t="t" r="r" b="b"/>
            <a:pathLst>
              <a:path w="19685" h="3175">
                <a:moveTo>
                  <a:pt x="19570" y="0"/>
                </a:moveTo>
                <a:lnTo>
                  <a:pt x="2832" y="0"/>
                </a:lnTo>
                <a:lnTo>
                  <a:pt x="0" y="3022"/>
                </a:lnTo>
                <a:lnTo>
                  <a:pt x="16840" y="3022"/>
                </a:lnTo>
                <a:lnTo>
                  <a:pt x="19570" y="0"/>
                </a:lnTo>
                <a:close/>
              </a:path>
            </a:pathLst>
          </a:custGeom>
          <a:solidFill>
            <a:srgbClr val="231F20"/>
          </a:solidFill>
        </p:spPr>
        <p:txBody>
          <a:bodyPr wrap="square" lIns="0" tIns="0" rIns="0" bIns="0" rtlCol="0"/>
          <a:lstStyle/>
          <a:p>
            <a:endParaRPr/>
          </a:p>
        </p:txBody>
      </p:sp>
      <p:sp>
        <p:nvSpPr>
          <p:cNvPr id="1237" name="object 1237"/>
          <p:cNvSpPr/>
          <p:nvPr/>
        </p:nvSpPr>
        <p:spPr>
          <a:xfrm>
            <a:off x="6075832" y="4765374"/>
            <a:ext cx="25475" cy="2453"/>
          </a:xfrm>
          <a:custGeom>
            <a:avLst/>
            <a:gdLst/>
            <a:ahLst/>
            <a:cxnLst/>
            <a:rect l="l" t="t" r="r" b="b"/>
            <a:pathLst>
              <a:path w="19685" h="3175">
                <a:moveTo>
                  <a:pt x="19494" y="0"/>
                </a:moveTo>
                <a:lnTo>
                  <a:pt x="2832" y="0"/>
                </a:lnTo>
                <a:lnTo>
                  <a:pt x="0" y="3009"/>
                </a:lnTo>
                <a:lnTo>
                  <a:pt x="16789" y="3009"/>
                </a:lnTo>
                <a:lnTo>
                  <a:pt x="19494" y="0"/>
                </a:lnTo>
                <a:close/>
              </a:path>
            </a:pathLst>
          </a:custGeom>
          <a:solidFill>
            <a:srgbClr val="231F20"/>
          </a:solidFill>
        </p:spPr>
        <p:txBody>
          <a:bodyPr wrap="square" lIns="0" tIns="0" rIns="0" bIns="0" rtlCol="0"/>
          <a:lstStyle/>
          <a:p>
            <a:endParaRPr/>
          </a:p>
        </p:txBody>
      </p:sp>
      <p:sp>
        <p:nvSpPr>
          <p:cNvPr id="1238" name="object 1238"/>
          <p:cNvSpPr/>
          <p:nvPr/>
        </p:nvSpPr>
        <p:spPr>
          <a:xfrm>
            <a:off x="6077673" y="4764207"/>
            <a:ext cx="25475" cy="2453"/>
          </a:xfrm>
          <a:custGeom>
            <a:avLst/>
            <a:gdLst/>
            <a:ahLst/>
            <a:cxnLst/>
            <a:rect l="l" t="t" r="r" b="b"/>
            <a:pathLst>
              <a:path w="19685" h="3175">
                <a:moveTo>
                  <a:pt x="19443" y="0"/>
                </a:moveTo>
                <a:lnTo>
                  <a:pt x="2819" y="0"/>
                </a:lnTo>
                <a:lnTo>
                  <a:pt x="0" y="3022"/>
                </a:lnTo>
                <a:lnTo>
                  <a:pt x="16713" y="3022"/>
                </a:lnTo>
                <a:lnTo>
                  <a:pt x="19443" y="0"/>
                </a:lnTo>
                <a:close/>
              </a:path>
            </a:pathLst>
          </a:custGeom>
          <a:solidFill>
            <a:srgbClr val="231F20"/>
          </a:solidFill>
        </p:spPr>
        <p:txBody>
          <a:bodyPr wrap="square" lIns="0" tIns="0" rIns="0" bIns="0" rtlCol="0"/>
          <a:lstStyle/>
          <a:p>
            <a:endParaRPr/>
          </a:p>
        </p:txBody>
      </p:sp>
      <p:sp>
        <p:nvSpPr>
          <p:cNvPr id="1239" name="object 1239"/>
          <p:cNvSpPr/>
          <p:nvPr/>
        </p:nvSpPr>
        <p:spPr>
          <a:xfrm>
            <a:off x="6079514" y="4763039"/>
            <a:ext cx="25475" cy="2453"/>
          </a:xfrm>
          <a:custGeom>
            <a:avLst/>
            <a:gdLst/>
            <a:ahLst/>
            <a:cxnLst/>
            <a:rect l="l" t="t" r="r" b="b"/>
            <a:pathLst>
              <a:path w="19685" h="3175">
                <a:moveTo>
                  <a:pt x="19380" y="0"/>
                </a:moveTo>
                <a:lnTo>
                  <a:pt x="2819" y="0"/>
                </a:lnTo>
                <a:lnTo>
                  <a:pt x="0" y="3022"/>
                </a:lnTo>
                <a:lnTo>
                  <a:pt x="16675" y="3022"/>
                </a:lnTo>
                <a:lnTo>
                  <a:pt x="19380" y="0"/>
                </a:lnTo>
                <a:close/>
              </a:path>
            </a:pathLst>
          </a:custGeom>
          <a:solidFill>
            <a:srgbClr val="231F20"/>
          </a:solidFill>
        </p:spPr>
        <p:txBody>
          <a:bodyPr wrap="square" lIns="0" tIns="0" rIns="0" bIns="0" rtlCol="0"/>
          <a:lstStyle/>
          <a:p>
            <a:endParaRPr/>
          </a:p>
        </p:txBody>
      </p:sp>
      <p:sp>
        <p:nvSpPr>
          <p:cNvPr id="1240" name="object 1240"/>
          <p:cNvSpPr/>
          <p:nvPr/>
        </p:nvSpPr>
        <p:spPr>
          <a:xfrm>
            <a:off x="6081322" y="4761881"/>
            <a:ext cx="25475" cy="2453"/>
          </a:xfrm>
          <a:custGeom>
            <a:avLst/>
            <a:gdLst/>
            <a:ahLst/>
            <a:cxnLst/>
            <a:rect l="l" t="t" r="r" b="b"/>
            <a:pathLst>
              <a:path w="19685" h="3175">
                <a:moveTo>
                  <a:pt x="19342" y="0"/>
                </a:moveTo>
                <a:lnTo>
                  <a:pt x="2832" y="0"/>
                </a:lnTo>
                <a:lnTo>
                  <a:pt x="0" y="3009"/>
                </a:lnTo>
                <a:lnTo>
                  <a:pt x="16611" y="3009"/>
                </a:lnTo>
                <a:lnTo>
                  <a:pt x="19342" y="0"/>
                </a:lnTo>
                <a:close/>
              </a:path>
            </a:pathLst>
          </a:custGeom>
          <a:solidFill>
            <a:srgbClr val="231F20"/>
          </a:solidFill>
        </p:spPr>
        <p:txBody>
          <a:bodyPr wrap="square" lIns="0" tIns="0" rIns="0" bIns="0" rtlCol="0"/>
          <a:lstStyle/>
          <a:p>
            <a:endParaRPr/>
          </a:p>
        </p:txBody>
      </p:sp>
      <p:sp>
        <p:nvSpPr>
          <p:cNvPr id="1241" name="object 1241"/>
          <p:cNvSpPr/>
          <p:nvPr/>
        </p:nvSpPr>
        <p:spPr>
          <a:xfrm>
            <a:off x="6083179" y="4760713"/>
            <a:ext cx="25475" cy="2453"/>
          </a:xfrm>
          <a:custGeom>
            <a:avLst/>
            <a:gdLst/>
            <a:ahLst/>
            <a:cxnLst/>
            <a:rect l="l" t="t" r="r" b="b"/>
            <a:pathLst>
              <a:path w="19685" h="3175">
                <a:moveTo>
                  <a:pt x="19278" y="0"/>
                </a:moveTo>
                <a:lnTo>
                  <a:pt x="2819" y="0"/>
                </a:lnTo>
                <a:lnTo>
                  <a:pt x="0" y="3022"/>
                </a:lnTo>
                <a:lnTo>
                  <a:pt x="16548" y="3022"/>
                </a:lnTo>
                <a:lnTo>
                  <a:pt x="19278" y="0"/>
                </a:lnTo>
                <a:close/>
              </a:path>
            </a:pathLst>
          </a:custGeom>
          <a:solidFill>
            <a:srgbClr val="231F20"/>
          </a:solidFill>
        </p:spPr>
        <p:txBody>
          <a:bodyPr wrap="square" lIns="0" tIns="0" rIns="0" bIns="0" rtlCol="0"/>
          <a:lstStyle/>
          <a:p>
            <a:endParaRPr/>
          </a:p>
        </p:txBody>
      </p:sp>
      <p:sp>
        <p:nvSpPr>
          <p:cNvPr id="1242" name="object 1242"/>
          <p:cNvSpPr/>
          <p:nvPr/>
        </p:nvSpPr>
        <p:spPr>
          <a:xfrm>
            <a:off x="6084987" y="4759545"/>
            <a:ext cx="25475" cy="2453"/>
          </a:xfrm>
          <a:custGeom>
            <a:avLst/>
            <a:gdLst/>
            <a:ahLst/>
            <a:cxnLst/>
            <a:rect l="l" t="t" r="r" b="b"/>
            <a:pathLst>
              <a:path w="19685" h="3175">
                <a:moveTo>
                  <a:pt x="19240" y="0"/>
                </a:moveTo>
                <a:lnTo>
                  <a:pt x="2844" y="0"/>
                </a:lnTo>
                <a:lnTo>
                  <a:pt x="0" y="3022"/>
                </a:lnTo>
                <a:lnTo>
                  <a:pt x="16509" y="3022"/>
                </a:lnTo>
                <a:lnTo>
                  <a:pt x="19240" y="0"/>
                </a:lnTo>
                <a:close/>
              </a:path>
            </a:pathLst>
          </a:custGeom>
          <a:solidFill>
            <a:srgbClr val="231F20"/>
          </a:solidFill>
        </p:spPr>
        <p:txBody>
          <a:bodyPr wrap="square" lIns="0" tIns="0" rIns="0" bIns="0" rtlCol="0"/>
          <a:lstStyle/>
          <a:p>
            <a:endParaRPr/>
          </a:p>
        </p:txBody>
      </p:sp>
      <p:sp>
        <p:nvSpPr>
          <p:cNvPr id="1243" name="object 1243"/>
          <p:cNvSpPr/>
          <p:nvPr/>
        </p:nvSpPr>
        <p:spPr>
          <a:xfrm>
            <a:off x="6086844" y="4758377"/>
            <a:ext cx="25475" cy="2453"/>
          </a:xfrm>
          <a:custGeom>
            <a:avLst/>
            <a:gdLst/>
            <a:ahLst/>
            <a:cxnLst/>
            <a:rect l="l" t="t" r="r" b="b"/>
            <a:pathLst>
              <a:path w="19685" h="3175">
                <a:moveTo>
                  <a:pt x="19164" y="0"/>
                </a:moveTo>
                <a:lnTo>
                  <a:pt x="2832" y="0"/>
                </a:lnTo>
                <a:lnTo>
                  <a:pt x="0" y="3022"/>
                </a:lnTo>
                <a:lnTo>
                  <a:pt x="16446" y="3022"/>
                </a:lnTo>
                <a:lnTo>
                  <a:pt x="19164" y="0"/>
                </a:lnTo>
                <a:close/>
              </a:path>
            </a:pathLst>
          </a:custGeom>
          <a:solidFill>
            <a:srgbClr val="231F20"/>
          </a:solidFill>
        </p:spPr>
        <p:txBody>
          <a:bodyPr wrap="square" lIns="0" tIns="0" rIns="0" bIns="0" rtlCol="0"/>
          <a:lstStyle/>
          <a:p>
            <a:endParaRPr/>
          </a:p>
        </p:txBody>
      </p:sp>
      <p:sp>
        <p:nvSpPr>
          <p:cNvPr id="1244" name="object 1244"/>
          <p:cNvSpPr/>
          <p:nvPr/>
        </p:nvSpPr>
        <p:spPr>
          <a:xfrm>
            <a:off x="6088669" y="4757210"/>
            <a:ext cx="25475" cy="2453"/>
          </a:xfrm>
          <a:custGeom>
            <a:avLst/>
            <a:gdLst/>
            <a:ahLst/>
            <a:cxnLst/>
            <a:rect l="l" t="t" r="r" b="b"/>
            <a:pathLst>
              <a:path w="19685" h="3175">
                <a:moveTo>
                  <a:pt x="19126" y="0"/>
                </a:moveTo>
                <a:lnTo>
                  <a:pt x="2832" y="0"/>
                </a:lnTo>
                <a:lnTo>
                  <a:pt x="0" y="3009"/>
                </a:lnTo>
                <a:lnTo>
                  <a:pt x="16395" y="3009"/>
                </a:lnTo>
                <a:lnTo>
                  <a:pt x="19126" y="0"/>
                </a:lnTo>
                <a:close/>
              </a:path>
            </a:pathLst>
          </a:custGeom>
          <a:solidFill>
            <a:srgbClr val="231F20"/>
          </a:solidFill>
        </p:spPr>
        <p:txBody>
          <a:bodyPr wrap="square" lIns="0" tIns="0" rIns="0" bIns="0" rtlCol="0"/>
          <a:lstStyle/>
          <a:p>
            <a:endParaRPr/>
          </a:p>
        </p:txBody>
      </p:sp>
      <p:sp>
        <p:nvSpPr>
          <p:cNvPr id="1245" name="object 1245"/>
          <p:cNvSpPr/>
          <p:nvPr/>
        </p:nvSpPr>
        <p:spPr>
          <a:xfrm>
            <a:off x="6090492" y="4756051"/>
            <a:ext cx="25475" cy="2453"/>
          </a:xfrm>
          <a:custGeom>
            <a:avLst/>
            <a:gdLst/>
            <a:ahLst/>
            <a:cxnLst/>
            <a:rect l="l" t="t" r="r" b="b"/>
            <a:pathLst>
              <a:path w="19685" h="3175">
                <a:moveTo>
                  <a:pt x="19062" y="0"/>
                </a:moveTo>
                <a:lnTo>
                  <a:pt x="2832" y="0"/>
                </a:lnTo>
                <a:lnTo>
                  <a:pt x="0" y="3009"/>
                </a:lnTo>
                <a:lnTo>
                  <a:pt x="16344" y="3009"/>
                </a:lnTo>
                <a:lnTo>
                  <a:pt x="19062" y="0"/>
                </a:lnTo>
                <a:close/>
              </a:path>
            </a:pathLst>
          </a:custGeom>
          <a:solidFill>
            <a:srgbClr val="231F20"/>
          </a:solidFill>
        </p:spPr>
        <p:txBody>
          <a:bodyPr wrap="square" lIns="0" tIns="0" rIns="0" bIns="0" rtlCol="0"/>
          <a:lstStyle/>
          <a:p>
            <a:endParaRPr/>
          </a:p>
        </p:txBody>
      </p:sp>
      <p:sp>
        <p:nvSpPr>
          <p:cNvPr id="1246" name="object 1246"/>
          <p:cNvSpPr/>
          <p:nvPr/>
        </p:nvSpPr>
        <p:spPr>
          <a:xfrm>
            <a:off x="6092350" y="4754884"/>
            <a:ext cx="24653" cy="2453"/>
          </a:xfrm>
          <a:custGeom>
            <a:avLst/>
            <a:gdLst/>
            <a:ahLst/>
            <a:cxnLst/>
            <a:rect l="l" t="t" r="r" b="b"/>
            <a:pathLst>
              <a:path w="19050" h="3175">
                <a:moveTo>
                  <a:pt x="18986" y="0"/>
                </a:moveTo>
                <a:lnTo>
                  <a:pt x="2819" y="0"/>
                </a:lnTo>
                <a:lnTo>
                  <a:pt x="0" y="3022"/>
                </a:lnTo>
                <a:lnTo>
                  <a:pt x="16268" y="3022"/>
                </a:lnTo>
                <a:lnTo>
                  <a:pt x="18986" y="0"/>
                </a:lnTo>
                <a:close/>
              </a:path>
            </a:pathLst>
          </a:custGeom>
          <a:solidFill>
            <a:srgbClr val="231F20"/>
          </a:solidFill>
        </p:spPr>
        <p:txBody>
          <a:bodyPr wrap="square" lIns="0" tIns="0" rIns="0" bIns="0" rtlCol="0"/>
          <a:lstStyle/>
          <a:p>
            <a:endParaRPr/>
          </a:p>
        </p:txBody>
      </p:sp>
      <p:sp>
        <p:nvSpPr>
          <p:cNvPr id="1247" name="object 1247"/>
          <p:cNvSpPr/>
          <p:nvPr/>
        </p:nvSpPr>
        <p:spPr>
          <a:xfrm>
            <a:off x="6094157" y="4753716"/>
            <a:ext cx="24653" cy="2453"/>
          </a:xfrm>
          <a:custGeom>
            <a:avLst/>
            <a:gdLst/>
            <a:ahLst/>
            <a:cxnLst/>
            <a:rect l="l" t="t" r="r" b="b"/>
            <a:pathLst>
              <a:path w="19050" h="3175">
                <a:moveTo>
                  <a:pt x="18961" y="0"/>
                </a:moveTo>
                <a:lnTo>
                  <a:pt x="2832" y="0"/>
                </a:lnTo>
                <a:lnTo>
                  <a:pt x="0" y="3022"/>
                </a:lnTo>
                <a:lnTo>
                  <a:pt x="16230" y="3022"/>
                </a:lnTo>
                <a:lnTo>
                  <a:pt x="18961" y="0"/>
                </a:lnTo>
                <a:close/>
              </a:path>
            </a:pathLst>
          </a:custGeom>
          <a:solidFill>
            <a:srgbClr val="231F20"/>
          </a:solidFill>
        </p:spPr>
        <p:txBody>
          <a:bodyPr wrap="square" lIns="0" tIns="0" rIns="0" bIns="0" rtlCol="0"/>
          <a:lstStyle/>
          <a:p>
            <a:endParaRPr/>
          </a:p>
        </p:txBody>
      </p:sp>
      <p:sp>
        <p:nvSpPr>
          <p:cNvPr id="1248" name="object 1248"/>
          <p:cNvSpPr/>
          <p:nvPr/>
        </p:nvSpPr>
        <p:spPr>
          <a:xfrm>
            <a:off x="6095998" y="4752558"/>
            <a:ext cx="24653" cy="2453"/>
          </a:xfrm>
          <a:custGeom>
            <a:avLst/>
            <a:gdLst/>
            <a:ahLst/>
            <a:cxnLst/>
            <a:rect l="l" t="t" r="r" b="b"/>
            <a:pathLst>
              <a:path w="19050" h="3175">
                <a:moveTo>
                  <a:pt x="18897" y="0"/>
                </a:moveTo>
                <a:lnTo>
                  <a:pt x="2832" y="0"/>
                </a:lnTo>
                <a:lnTo>
                  <a:pt x="0" y="3009"/>
                </a:lnTo>
                <a:lnTo>
                  <a:pt x="16179" y="3009"/>
                </a:lnTo>
                <a:lnTo>
                  <a:pt x="18897" y="0"/>
                </a:lnTo>
                <a:close/>
              </a:path>
            </a:pathLst>
          </a:custGeom>
          <a:solidFill>
            <a:srgbClr val="231F20"/>
          </a:solidFill>
        </p:spPr>
        <p:txBody>
          <a:bodyPr wrap="square" lIns="0" tIns="0" rIns="0" bIns="0" rtlCol="0"/>
          <a:lstStyle/>
          <a:p>
            <a:endParaRPr/>
          </a:p>
        </p:txBody>
      </p:sp>
      <p:sp>
        <p:nvSpPr>
          <p:cNvPr id="1249" name="object 1249"/>
          <p:cNvSpPr/>
          <p:nvPr/>
        </p:nvSpPr>
        <p:spPr>
          <a:xfrm>
            <a:off x="6097838" y="4751380"/>
            <a:ext cx="24653" cy="2453"/>
          </a:xfrm>
          <a:custGeom>
            <a:avLst/>
            <a:gdLst/>
            <a:ahLst/>
            <a:cxnLst/>
            <a:rect l="l" t="t" r="r" b="b"/>
            <a:pathLst>
              <a:path w="19050" h="3175">
                <a:moveTo>
                  <a:pt x="18846" y="0"/>
                </a:moveTo>
                <a:lnTo>
                  <a:pt x="2832" y="0"/>
                </a:lnTo>
                <a:lnTo>
                  <a:pt x="0" y="3022"/>
                </a:lnTo>
                <a:lnTo>
                  <a:pt x="16116" y="3022"/>
                </a:lnTo>
                <a:lnTo>
                  <a:pt x="18846" y="0"/>
                </a:lnTo>
                <a:close/>
              </a:path>
            </a:pathLst>
          </a:custGeom>
          <a:solidFill>
            <a:srgbClr val="231F20"/>
          </a:solidFill>
        </p:spPr>
        <p:txBody>
          <a:bodyPr wrap="square" lIns="0" tIns="0" rIns="0" bIns="0" rtlCol="0"/>
          <a:lstStyle/>
          <a:p>
            <a:endParaRPr/>
          </a:p>
        </p:txBody>
      </p:sp>
      <p:sp>
        <p:nvSpPr>
          <p:cNvPr id="1250" name="object 1250"/>
          <p:cNvSpPr/>
          <p:nvPr/>
        </p:nvSpPr>
        <p:spPr>
          <a:xfrm>
            <a:off x="6099663" y="4750223"/>
            <a:ext cx="24653" cy="2453"/>
          </a:xfrm>
          <a:custGeom>
            <a:avLst/>
            <a:gdLst/>
            <a:ahLst/>
            <a:cxnLst/>
            <a:rect l="l" t="t" r="r" b="b"/>
            <a:pathLst>
              <a:path w="19050" h="3175">
                <a:moveTo>
                  <a:pt x="18770" y="0"/>
                </a:moveTo>
                <a:lnTo>
                  <a:pt x="2832" y="0"/>
                </a:lnTo>
                <a:lnTo>
                  <a:pt x="0" y="3022"/>
                </a:lnTo>
                <a:lnTo>
                  <a:pt x="16065" y="3022"/>
                </a:lnTo>
                <a:lnTo>
                  <a:pt x="18770" y="0"/>
                </a:lnTo>
                <a:close/>
              </a:path>
            </a:pathLst>
          </a:custGeom>
          <a:solidFill>
            <a:srgbClr val="231F20"/>
          </a:solidFill>
        </p:spPr>
        <p:txBody>
          <a:bodyPr wrap="square" lIns="0" tIns="0" rIns="0" bIns="0" rtlCol="0"/>
          <a:lstStyle/>
          <a:p>
            <a:endParaRPr/>
          </a:p>
        </p:txBody>
      </p:sp>
      <p:sp>
        <p:nvSpPr>
          <p:cNvPr id="1251" name="object 1251"/>
          <p:cNvSpPr/>
          <p:nvPr/>
        </p:nvSpPr>
        <p:spPr>
          <a:xfrm>
            <a:off x="6101520" y="4749054"/>
            <a:ext cx="24653" cy="2453"/>
          </a:xfrm>
          <a:custGeom>
            <a:avLst/>
            <a:gdLst/>
            <a:ahLst/>
            <a:cxnLst/>
            <a:rect l="l" t="t" r="r" b="b"/>
            <a:pathLst>
              <a:path w="19050" h="3175">
                <a:moveTo>
                  <a:pt x="18732" y="0"/>
                </a:moveTo>
                <a:lnTo>
                  <a:pt x="2832" y="0"/>
                </a:lnTo>
                <a:lnTo>
                  <a:pt x="0" y="3022"/>
                </a:lnTo>
                <a:lnTo>
                  <a:pt x="16002" y="3022"/>
                </a:lnTo>
                <a:lnTo>
                  <a:pt x="18732" y="0"/>
                </a:lnTo>
                <a:close/>
              </a:path>
            </a:pathLst>
          </a:custGeom>
          <a:solidFill>
            <a:srgbClr val="231F20"/>
          </a:solidFill>
        </p:spPr>
        <p:txBody>
          <a:bodyPr wrap="square" lIns="0" tIns="0" rIns="0" bIns="0" rtlCol="0"/>
          <a:lstStyle/>
          <a:p>
            <a:endParaRPr/>
          </a:p>
        </p:txBody>
      </p:sp>
      <p:sp>
        <p:nvSpPr>
          <p:cNvPr id="1252" name="object 1252"/>
          <p:cNvSpPr/>
          <p:nvPr/>
        </p:nvSpPr>
        <p:spPr>
          <a:xfrm>
            <a:off x="6103328" y="4747887"/>
            <a:ext cx="24653" cy="2453"/>
          </a:xfrm>
          <a:custGeom>
            <a:avLst/>
            <a:gdLst/>
            <a:ahLst/>
            <a:cxnLst/>
            <a:rect l="l" t="t" r="r" b="b"/>
            <a:pathLst>
              <a:path w="19050" h="3175">
                <a:moveTo>
                  <a:pt x="18669" y="0"/>
                </a:moveTo>
                <a:lnTo>
                  <a:pt x="2832" y="0"/>
                </a:lnTo>
                <a:lnTo>
                  <a:pt x="0" y="3022"/>
                </a:lnTo>
                <a:lnTo>
                  <a:pt x="15951" y="3022"/>
                </a:lnTo>
                <a:lnTo>
                  <a:pt x="18669" y="0"/>
                </a:lnTo>
                <a:close/>
              </a:path>
            </a:pathLst>
          </a:custGeom>
          <a:solidFill>
            <a:srgbClr val="231F20"/>
          </a:solidFill>
        </p:spPr>
        <p:txBody>
          <a:bodyPr wrap="square" lIns="0" tIns="0" rIns="0" bIns="0" rtlCol="0"/>
          <a:lstStyle/>
          <a:p>
            <a:endParaRPr/>
          </a:p>
        </p:txBody>
      </p:sp>
      <p:sp>
        <p:nvSpPr>
          <p:cNvPr id="1253" name="object 1253"/>
          <p:cNvSpPr/>
          <p:nvPr/>
        </p:nvSpPr>
        <p:spPr>
          <a:xfrm>
            <a:off x="6105170" y="4746719"/>
            <a:ext cx="24653" cy="2453"/>
          </a:xfrm>
          <a:custGeom>
            <a:avLst/>
            <a:gdLst/>
            <a:ahLst/>
            <a:cxnLst/>
            <a:rect l="l" t="t" r="r" b="b"/>
            <a:pathLst>
              <a:path w="19050" h="3175">
                <a:moveTo>
                  <a:pt x="18618" y="0"/>
                </a:moveTo>
                <a:lnTo>
                  <a:pt x="2832" y="0"/>
                </a:lnTo>
                <a:lnTo>
                  <a:pt x="0" y="3022"/>
                </a:lnTo>
                <a:lnTo>
                  <a:pt x="15900" y="3022"/>
                </a:lnTo>
                <a:lnTo>
                  <a:pt x="18618" y="0"/>
                </a:lnTo>
                <a:close/>
              </a:path>
            </a:pathLst>
          </a:custGeom>
          <a:solidFill>
            <a:srgbClr val="231F20"/>
          </a:solidFill>
        </p:spPr>
        <p:txBody>
          <a:bodyPr wrap="square" lIns="0" tIns="0" rIns="0" bIns="0" rtlCol="0"/>
          <a:lstStyle/>
          <a:p>
            <a:endParaRPr/>
          </a:p>
        </p:txBody>
      </p:sp>
      <p:sp>
        <p:nvSpPr>
          <p:cNvPr id="1254" name="object 1254"/>
          <p:cNvSpPr/>
          <p:nvPr/>
        </p:nvSpPr>
        <p:spPr>
          <a:xfrm>
            <a:off x="6107025" y="4745551"/>
            <a:ext cx="24653" cy="2453"/>
          </a:xfrm>
          <a:custGeom>
            <a:avLst/>
            <a:gdLst/>
            <a:ahLst/>
            <a:cxnLst/>
            <a:rect l="l" t="t" r="r" b="b"/>
            <a:pathLst>
              <a:path w="19050" h="3175">
                <a:moveTo>
                  <a:pt x="18554" y="0"/>
                </a:moveTo>
                <a:lnTo>
                  <a:pt x="2832" y="0"/>
                </a:lnTo>
                <a:lnTo>
                  <a:pt x="0" y="3022"/>
                </a:lnTo>
                <a:lnTo>
                  <a:pt x="15824" y="3022"/>
                </a:lnTo>
                <a:lnTo>
                  <a:pt x="18554" y="0"/>
                </a:lnTo>
                <a:close/>
              </a:path>
            </a:pathLst>
          </a:custGeom>
          <a:solidFill>
            <a:srgbClr val="231F20"/>
          </a:solidFill>
        </p:spPr>
        <p:txBody>
          <a:bodyPr wrap="square" lIns="0" tIns="0" rIns="0" bIns="0" rtlCol="0"/>
          <a:lstStyle/>
          <a:p>
            <a:endParaRPr/>
          </a:p>
        </p:txBody>
      </p:sp>
      <p:sp>
        <p:nvSpPr>
          <p:cNvPr id="1255" name="object 1255"/>
          <p:cNvSpPr/>
          <p:nvPr/>
        </p:nvSpPr>
        <p:spPr>
          <a:xfrm>
            <a:off x="6108834" y="4744393"/>
            <a:ext cx="24653" cy="2453"/>
          </a:xfrm>
          <a:custGeom>
            <a:avLst/>
            <a:gdLst/>
            <a:ahLst/>
            <a:cxnLst/>
            <a:rect l="l" t="t" r="r" b="b"/>
            <a:pathLst>
              <a:path w="19050" h="3175">
                <a:moveTo>
                  <a:pt x="18516" y="0"/>
                </a:moveTo>
                <a:lnTo>
                  <a:pt x="2832" y="0"/>
                </a:lnTo>
                <a:lnTo>
                  <a:pt x="0" y="3022"/>
                </a:lnTo>
                <a:lnTo>
                  <a:pt x="15786" y="3022"/>
                </a:lnTo>
                <a:lnTo>
                  <a:pt x="18516" y="0"/>
                </a:lnTo>
                <a:close/>
              </a:path>
            </a:pathLst>
          </a:custGeom>
          <a:solidFill>
            <a:srgbClr val="231F20"/>
          </a:solidFill>
        </p:spPr>
        <p:txBody>
          <a:bodyPr wrap="square" lIns="0" tIns="0" rIns="0" bIns="0" rtlCol="0"/>
          <a:lstStyle/>
          <a:p>
            <a:endParaRPr/>
          </a:p>
        </p:txBody>
      </p:sp>
      <p:sp>
        <p:nvSpPr>
          <p:cNvPr id="1256" name="object 1256"/>
          <p:cNvSpPr/>
          <p:nvPr/>
        </p:nvSpPr>
        <p:spPr>
          <a:xfrm>
            <a:off x="6110692" y="4743225"/>
            <a:ext cx="24653" cy="2453"/>
          </a:xfrm>
          <a:custGeom>
            <a:avLst/>
            <a:gdLst/>
            <a:ahLst/>
            <a:cxnLst/>
            <a:rect l="l" t="t" r="r" b="b"/>
            <a:pathLst>
              <a:path w="19050" h="3175">
                <a:moveTo>
                  <a:pt x="18427" y="0"/>
                </a:moveTo>
                <a:lnTo>
                  <a:pt x="2819" y="0"/>
                </a:lnTo>
                <a:lnTo>
                  <a:pt x="0" y="3022"/>
                </a:lnTo>
                <a:lnTo>
                  <a:pt x="15722" y="3022"/>
                </a:lnTo>
                <a:lnTo>
                  <a:pt x="18427" y="0"/>
                </a:lnTo>
                <a:close/>
              </a:path>
            </a:pathLst>
          </a:custGeom>
          <a:solidFill>
            <a:srgbClr val="231F20"/>
          </a:solidFill>
        </p:spPr>
        <p:txBody>
          <a:bodyPr wrap="square" lIns="0" tIns="0" rIns="0" bIns="0" rtlCol="0"/>
          <a:lstStyle/>
          <a:p>
            <a:endParaRPr/>
          </a:p>
        </p:txBody>
      </p:sp>
      <p:sp>
        <p:nvSpPr>
          <p:cNvPr id="1257" name="object 1257"/>
          <p:cNvSpPr/>
          <p:nvPr/>
        </p:nvSpPr>
        <p:spPr>
          <a:xfrm>
            <a:off x="6112516" y="4742057"/>
            <a:ext cx="23831" cy="2453"/>
          </a:xfrm>
          <a:custGeom>
            <a:avLst/>
            <a:gdLst/>
            <a:ahLst/>
            <a:cxnLst/>
            <a:rect l="l" t="t" r="r" b="b"/>
            <a:pathLst>
              <a:path w="18414" h="3175">
                <a:moveTo>
                  <a:pt x="18389" y="0"/>
                </a:moveTo>
                <a:lnTo>
                  <a:pt x="2832" y="0"/>
                </a:lnTo>
                <a:lnTo>
                  <a:pt x="0" y="3022"/>
                </a:lnTo>
                <a:lnTo>
                  <a:pt x="15659" y="3022"/>
                </a:lnTo>
                <a:lnTo>
                  <a:pt x="18389" y="0"/>
                </a:lnTo>
                <a:close/>
              </a:path>
            </a:pathLst>
          </a:custGeom>
          <a:solidFill>
            <a:srgbClr val="231F20"/>
          </a:solidFill>
        </p:spPr>
        <p:txBody>
          <a:bodyPr wrap="square" lIns="0" tIns="0" rIns="0" bIns="0" rtlCol="0"/>
          <a:lstStyle/>
          <a:p>
            <a:endParaRPr/>
          </a:p>
        </p:txBody>
      </p:sp>
      <p:sp>
        <p:nvSpPr>
          <p:cNvPr id="1258" name="object 1258"/>
          <p:cNvSpPr/>
          <p:nvPr/>
        </p:nvSpPr>
        <p:spPr>
          <a:xfrm>
            <a:off x="6114340" y="4740890"/>
            <a:ext cx="23831" cy="2453"/>
          </a:xfrm>
          <a:custGeom>
            <a:avLst/>
            <a:gdLst/>
            <a:ahLst/>
            <a:cxnLst/>
            <a:rect l="l" t="t" r="r" b="b"/>
            <a:pathLst>
              <a:path w="18414" h="3175">
                <a:moveTo>
                  <a:pt x="18326" y="0"/>
                </a:moveTo>
                <a:lnTo>
                  <a:pt x="2832" y="0"/>
                </a:lnTo>
                <a:lnTo>
                  <a:pt x="0" y="3022"/>
                </a:lnTo>
                <a:lnTo>
                  <a:pt x="15608" y="3022"/>
                </a:lnTo>
                <a:lnTo>
                  <a:pt x="18326" y="0"/>
                </a:lnTo>
                <a:close/>
              </a:path>
            </a:pathLst>
          </a:custGeom>
          <a:solidFill>
            <a:srgbClr val="231F20"/>
          </a:solidFill>
        </p:spPr>
        <p:txBody>
          <a:bodyPr wrap="square" lIns="0" tIns="0" rIns="0" bIns="0" rtlCol="0"/>
          <a:lstStyle/>
          <a:p>
            <a:endParaRPr/>
          </a:p>
        </p:txBody>
      </p:sp>
      <p:sp>
        <p:nvSpPr>
          <p:cNvPr id="1259" name="object 1259"/>
          <p:cNvSpPr/>
          <p:nvPr/>
        </p:nvSpPr>
        <p:spPr>
          <a:xfrm>
            <a:off x="6116197" y="4739721"/>
            <a:ext cx="23831" cy="2453"/>
          </a:xfrm>
          <a:custGeom>
            <a:avLst/>
            <a:gdLst/>
            <a:ahLst/>
            <a:cxnLst/>
            <a:rect l="l" t="t" r="r" b="b"/>
            <a:pathLst>
              <a:path w="18414" h="3175">
                <a:moveTo>
                  <a:pt x="18288" y="0"/>
                </a:moveTo>
                <a:lnTo>
                  <a:pt x="2832" y="0"/>
                </a:lnTo>
                <a:lnTo>
                  <a:pt x="0" y="3022"/>
                </a:lnTo>
                <a:lnTo>
                  <a:pt x="15557" y="3022"/>
                </a:lnTo>
                <a:lnTo>
                  <a:pt x="18288" y="0"/>
                </a:lnTo>
                <a:close/>
              </a:path>
            </a:pathLst>
          </a:custGeom>
          <a:solidFill>
            <a:srgbClr val="231F20"/>
          </a:solidFill>
        </p:spPr>
        <p:txBody>
          <a:bodyPr wrap="square" lIns="0" tIns="0" rIns="0" bIns="0" rtlCol="0"/>
          <a:lstStyle/>
          <a:p>
            <a:endParaRPr/>
          </a:p>
        </p:txBody>
      </p:sp>
      <p:sp>
        <p:nvSpPr>
          <p:cNvPr id="1260" name="object 1260"/>
          <p:cNvSpPr/>
          <p:nvPr/>
        </p:nvSpPr>
        <p:spPr>
          <a:xfrm>
            <a:off x="6118005" y="4738564"/>
            <a:ext cx="23831" cy="2453"/>
          </a:xfrm>
          <a:custGeom>
            <a:avLst/>
            <a:gdLst/>
            <a:ahLst/>
            <a:cxnLst/>
            <a:rect l="l" t="t" r="r" b="b"/>
            <a:pathLst>
              <a:path w="18414" h="3175">
                <a:moveTo>
                  <a:pt x="18224" y="0"/>
                </a:moveTo>
                <a:lnTo>
                  <a:pt x="2832" y="0"/>
                </a:lnTo>
                <a:lnTo>
                  <a:pt x="0" y="3009"/>
                </a:lnTo>
                <a:lnTo>
                  <a:pt x="15506" y="3009"/>
                </a:lnTo>
                <a:lnTo>
                  <a:pt x="18224" y="0"/>
                </a:lnTo>
                <a:close/>
              </a:path>
            </a:pathLst>
          </a:custGeom>
          <a:solidFill>
            <a:srgbClr val="231F20"/>
          </a:solidFill>
        </p:spPr>
        <p:txBody>
          <a:bodyPr wrap="square" lIns="0" tIns="0" rIns="0" bIns="0" rtlCol="0"/>
          <a:lstStyle/>
          <a:p>
            <a:endParaRPr/>
          </a:p>
        </p:txBody>
      </p:sp>
      <p:sp>
        <p:nvSpPr>
          <p:cNvPr id="1261" name="object 1261"/>
          <p:cNvSpPr/>
          <p:nvPr/>
        </p:nvSpPr>
        <p:spPr>
          <a:xfrm>
            <a:off x="6119846" y="4737396"/>
            <a:ext cx="23831" cy="2453"/>
          </a:xfrm>
          <a:custGeom>
            <a:avLst/>
            <a:gdLst/>
            <a:ahLst/>
            <a:cxnLst/>
            <a:rect l="l" t="t" r="r" b="b"/>
            <a:pathLst>
              <a:path w="18414" h="3175">
                <a:moveTo>
                  <a:pt x="18173" y="0"/>
                </a:moveTo>
                <a:lnTo>
                  <a:pt x="2832" y="0"/>
                </a:lnTo>
                <a:lnTo>
                  <a:pt x="0" y="3009"/>
                </a:lnTo>
                <a:lnTo>
                  <a:pt x="15455" y="3009"/>
                </a:lnTo>
                <a:lnTo>
                  <a:pt x="18173" y="0"/>
                </a:lnTo>
                <a:close/>
              </a:path>
            </a:pathLst>
          </a:custGeom>
          <a:solidFill>
            <a:srgbClr val="231F20"/>
          </a:solidFill>
        </p:spPr>
        <p:txBody>
          <a:bodyPr wrap="square" lIns="0" tIns="0" rIns="0" bIns="0" rtlCol="0"/>
          <a:lstStyle/>
          <a:p>
            <a:endParaRPr/>
          </a:p>
        </p:txBody>
      </p:sp>
      <p:sp>
        <p:nvSpPr>
          <p:cNvPr id="1262" name="object 1262"/>
          <p:cNvSpPr/>
          <p:nvPr/>
        </p:nvSpPr>
        <p:spPr>
          <a:xfrm>
            <a:off x="6121670" y="4736228"/>
            <a:ext cx="23831" cy="2453"/>
          </a:xfrm>
          <a:custGeom>
            <a:avLst/>
            <a:gdLst/>
            <a:ahLst/>
            <a:cxnLst/>
            <a:rect l="l" t="t" r="r" b="b"/>
            <a:pathLst>
              <a:path w="18414" h="3175">
                <a:moveTo>
                  <a:pt x="18110" y="0"/>
                </a:moveTo>
                <a:lnTo>
                  <a:pt x="2844" y="0"/>
                </a:lnTo>
                <a:lnTo>
                  <a:pt x="0" y="3022"/>
                </a:lnTo>
                <a:lnTo>
                  <a:pt x="15392" y="3022"/>
                </a:lnTo>
                <a:lnTo>
                  <a:pt x="18110" y="0"/>
                </a:lnTo>
                <a:close/>
              </a:path>
            </a:pathLst>
          </a:custGeom>
          <a:solidFill>
            <a:srgbClr val="231F20"/>
          </a:solidFill>
        </p:spPr>
        <p:txBody>
          <a:bodyPr wrap="square" lIns="0" tIns="0" rIns="0" bIns="0" rtlCol="0"/>
          <a:lstStyle/>
          <a:p>
            <a:endParaRPr/>
          </a:p>
        </p:txBody>
      </p:sp>
      <p:sp>
        <p:nvSpPr>
          <p:cNvPr id="1263" name="object 1263"/>
          <p:cNvSpPr/>
          <p:nvPr/>
        </p:nvSpPr>
        <p:spPr>
          <a:xfrm>
            <a:off x="6123512" y="4735060"/>
            <a:ext cx="23831" cy="2453"/>
          </a:xfrm>
          <a:custGeom>
            <a:avLst/>
            <a:gdLst/>
            <a:ahLst/>
            <a:cxnLst/>
            <a:rect l="l" t="t" r="r" b="b"/>
            <a:pathLst>
              <a:path w="18414" h="3175">
                <a:moveTo>
                  <a:pt x="18059" y="0"/>
                </a:moveTo>
                <a:lnTo>
                  <a:pt x="2832" y="0"/>
                </a:lnTo>
                <a:lnTo>
                  <a:pt x="0" y="3022"/>
                </a:lnTo>
                <a:lnTo>
                  <a:pt x="15341" y="3022"/>
                </a:lnTo>
                <a:lnTo>
                  <a:pt x="18059" y="0"/>
                </a:lnTo>
                <a:close/>
              </a:path>
            </a:pathLst>
          </a:custGeom>
          <a:solidFill>
            <a:srgbClr val="231F20"/>
          </a:solidFill>
        </p:spPr>
        <p:txBody>
          <a:bodyPr wrap="square" lIns="0" tIns="0" rIns="0" bIns="0" rtlCol="0"/>
          <a:lstStyle/>
          <a:p>
            <a:endParaRPr/>
          </a:p>
        </p:txBody>
      </p:sp>
      <p:sp>
        <p:nvSpPr>
          <p:cNvPr id="1264" name="object 1264"/>
          <p:cNvSpPr/>
          <p:nvPr/>
        </p:nvSpPr>
        <p:spPr>
          <a:xfrm>
            <a:off x="6125369" y="4733892"/>
            <a:ext cx="23831" cy="2453"/>
          </a:xfrm>
          <a:custGeom>
            <a:avLst/>
            <a:gdLst/>
            <a:ahLst/>
            <a:cxnLst/>
            <a:rect l="l" t="t" r="r" b="b"/>
            <a:pathLst>
              <a:path w="18414" h="3175">
                <a:moveTo>
                  <a:pt x="17995" y="0"/>
                </a:moveTo>
                <a:lnTo>
                  <a:pt x="2832" y="0"/>
                </a:lnTo>
                <a:lnTo>
                  <a:pt x="0" y="3022"/>
                </a:lnTo>
                <a:lnTo>
                  <a:pt x="15278" y="3022"/>
                </a:lnTo>
                <a:lnTo>
                  <a:pt x="17995" y="0"/>
                </a:lnTo>
                <a:close/>
              </a:path>
            </a:pathLst>
          </a:custGeom>
          <a:solidFill>
            <a:srgbClr val="231F20"/>
          </a:solidFill>
        </p:spPr>
        <p:txBody>
          <a:bodyPr wrap="square" lIns="0" tIns="0" rIns="0" bIns="0" rtlCol="0"/>
          <a:lstStyle/>
          <a:p>
            <a:endParaRPr/>
          </a:p>
        </p:txBody>
      </p:sp>
      <p:sp>
        <p:nvSpPr>
          <p:cNvPr id="1265" name="object 1265"/>
          <p:cNvSpPr/>
          <p:nvPr/>
        </p:nvSpPr>
        <p:spPr>
          <a:xfrm>
            <a:off x="6127177" y="4732734"/>
            <a:ext cx="23831" cy="2453"/>
          </a:xfrm>
          <a:custGeom>
            <a:avLst/>
            <a:gdLst/>
            <a:ahLst/>
            <a:cxnLst/>
            <a:rect l="l" t="t" r="r" b="b"/>
            <a:pathLst>
              <a:path w="18414" h="3175">
                <a:moveTo>
                  <a:pt x="17945" y="0"/>
                </a:moveTo>
                <a:lnTo>
                  <a:pt x="2832" y="0"/>
                </a:lnTo>
                <a:lnTo>
                  <a:pt x="0" y="3009"/>
                </a:lnTo>
                <a:lnTo>
                  <a:pt x="15227" y="3009"/>
                </a:lnTo>
                <a:lnTo>
                  <a:pt x="17945" y="0"/>
                </a:lnTo>
                <a:close/>
              </a:path>
            </a:pathLst>
          </a:custGeom>
          <a:solidFill>
            <a:srgbClr val="231F20"/>
          </a:solidFill>
        </p:spPr>
        <p:txBody>
          <a:bodyPr wrap="square" lIns="0" tIns="0" rIns="0" bIns="0" rtlCol="0"/>
          <a:lstStyle/>
          <a:p>
            <a:endParaRPr/>
          </a:p>
        </p:txBody>
      </p:sp>
      <p:sp>
        <p:nvSpPr>
          <p:cNvPr id="1266" name="object 1266"/>
          <p:cNvSpPr/>
          <p:nvPr/>
        </p:nvSpPr>
        <p:spPr>
          <a:xfrm>
            <a:off x="6129017" y="4731567"/>
            <a:ext cx="23831" cy="2453"/>
          </a:xfrm>
          <a:custGeom>
            <a:avLst/>
            <a:gdLst/>
            <a:ahLst/>
            <a:cxnLst/>
            <a:rect l="l" t="t" r="r" b="b"/>
            <a:pathLst>
              <a:path w="18414" h="3175">
                <a:moveTo>
                  <a:pt x="17894" y="0"/>
                </a:moveTo>
                <a:lnTo>
                  <a:pt x="2832" y="0"/>
                </a:lnTo>
                <a:lnTo>
                  <a:pt x="0" y="3009"/>
                </a:lnTo>
                <a:lnTo>
                  <a:pt x="15176" y="3009"/>
                </a:lnTo>
                <a:lnTo>
                  <a:pt x="17894" y="0"/>
                </a:lnTo>
                <a:close/>
              </a:path>
            </a:pathLst>
          </a:custGeom>
          <a:solidFill>
            <a:srgbClr val="231F20"/>
          </a:solidFill>
        </p:spPr>
        <p:txBody>
          <a:bodyPr wrap="square" lIns="0" tIns="0" rIns="0" bIns="0" rtlCol="0"/>
          <a:lstStyle/>
          <a:p>
            <a:endParaRPr/>
          </a:p>
        </p:txBody>
      </p:sp>
      <p:sp>
        <p:nvSpPr>
          <p:cNvPr id="1267" name="object 1267"/>
          <p:cNvSpPr/>
          <p:nvPr/>
        </p:nvSpPr>
        <p:spPr>
          <a:xfrm>
            <a:off x="6130842" y="4730399"/>
            <a:ext cx="23831" cy="2453"/>
          </a:xfrm>
          <a:custGeom>
            <a:avLst/>
            <a:gdLst/>
            <a:ahLst/>
            <a:cxnLst/>
            <a:rect l="l" t="t" r="r" b="b"/>
            <a:pathLst>
              <a:path w="18414" h="3175">
                <a:moveTo>
                  <a:pt x="17830" y="0"/>
                </a:moveTo>
                <a:lnTo>
                  <a:pt x="2832" y="0"/>
                </a:lnTo>
                <a:lnTo>
                  <a:pt x="0" y="3022"/>
                </a:lnTo>
                <a:lnTo>
                  <a:pt x="15113" y="3022"/>
                </a:lnTo>
                <a:lnTo>
                  <a:pt x="17830" y="0"/>
                </a:lnTo>
                <a:close/>
              </a:path>
            </a:pathLst>
          </a:custGeom>
          <a:solidFill>
            <a:srgbClr val="231F20"/>
          </a:solidFill>
        </p:spPr>
        <p:txBody>
          <a:bodyPr wrap="square" lIns="0" tIns="0" rIns="0" bIns="0" rtlCol="0"/>
          <a:lstStyle/>
          <a:p>
            <a:endParaRPr/>
          </a:p>
        </p:txBody>
      </p:sp>
      <p:sp>
        <p:nvSpPr>
          <p:cNvPr id="1268" name="object 1268"/>
          <p:cNvSpPr/>
          <p:nvPr/>
        </p:nvSpPr>
        <p:spPr>
          <a:xfrm>
            <a:off x="6132698" y="4729241"/>
            <a:ext cx="23009" cy="2453"/>
          </a:xfrm>
          <a:custGeom>
            <a:avLst/>
            <a:gdLst/>
            <a:ahLst/>
            <a:cxnLst/>
            <a:rect l="l" t="t" r="r" b="b"/>
            <a:pathLst>
              <a:path w="17779" h="3175">
                <a:moveTo>
                  <a:pt x="17767" y="0"/>
                </a:moveTo>
                <a:lnTo>
                  <a:pt x="2819" y="0"/>
                </a:lnTo>
                <a:lnTo>
                  <a:pt x="0" y="3009"/>
                </a:lnTo>
                <a:lnTo>
                  <a:pt x="15049" y="3009"/>
                </a:lnTo>
                <a:lnTo>
                  <a:pt x="17767" y="0"/>
                </a:lnTo>
                <a:close/>
              </a:path>
            </a:pathLst>
          </a:custGeom>
          <a:solidFill>
            <a:srgbClr val="231F20"/>
          </a:solidFill>
        </p:spPr>
        <p:txBody>
          <a:bodyPr wrap="square" lIns="0" tIns="0" rIns="0" bIns="0" rtlCol="0"/>
          <a:lstStyle/>
          <a:p>
            <a:endParaRPr/>
          </a:p>
        </p:txBody>
      </p:sp>
      <p:sp>
        <p:nvSpPr>
          <p:cNvPr id="1269" name="object 1269"/>
          <p:cNvSpPr/>
          <p:nvPr/>
        </p:nvSpPr>
        <p:spPr>
          <a:xfrm>
            <a:off x="6134522" y="4728063"/>
            <a:ext cx="23009" cy="2453"/>
          </a:xfrm>
          <a:custGeom>
            <a:avLst/>
            <a:gdLst/>
            <a:ahLst/>
            <a:cxnLst/>
            <a:rect l="l" t="t" r="r" b="b"/>
            <a:pathLst>
              <a:path w="17779" h="3175">
                <a:moveTo>
                  <a:pt x="17729" y="0"/>
                </a:moveTo>
                <a:lnTo>
                  <a:pt x="2832" y="0"/>
                </a:lnTo>
                <a:lnTo>
                  <a:pt x="0" y="3022"/>
                </a:lnTo>
                <a:lnTo>
                  <a:pt x="14998" y="3022"/>
                </a:lnTo>
                <a:lnTo>
                  <a:pt x="17729" y="0"/>
                </a:lnTo>
                <a:close/>
              </a:path>
            </a:pathLst>
          </a:custGeom>
          <a:solidFill>
            <a:srgbClr val="231F20"/>
          </a:solidFill>
        </p:spPr>
        <p:txBody>
          <a:bodyPr wrap="square" lIns="0" tIns="0" rIns="0" bIns="0" rtlCol="0"/>
          <a:lstStyle/>
          <a:p>
            <a:endParaRPr/>
          </a:p>
        </p:txBody>
      </p:sp>
      <p:sp>
        <p:nvSpPr>
          <p:cNvPr id="1270" name="object 1270"/>
          <p:cNvSpPr/>
          <p:nvPr/>
        </p:nvSpPr>
        <p:spPr>
          <a:xfrm>
            <a:off x="6136346" y="4726905"/>
            <a:ext cx="23009" cy="2453"/>
          </a:xfrm>
          <a:custGeom>
            <a:avLst/>
            <a:gdLst/>
            <a:ahLst/>
            <a:cxnLst/>
            <a:rect l="l" t="t" r="r" b="b"/>
            <a:pathLst>
              <a:path w="17779" h="3175">
                <a:moveTo>
                  <a:pt x="17665" y="0"/>
                </a:moveTo>
                <a:lnTo>
                  <a:pt x="2743" y="0"/>
                </a:lnTo>
                <a:lnTo>
                  <a:pt x="1765" y="1130"/>
                </a:lnTo>
                <a:lnTo>
                  <a:pt x="0" y="3022"/>
                </a:lnTo>
                <a:lnTo>
                  <a:pt x="14935" y="3022"/>
                </a:lnTo>
                <a:lnTo>
                  <a:pt x="17665" y="0"/>
                </a:lnTo>
                <a:close/>
              </a:path>
            </a:pathLst>
          </a:custGeom>
          <a:solidFill>
            <a:srgbClr val="231F20"/>
          </a:solidFill>
        </p:spPr>
        <p:txBody>
          <a:bodyPr wrap="square" lIns="0" tIns="0" rIns="0" bIns="0" rtlCol="0"/>
          <a:lstStyle/>
          <a:p>
            <a:endParaRPr/>
          </a:p>
        </p:txBody>
      </p:sp>
      <p:sp>
        <p:nvSpPr>
          <p:cNvPr id="1271" name="object 1271"/>
          <p:cNvSpPr/>
          <p:nvPr/>
        </p:nvSpPr>
        <p:spPr>
          <a:xfrm>
            <a:off x="6138188" y="4725737"/>
            <a:ext cx="23009" cy="2453"/>
          </a:xfrm>
          <a:custGeom>
            <a:avLst/>
            <a:gdLst/>
            <a:ahLst/>
            <a:cxnLst/>
            <a:rect l="l" t="t" r="r" b="b"/>
            <a:pathLst>
              <a:path w="17779" h="3175">
                <a:moveTo>
                  <a:pt x="17614" y="0"/>
                </a:moveTo>
                <a:lnTo>
                  <a:pt x="2641" y="0"/>
                </a:lnTo>
                <a:lnTo>
                  <a:pt x="355" y="2654"/>
                </a:lnTo>
                <a:lnTo>
                  <a:pt x="0" y="3022"/>
                </a:lnTo>
                <a:lnTo>
                  <a:pt x="14897" y="3022"/>
                </a:lnTo>
                <a:lnTo>
                  <a:pt x="17614" y="0"/>
                </a:lnTo>
                <a:close/>
              </a:path>
            </a:pathLst>
          </a:custGeom>
          <a:solidFill>
            <a:srgbClr val="231F20"/>
          </a:solidFill>
        </p:spPr>
        <p:txBody>
          <a:bodyPr wrap="square" lIns="0" tIns="0" rIns="0" bIns="0" rtlCol="0"/>
          <a:lstStyle/>
          <a:p>
            <a:endParaRPr/>
          </a:p>
        </p:txBody>
      </p:sp>
      <p:sp>
        <p:nvSpPr>
          <p:cNvPr id="1272" name="object 1272"/>
          <p:cNvSpPr/>
          <p:nvPr/>
        </p:nvSpPr>
        <p:spPr>
          <a:xfrm>
            <a:off x="6139913" y="4724570"/>
            <a:ext cx="23009" cy="2453"/>
          </a:xfrm>
          <a:custGeom>
            <a:avLst/>
            <a:gdLst/>
            <a:ahLst/>
            <a:cxnLst/>
            <a:rect l="l" t="t" r="r" b="b"/>
            <a:pathLst>
              <a:path w="17779" h="3175">
                <a:moveTo>
                  <a:pt x="17640" y="0"/>
                </a:moveTo>
                <a:lnTo>
                  <a:pt x="2590" y="0"/>
                </a:lnTo>
                <a:lnTo>
                  <a:pt x="0" y="3022"/>
                </a:lnTo>
                <a:lnTo>
                  <a:pt x="14909" y="3022"/>
                </a:lnTo>
                <a:lnTo>
                  <a:pt x="17640" y="0"/>
                </a:lnTo>
                <a:close/>
              </a:path>
            </a:pathLst>
          </a:custGeom>
          <a:solidFill>
            <a:srgbClr val="231F20"/>
          </a:solidFill>
        </p:spPr>
        <p:txBody>
          <a:bodyPr wrap="square" lIns="0" tIns="0" rIns="0" bIns="0" rtlCol="0"/>
          <a:lstStyle/>
          <a:p>
            <a:endParaRPr/>
          </a:p>
        </p:txBody>
      </p:sp>
      <p:sp>
        <p:nvSpPr>
          <p:cNvPr id="1273" name="object 1273"/>
          <p:cNvSpPr/>
          <p:nvPr/>
        </p:nvSpPr>
        <p:spPr>
          <a:xfrm>
            <a:off x="6141590" y="4723411"/>
            <a:ext cx="23009" cy="2453"/>
          </a:xfrm>
          <a:custGeom>
            <a:avLst/>
            <a:gdLst/>
            <a:ahLst/>
            <a:cxnLst/>
            <a:rect l="l" t="t" r="r" b="b"/>
            <a:pathLst>
              <a:path w="17779" h="3175">
                <a:moveTo>
                  <a:pt x="17703" y="0"/>
                </a:moveTo>
                <a:lnTo>
                  <a:pt x="2603" y="0"/>
                </a:lnTo>
                <a:lnTo>
                  <a:pt x="0" y="3009"/>
                </a:lnTo>
                <a:lnTo>
                  <a:pt x="14998" y="3009"/>
                </a:lnTo>
                <a:lnTo>
                  <a:pt x="17703" y="0"/>
                </a:lnTo>
                <a:close/>
              </a:path>
            </a:pathLst>
          </a:custGeom>
          <a:solidFill>
            <a:srgbClr val="231F20"/>
          </a:solidFill>
        </p:spPr>
        <p:txBody>
          <a:bodyPr wrap="square" lIns="0" tIns="0" rIns="0" bIns="0" rtlCol="0"/>
          <a:lstStyle/>
          <a:p>
            <a:endParaRPr/>
          </a:p>
        </p:txBody>
      </p:sp>
      <p:sp>
        <p:nvSpPr>
          <p:cNvPr id="1274" name="object 1274"/>
          <p:cNvSpPr/>
          <p:nvPr/>
        </p:nvSpPr>
        <p:spPr>
          <a:xfrm>
            <a:off x="6143266" y="4722234"/>
            <a:ext cx="23009" cy="2453"/>
          </a:xfrm>
          <a:custGeom>
            <a:avLst/>
            <a:gdLst/>
            <a:ahLst/>
            <a:cxnLst/>
            <a:rect l="l" t="t" r="r" b="b"/>
            <a:pathLst>
              <a:path w="17779" h="3175">
                <a:moveTo>
                  <a:pt x="17767" y="0"/>
                </a:moveTo>
                <a:lnTo>
                  <a:pt x="2603" y="0"/>
                </a:lnTo>
                <a:lnTo>
                  <a:pt x="0" y="3022"/>
                </a:lnTo>
                <a:lnTo>
                  <a:pt x="15036" y="3022"/>
                </a:lnTo>
                <a:lnTo>
                  <a:pt x="17767" y="0"/>
                </a:lnTo>
                <a:close/>
              </a:path>
            </a:pathLst>
          </a:custGeom>
          <a:solidFill>
            <a:srgbClr val="231F20"/>
          </a:solidFill>
        </p:spPr>
        <p:txBody>
          <a:bodyPr wrap="square" lIns="0" tIns="0" rIns="0" bIns="0" rtlCol="0"/>
          <a:lstStyle/>
          <a:p>
            <a:endParaRPr/>
          </a:p>
        </p:txBody>
      </p:sp>
      <p:sp>
        <p:nvSpPr>
          <p:cNvPr id="1275" name="object 1275"/>
          <p:cNvSpPr/>
          <p:nvPr/>
        </p:nvSpPr>
        <p:spPr>
          <a:xfrm>
            <a:off x="6144959" y="4721076"/>
            <a:ext cx="23831" cy="2453"/>
          </a:xfrm>
          <a:custGeom>
            <a:avLst/>
            <a:gdLst/>
            <a:ahLst/>
            <a:cxnLst/>
            <a:rect l="l" t="t" r="r" b="b"/>
            <a:pathLst>
              <a:path w="18414" h="3175">
                <a:moveTo>
                  <a:pt x="17818" y="0"/>
                </a:moveTo>
                <a:lnTo>
                  <a:pt x="2603" y="0"/>
                </a:lnTo>
                <a:lnTo>
                  <a:pt x="0" y="3022"/>
                </a:lnTo>
                <a:lnTo>
                  <a:pt x="15112" y="3022"/>
                </a:lnTo>
                <a:lnTo>
                  <a:pt x="17818" y="0"/>
                </a:lnTo>
                <a:close/>
              </a:path>
            </a:pathLst>
          </a:custGeom>
          <a:solidFill>
            <a:srgbClr val="231F20"/>
          </a:solidFill>
        </p:spPr>
        <p:txBody>
          <a:bodyPr wrap="square" lIns="0" tIns="0" rIns="0" bIns="0" rtlCol="0"/>
          <a:lstStyle/>
          <a:p>
            <a:endParaRPr/>
          </a:p>
        </p:txBody>
      </p:sp>
      <p:sp>
        <p:nvSpPr>
          <p:cNvPr id="1276" name="object 1276"/>
          <p:cNvSpPr/>
          <p:nvPr/>
        </p:nvSpPr>
        <p:spPr>
          <a:xfrm>
            <a:off x="6146635" y="4719918"/>
            <a:ext cx="23831" cy="2453"/>
          </a:xfrm>
          <a:custGeom>
            <a:avLst/>
            <a:gdLst/>
            <a:ahLst/>
            <a:cxnLst/>
            <a:rect l="l" t="t" r="r" b="b"/>
            <a:pathLst>
              <a:path w="18414" h="3175">
                <a:moveTo>
                  <a:pt x="17894" y="0"/>
                </a:moveTo>
                <a:lnTo>
                  <a:pt x="2603" y="0"/>
                </a:lnTo>
                <a:lnTo>
                  <a:pt x="0" y="3009"/>
                </a:lnTo>
                <a:lnTo>
                  <a:pt x="15176" y="3009"/>
                </a:lnTo>
                <a:lnTo>
                  <a:pt x="17894" y="0"/>
                </a:lnTo>
                <a:close/>
              </a:path>
            </a:pathLst>
          </a:custGeom>
          <a:solidFill>
            <a:srgbClr val="231F20"/>
          </a:solidFill>
        </p:spPr>
        <p:txBody>
          <a:bodyPr wrap="square" lIns="0" tIns="0" rIns="0" bIns="0" rtlCol="0"/>
          <a:lstStyle/>
          <a:p>
            <a:endParaRPr/>
          </a:p>
        </p:txBody>
      </p:sp>
      <p:sp>
        <p:nvSpPr>
          <p:cNvPr id="1277" name="object 1277"/>
          <p:cNvSpPr/>
          <p:nvPr/>
        </p:nvSpPr>
        <p:spPr>
          <a:xfrm>
            <a:off x="6148312" y="4718750"/>
            <a:ext cx="23831" cy="2453"/>
          </a:xfrm>
          <a:custGeom>
            <a:avLst/>
            <a:gdLst/>
            <a:ahLst/>
            <a:cxnLst/>
            <a:rect l="l" t="t" r="r" b="b"/>
            <a:pathLst>
              <a:path w="18414" h="3175">
                <a:moveTo>
                  <a:pt x="17945" y="0"/>
                </a:moveTo>
                <a:lnTo>
                  <a:pt x="2603" y="0"/>
                </a:lnTo>
                <a:lnTo>
                  <a:pt x="0" y="3009"/>
                </a:lnTo>
                <a:lnTo>
                  <a:pt x="15239" y="3009"/>
                </a:lnTo>
                <a:lnTo>
                  <a:pt x="17945" y="0"/>
                </a:lnTo>
                <a:close/>
              </a:path>
            </a:pathLst>
          </a:custGeom>
          <a:solidFill>
            <a:srgbClr val="231F20"/>
          </a:solidFill>
        </p:spPr>
        <p:txBody>
          <a:bodyPr wrap="square" lIns="0" tIns="0" rIns="0" bIns="0" rtlCol="0"/>
          <a:lstStyle/>
          <a:p>
            <a:endParaRPr/>
          </a:p>
        </p:txBody>
      </p:sp>
      <p:sp>
        <p:nvSpPr>
          <p:cNvPr id="1278" name="object 1278"/>
          <p:cNvSpPr/>
          <p:nvPr/>
        </p:nvSpPr>
        <p:spPr>
          <a:xfrm>
            <a:off x="6150005" y="4717572"/>
            <a:ext cx="23831" cy="2453"/>
          </a:xfrm>
          <a:custGeom>
            <a:avLst/>
            <a:gdLst/>
            <a:ahLst/>
            <a:cxnLst/>
            <a:rect l="l" t="t" r="r" b="b"/>
            <a:pathLst>
              <a:path w="18414" h="3175">
                <a:moveTo>
                  <a:pt x="18008" y="0"/>
                </a:moveTo>
                <a:lnTo>
                  <a:pt x="2603" y="0"/>
                </a:lnTo>
                <a:lnTo>
                  <a:pt x="0" y="3022"/>
                </a:lnTo>
                <a:lnTo>
                  <a:pt x="15278" y="3022"/>
                </a:lnTo>
                <a:lnTo>
                  <a:pt x="18008" y="0"/>
                </a:lnTo>
                <a:close/>
              </a:path>
            </a:pathLst>
          </a:custGeom>
          <a:solidFill>
            <a:srgbClr val="231F20"/>
          </a:solidFill>
        </p:spPr>
        <p:txBody>
          <a:bodyPr wrap="square" lIns="0" tIns="0" rIns="0" bIns="0" rtlCol="0"/>
          <a:lstStyle/>
          <a:p>
            <a:endParaRPr/>
          </a:p>
        </p:txBody>
      </p:sp>
      <p:sp>
        <p:nvSpPr>
          <p:cNvPr id="1279" name="object 1279"/>
          <p:cNvSpPr/>
          <p:nvPr/>
        </p:nvSpPr>
        <p:spPr>
          <a:xfrm>
            <a:off x="6151698" y="4716404"/>
            <a:ext cx="23831" cy="2453"/>
          </a:xfrm>
          <a:custGeom>
            <a:avLst/>
            <a:gdLst/>
            <a:ahLst/>
            <a:cxnLst/>
            <a:rect l="l" t="t" r="r" b="b"/>
            <a:pathLst>
              <a:path w="18414" h="3175">
                <a:moveTo>
                  <a:pt x="18084" y="0"/>
                </a:moveTo>
                <a:lnTo>
                  <a:pt x="2603" y="0"/>
                </a:lnTo>
                <a:lnTo>
                  <a:pt x="0" y="3022"/>
                </a:lnTo>
                <a:lnTo>
                  <a:pt x="15354" y="3022"/>
                </a:lnTo>
                <a:lnTo>
                  <a:pt x="18084" y="0"/>
                </a:lnTo>
                <a:close/>
              </a:path>
            </a:pathLst>
          </a:custGeom>
          <a:solidFill>
            <a:srgbClr val="231F20"/>
          </a:solidFill>
        </p:spPr>
        <p:txBody>
          <a:bodyPr wrap="square" lIns="0" tIns="0" rIns="0" bIns="0" rtlCol="0"/>
          <a:lstStyle/>
          <a:p>
            <a:endParaRPr/>
          </a:p>
        </p:txBody>
      </p:sp>
      <p:sp>
        <p:nvSpPr>
          <p:cNvPr id="1280" name="object 1280"/>
          <p:cNvSpPr/>
          <p:nvPr/>
        </p:nvSpPr>
        <p:spPr>
          <a:xfrm>
            <a:off x="6153374" y="4715247"/>
            <a:ext cx="23831" cy="2453"/>
          </a:xfrm>
          <a:custGeom>
            <a:avLst/>
            <a:gdLst/>
            <a:ahLst/>
            <a:cxnLst/>
            <a:rect l="l" t="t" r="r" b="b"/>
            <a:pathLst>
              <a:path w="18414" h="3175">
                <a:moveTo>
                  <a:pt x="17945" y="0"/>
                </a:moveTo>
                <a:lnTo>
                  <a:pt x="2603" y="0"/>
                </a:lnTo>
                <a:lnTo>
                  <a:pt x="0" y="3022"/>
                </a:lnTo>
                <a:lnTo>
                  <a:pt x="15405" y="3022"/>
                </a:lnTo>
                <a:lnTo>
                  <a:pt x="17284" y="927"/>
                </a:lnTo>
                <a:lnTo>
                  <a:pt x="17945" y="0"/>
                </a:lnTo>
                <a:close/>
              </a:path>
            </a:pathLst>
          </a:custGeom>
          <a:solidFill>
            <a:srgbClr val="231F20"/>
          </a:solidFill>
        </p:spPr>
        <p:txBody>
          <a:bodyPr wrap="square" lIns="0" tIns="0" rIns="0" bIns="0" rtlCol="0"/>
          <a:lstStyle/>
          <a:p>
            <a:endParaRPr/>
          </a:p>
        </p:txBody>
      </p:sp>
      <p:sp>
        <p:nvSpPr>
          <p:cNvPr id="1281" name="object 1281"/>
          <p:cNvSpPr/>
          <p:nvPr/>
        </p:nvSpPr>
        <p:spPr>
          <a:xfrm>
            <a:off x="6155066" y="4714078"/>
            <a:ext cx="23009" cy="2453"/>
          </a:xfrm>
          <a:custGeom>
            <a:avLst/>
            <a:gdLst/>
            <a:ahLst/>
            <a:cxnLst/>
            <a:rect l="l" t="t" r="r" b="b"/>
            <a:pathLst>
              <a:path w="17779" h="3175">
                <a:moveTo>
                  <a:pt x="17716" y="0"/>
                </a:moveTo>
                <a:lnTo>
                  <a:pt x="2590" y="0"/>
                </a:lnTo>
                <a:lnTo>
                  <a:pt x="0" y="3009"/>
                </a:lnTo>
                <a:lnTo>
                  <a:pt x="15468" y="3009"/>
                </a:lnTo>
                <a:lnTo>
                  <a:pt x="15989" y="2451"/>
                </a:lnTo>
                <a:lnTo>
                  <a:pt x="17716" y="0"/>
                </a:lnTo>
                <a:close/>
              </a:path>
            </a:pathLst>
          </a:custGeom>
          <a:solidFill>
            <a:srgbClr val="231F20"/>
          </a:solidFill>
        </p:spPr>
        <p:txBody>
          <a:bodyPr wrap="square" lIns="0" tIns="0" rIns="0" bIns="0" rtlCol="0"/>
          <a:lstStyle/>
          <a:p>
            <a:endParaRPr/>
          </a:p>
        </p:txBody>
      </p:sp>
      <p:sp>
        <p:nvSpPr>
          <p:cNvPr id="1282" name="object 1282"/>
          <p:cNvSpPr/>
          <p:nvPr/>
        </p:nvSpPr>
        <p:spPr>
          <a:xfrm>
            <a:off x="6156726" y="4712921"/>
            <a:ext cx="23009" cy="2453"/>
          </a:xfrm>
          <a:custGeom>
            <a:avLst/>
            <a:gdLst/>
            <a:ahLst/>
            <a:cxnLst/>
            <a:rect l="l" t="t" r="r" b="b"/>
            <a:pathLst>
              <a:path w="17779" h="3175">
                <a:moveTo>
                  <a:pt x="17475" y="0"/>
                </a:moveTo>
                <a:lnTo>
                  <a:pt x="2603" y="0"/>
                </a:lnTo>
                <a:lnTo>
                  <a:pt x="0" y="3009"/>
                </a:lnTo>
                <a:lnTo>
                  <a:pt x="15354" y="3009"/>
                </a:lnTo>
                <a:lnTo>
                  <a:pt x="17475" y="0"/>
                </a:lnTo>
                <a:close/>
              </a:path>
            </a:pathLst>
          </a:custGeom>
          <a:solidFill>
            <a:srgbClr val="231F20"/>
          </a:solidFill>
        </p:spPr>
        <p:txBody>
          <a:bodyPr wrap="square" lIns="0" tIns="0" rIns="0" bIns="0" rtlCol="0"/>
          <a:lstStyle/>
          <a:p>
            <a:endParaRPr/>
          </a:p>
        </p:txBody>
      </p:sp>
      <p:sp>
        <p:nvSpPr>
          <p:cNvPr id="1283" name="object 1283"/>
          <p:cNvSpPr/>
          <p:nvPr/>
        </p:nvSpPr>
        <p:spPr>
          <a:xfrm>
            <a:off x="6158436" y="4711743"/>
            <a:ext cx="23009" cy="2453"/>
          </a:xfrm>
          <a:custGeom>
            <a:avLst/>
            <a:gdLst/>
            <a:ahLst/>
            <a:cxnLst/>
            <a:rect l="l" t="t" r="r" b="b"/>
            <a:pathLst>
              <a:path w="17779" h="3175">
                <a:moveTo>
                  <a:pt x="17233" y="0"/>
                </a:moveTo>
                <a:lnTo>
                  <a:pt x="2590" y="0"/>
                </a:lnTo>
                <a:lnTo>
                  <a:pt x="0" y="3022"/>
                </a:lnTo>
                <a:lnTo>
                  <a:pt x="15100" y="3022"/>
                </a:lnTo>
                <a:lnTo>
                  <a:pt x="17233" y="0"/>
                </a:lnTo>
                <a:close/>
              </a:path>
            </a:pathLst>
          </a:custGeom>
          <a:solidFill>
            <a:srgbClr val="231F20"/>
          </a:solidFill>
        </p:spPr>
        <p:txBody>
          <a:bodyPr wrap="square" lIns="0" tIns="0" rIns="0" bIns="0" rtlCol="0"/>
          <a:lstStyle/>
          <a:p>
            <a:endParaRPr/>
          </a:p>
        </p:txBody>
      </p:sp>
      <p:sp>
        <p:nvSpPr>
          <p:cNvPr id="1284" name="object 1284"/>
          <p:cNvSpPr/>
          <p:nvPr/>
        </p:nvSpPr>
        <p:spPr>
          <a:xfrm>
            <a:off x="6160112" y="4710585"/>
            <a:ext cx="22188" cy="2453"/>
          </a:xfrm>
          <a:custGeom>
            <a:avLst/>
            <a:gdLst/>
            <a:ahLst/>
            <a:cxnLst/>
            <a:rect l="l" t="t" r="r" b="b"/>
            <a:pathLst>
              <a:path w="17145" h="3175">
                <a:moveTo>
                  <a:pt x="17005" y="0"/>
                </a:moveTo>
                <a:lnTo>
                  <a:pt x="2590" y="0"/>
                </a:lnTo>
                <a:lnTo>
                  <a:pt x="0" y="3009"/>
                </a:lnTo>
                <a:lnTo>
                  <a:pt x="14871" y="3009"/>
                </a:lnTo>
                <a:lnTo>
                  <a:pt x="17005" y="0"/>
                </a:lnTo>
                <a:close/>
              </a:path>
            </a:pathLst>
          </a:custGeom>
          <a:solidFill>
            <a:srgbClr val="231F20"/>
          </a:solidFill>
        </p:spPr>
        <p:txBody>
          <a:bodyPr wrap="square" lIns="0" tIns="0" rIns="0" bIns="0" rtlCol="0"/>
          <a:lstStyle/>
          <a:p>
            <a:endParaRPr/>
          </a:p>
        </p:txBody>
      </p:sp>
      <p:sp>
        <p:nvSpPr>
          <p:cNvPr id="1285" name="object 1285"/>
          <p:cNvSpPr/>
          <p:nvPr/>
        </p:nvSpPr>
        <p:spPr>
          <a:xfrm>
            <a:off x="6161789" y="4709417"/>
            <a:ext cx="22188" cy="2453"/>
          </a:xfrm>
          <a:custGeom>
            <a:avLst/>
            <a:gdLst/>
            <a:ahLst/>
            <a:cxnLst/>
            <a:rect l="l" t="t" r="r" b="b"/>
            <a:pathLst>
              <a:path w="17145" h="3175">
                <a:moveTo>
                  <a:pt x="16764" y="0"/>
                </a:moveTo>
                <a:lnTo>
                  <a:pt x="2590" y="0"/>
                </a:lnTo>
                <a:lnTo>
                  <a:pt x="0" y="3009"/>
                </a:lnTo>
                <a:lnTo>
                  <a:pt x="14643" y="3009"/>
                </a:lnTo>
                <a:lnTo>
                  <a:pt x="16764" y="0"/>
                </a:lnTo>
                <a:close/>
              </a:path>
            </a:pathLst>
          </a:custGeom>
          <a:solidFill>
            <a:srgbClr val="231F20"/>
          </a:solidFill>
        </p:spPr>
        <p:txBody>
          <a:bodyPr wrap="square" lIns="0" tIns="0" rIns="0" bIns="0" rtlCol="0"/>
          <a:lstStyle/>
          <a:p>
            <a:endParaRPr/>
          </a:p>
        </p:txBody>
      </p:sp>
      <p:sp>
        <p:nvSpPr>
          <p:cNvPr id="1286" name="object 1286"/>
          <p:cNvSpPr/>
          <p:nvPr/>
        </p:nvSpPr>
        <p:spPr>
          <a:xfrm>
            <a:off x="6163465" y="4708250"/>
            <a:ext cx="22188" cy="2453"/>
          </a:xfrm>
          <a:custGeom>
            <a:avLst/>
            <a:gdLst/>
            <a:ahLst/>
            <a:cxnLst/>
            <a:rect l="l" t="t" r="r" b="b"/>
            <a:pathLst>
              <a:path w="17145" h="3175">
                <a:moveTo>
                  <a:pt x="16548" y="0"/>
                </a:moveTo>
                <a:lnTo>
                  <a:pt x="2616" y="0"/>
                </a:lnTo>
                <a:lnTo>
                  <a:pt x="0" y="3022"/>
                </a:lnTo>
                <a:lnTo>
                  <a:pt x="14401" y="3022"/>
                </a:lnTo>
                <a:lnTo>
                  <a:pt x="16548" y="0"/>
                </a:lnTo>
                <a:close/>
              </a:path>
            </a:pathLst>
          </a:custGeom>
          <a:solidFill>
            <a:srgbClr val="231F20"/>
          </a:solidFill>
        </p:spPr>
        <p:txBody>
          <a:bodyPr wrap="square" lIns="0" tIns="0" rIns="0" bIns="0" rtlCol="0"/>
          <a:lstStyle/>
          <a:p>
            <a:endParaRPr/>
          </a:p>
        </p:txBody>
      </p:sp>
      <p:sp>
        <p:nvSpPr>
          <p:cNvPr id="1287" name="object 1287"/>
          <p:cNvSpPr/>
          <p:nvPr/>
        </p:nvSpPr>
        <p:spPr>
          <a:xfrm>
            <a:off x="6165174" y="4707081"/>
            <a:ext cx="21366" cy="2453"/>
          </a:xfrm>
          <a:custGeom>
            <a:avLst/>
            <a:gdLst/>
            <a:ahLst/>
            <a:cxnLst/>
            <a:rect l="l" t="t" r="r" b="b"/>
            <a:pathLst>
              <a:path w="16510" h="3175">
                <a:moveTo>
                  <a:pt x="16281" y="0"/>
                </a:moveTo>
                <a:lnTo>
                  <a:pt x="2590" y="0"/>
                </a:lnTo>
                <a:lnTo>
                  <a:pt x="0" y="3022"/>
                </a:lnTo>
                <a:lnTo>
                  <a:pt x="14160" y="3022"/>
                </a:lnTo>
                <a:lnTo>
                  <a:pt x="16281" y="0"/>
                </a:lnTo>
                <a:close/>
              </a:path>
            </a:pathLst>
          </a:custGeom>
          <a:solidFill>
            <a:srgbClr val="231F20"/>
          </a:solidFill>
        </p:spPr>
        <p:txBody>
          <a:bodyPr wrap="square" lIns="0" tIns="0" rIns="0" bIns="0" rtlCol="0"/>
          <a:lstStyle/>
          <a:p>
            <a:endParaRPr/>
          </a:p>
        </p:txBody>
      </p:sp>
      <p:sp>
        <p:nvSpPr>
          <p:cNvPr id="1288" name="object 1288"/>
          <p:cNvSpPr/>
          <p:nvPr/>
        </p:nvSpPr>
        <p:spPr>
          <a:xfrm>
            <a:off x="6166851" y="4705914"/>
            <a:ext cx="21366" cy="2453"/>
          </a:xfrm>
          <a:custGeom>
            <a:avLst/>
            <a:gdLst/>
            <a:ahLst/>
            <a:cxnLst/>
            <a:rect l="l" t="t" r="r" b="b"/>
            <a:pathLst>
              <a:path w="16510" h="3175">
                <a:moveTo>
                  <a:pt x="16052" y="0"/>
                </a:moveTo>
                <a:lnTo>
                  <a:pt x="2603" y="0"/>
                </a:lnTo>
                <a:lnTo>
                  <a:pt x="0" y="3022"/>
                </a:lnTo>
                <a:lnTo>
                  <a:pt x="13919" y="3022"/>
                </a:lnTo>
                <a:lnTo>
                  <a:pt x="16052" y="0"/>
                </a:lnTo>
                <a:close/>
              </a:path>
            </a:pathLst>
          </a:custGeom>
          <a:solidFill>
            <a:srgbClr val="231F20"/>
          </a:solidFill>
        </p:spPr>
        <p:txBody>
          <a:bodyPr wrap="square" lIns="0" tIns="0" rIns="0" bIns="0" rtlCol="0"/>
          <a:lstStyle/>
          <a:p>
            <a:endParaRPr/>
          </a:p>
        </p:txBody>
      </p:sp>
      <p:sp>
        <p:nvSpPr>
          <p:cNvPr id="1289" name="object 1289"/>
          <p:cNvSpPr/>
          <p:nvPr/>
        </p:nvSpPr>
        <p:spPr>
          <a:xfrm>
            <a:off x="6168528" y="4704756"/>
            <a:ext cx="20544" cy="2453"/>
          </a:xfrm>
          <a:custGeom>
            <a:avLst/>
            <a:gdLst/>
            <a:ahLst/>
            <a:cxnLst/>
            <a:rect l="l" t="t" r="r" b="b"/>
            <a:pathLst>
              <a:path w="15875" h="3175">
                <a:moveTo>
                  <a:pt x="15824" y="0"/>
                </a:moveTo>
                <a:lnTo>
                  <a:pt x="2603" y="0"/>
                </a:lnTo>
                <a:lnTo>
                  <a:pt x="0" y="3009"/>
                </a:lnTo>
                <a:lnTo>
                  <a:pt x="13703" y="3009"/>
                </a:lnTo>
                <a:lnTo>
                  <a:pt x="15824" y="0"/>
                </a:lnTo>
                <a:close/>
              </a:path>
            </a:pathLst>
          </a:custGeom>
          <a:solidFill>
            <a:srgbClr val="231F20"/>
          </a:solidFill>
        </p:spPr>
        <p:txBody>
          <a:bodyPr wrap="square" lIns="0" tIns="0" rIns="0" bIns="0" rtlCol="0"/>
          <a:lstStyle/>
          <a:p>
            <a:endParaRPr/>
          </a:p>
        </p:txBody>
      </p:sp>
      <p:sp>
        <p:nvSpPr>
          <p:cNvPr id="1290" name="object 1290"/>
          <p:cNvSpPr/>
          <p:nvPr/>
        </p:nvSpPr>
        <p:spPr>
          <a:xfrm>
            <a:off x="6170204" y="4703588"/>
            <a:ext cx="20544" cy="2453"/>
          </a:xfrm>
          <a:custGeom>
            <a:avLst/>
            <a:gdLst/>
            <a:ahLst/>
            <a:cxnLst/>
            <a:rect l="l" t="t" r="r" b="b"/>
            <a:pathLst>
              <a:path w="15875" h="3175">
                <a:moveTo>
                  <a:pt x="15582" y="0"/>
                </a:moveTo>
                <a:lnTo>
                  <a:pt x="2603" y="0"/>
                </a:lnTo>
                <a:lnTo>
                  <a:pt x="0" y="3009"/>
                </a:lnTo>
                <a:lnTo>
                  <a:pt x="13461" y="3009"/>
                </a:lnTo>
                <a:lnTo>
                  <a:pt x="15582" y="0"/>
                </a:lnTo>
                <a:close/>
              </a:path>
            </a:pathLst>
          </a:custGeom>
          <a:solidFill>
            <a:srgbClr val="231F20"/>
          </a:solidFill>
        </p:spPr>
        <p:txBody>
          <a:bodyPr wrap="square" lIns="0" tIns="0" rIns="0" bIns="0" rtlCol="0"/>
          <a:lstStyle/>
          <a:p>
            <a:endParaRPr/>
          </a:p>
        </p:txBody>
      </p:sp>
      <p:sp>
        <p:nvSpPr>
          <p:cNvPr id="1291" name="object 1291"/>
          <p:cNvSpPr/>
          <p:nvPr/>
        </p:nvSpPr>
        <p:spPr>
          <a:xfrm>
            <a:off x="6171898" y="4702420"/>
            <a:ext cx="20544" cy="2453"/>
          </a:xfrm>
          <a:custGeom>
            <a:avLst/>
            <a:gdLst/>
            <a:ahLst/>
            <a:cxnLst/>
            <a:rect l="l" t="t" r="r" b="b"/>
            <a:pathLst>
              <a:path w="15875" h="3175">
                <a:moveTo>
                  <a:pt x="15354" y="0"/>
                </a:moveTo>
                <a:lnTo>
                  <a:pt x="2603" y="0"/>
                </a:lnTo>
                <a:lnTo>
                  <a:pt x="0" y="3022"/>
                </a:lnTo>
                <a:lnTo>
                  <a:pt x="13207" y="3022"/>
                </a:lnTo>
                <a:lnTo>
                  <a:pt x="15354" y="0"/>
                </a:lnTo>
                <a:close/>
              </a:path>
            </a:pathLst>
          </a:custGeom>
          <a:solidFill>
            <a:srgbClr val="231F20"/>
          </a:solidFill>
        </p:spPr>
        <p:txBody>
          <a:bodyPr wrap="square" lIns="0" tIns="0" rIns="0" bIns="0" rtlCol="0"/>
          <a:lstStyle/>
          <a:p>
            <a:endParaRPr/>
          </a:p>
        </p:txBody>
      </p:sp>
      <p:sp>
        <p:nvSpPr>
          <p:cNvPr id="1292" name="object 1292"/>
          <p:cNvSpPr/>
          <p:nvPr/>
        </p:nvSpPr>
        <p:spPr>
          <a:xfrm>
            <a:off x="6173590" y="4701252"/>
            <a:ext cx="19722" cy="2453"/>
          </a:xfrm>
          <a:custGeom>
            <a:avLst/>
            <a:gdLst/>
            <a:ahLst/>
            <a:cxnLst/>
            <a:rect l="l" t="t" r="r" b="b"/>
            <a:pathLst>
              <a:path w="15239" h="3175">
                <a:moveTo>
                  <a:pt x="15112" y="0"/>
                </a:moveTo>
                <a:lnTo>
                  <a:pt x="2603" y="0"/>
                </a:lnTo>
                <a:lnTo>
                  <a:pt x="0" y="3022"/>
                </a:lnTo>
                <a:lnTo>
                  <a:pt x="12979" y="3022"/>
                </a:lnTo>
                <a:lnTo>
                  <a:pt x="15112" y="0"/>
                </a:lnTo>
                <a:close/>
              </a:path>
            </a:pathLst>
          </a:custGeom>
          <a:solidFill>
            <a:srgbClr val="231F20"/>
          </a:solidFill>
        </p:spPr>
        <p:txBody>
          <a:bodyPr wrap="square" lIns="0" tIns="0" rIns="0" bIns="0" rtlCol="0"/>
          <a:lstStyle/>
          <a:p>
            <a:endParaRPr/>
          </a:p>
        </p:txBody>
      </p:sp>
      <p:sp>
        <p:nvSpPr>
          <p:cNvPr id="1293" name="object 1293"/>
          <p:cNvSpPr/>
          <p:nvPr/>
        </p:nvSpPr>
        <p:spPr>
          <a:xfrm>
            <a:off x="6175266" y="4700094"/>
            <a:ext cx="19722" cy="2453"/>
          </a:xfrm>
          <a:custGeom>
            <a:avLst/>
            <a:gdLst/>
            <a:ahLst/>
            <a:cxnLst/>
            <a:rect l="l" t="t" r="r" b="b"/>
            <a:pathLst>
              <a:path w="15239" h="3175">
                <a:moveTo>
                  <a:pt x="14884" y="0"/>
                </a:moveTo>
                <a:lnTo>
                  <a:pt x="2590" y="0"/>
                </a:lnTo>
                <a:lnTo>
                  <a:pt x="0" y="3009"/>
                </a:lnTo>
                <a:lnTo>
                  <a:pt x="12750" y="3009"/>
                </a:lnTo>
                <a:lnTo>
                  <a:pt x="14884" y="0"/>
                </a:lnTo>
                <a:close/>
              </a:path>
            </a:pathLst>
          </a:custGeom>
          <a:solidFill>
            <a:srgbClr val="231F20"/>
          </a:solidFill>
        </p:spPr>
        <p:txBody>
          <a:bodyPr wrap="square" lIns="0" tIns="0" rIns="0" bIns="0" rtlCol="0"/>
          <a:lstStyle/>
          <a:p>
            <a:endParaRPr/>
          </a:p>
        </p:txBody>
      </p:sp>
      <p:sp>
        <p:nvSpPr>
          <p:cNvPr id="1294" name="object 1294"/>
          <p:cNvSpPr/>
          <p:nvPr/>
        </p:nvSpPr>
        <p:spPr>
          <a:xfrm>
            <a:off x="6176941" y="4698927"/>
            <a:ext cx="19722" cy="2453"/>
          </a:xfrm>
          <a:custGeom>
            <a:avLst/>
            <a:gdLst/>
            <a:ahLst/>
            <a:cxnLst/>
            <a:rect l="l" t="t" r="r" b="b"/>
            <a:pathLst>
              <a:path w="15239" h="3175">
                <a:moveTo>
                  <a:pt x="14655" y="0"/>
                </a:moveTo>
                <a:lnTo>
                  <a:pt x="2603" y="0"/>
                </a:lnTo>
                <a:lnTo>
                  <a:pt x="0" y="3009"/>
                </a:lnTo>
                <a:lnTo>
                  <a:pt x="12522" y="3009"/>
                </a:lnTo>
                <a:lnTo>
                  <a:pt x="14655" y="0"/>
                </a:lnTo>
                <a:close/>
              </a:path>
            </a:pathLst>
          </a:custGeom>
          <a:solidFill>
            <a:srgbClr val="231F20"/>
          </a:solidFill>
        </p:spPr>
        <p:txBody>
          <a:bodyPr wrap="square" lIns="0" tIns="0" rIns="0" bIns="0" rtlCol="0"/>
          <a:lstStyle/>
          <a:p>
            <a:endParaRPr/>
          </a:p>
        </p:txBody>
      </p:sp>
      <p:sp>
        <p:nvSpPr>
          <p:cNvPr id="1295" name="object 1295"/>
          <p:cNvSpPr/>
          <p:nvPr/>
        </p:nvSpPr>
        <p:spPr>
          <a:xfrm>
            <a:off x="6178619" y="4697758"/>
            <a:ext cx="18899" cy="2453"/>
          </a:xfrm>
          <a:custGeom>
            <a:avLst/>
            <a:gdLst/>
            <a:ahLst/>
            <a:cxnLst/>
            <a:rect l="l" t="t" r="r" b="b"/>
            <a:pathLst>
              <a:path w="14604" h="3175">
                <a:moveTo>
                  <a:pt x="14414" y="0"/>
                </a:moveTo>
                <a:lnTo>
                  <a:pt x="2603" y="0"/>
                </a:lnTo>
                <a:lnTo>
                  <a:pt x="0" y="3022"/>
                </a:lnTo>
                <a:lnTo>
                  <a:pt x="12280" y="3022"/>
                </a:lnTo>
                <a:lnTo>
                  <a:pt x="14414" y="0"/>
                </a:lnTo>
                <a:close/>
              </a:path>
            </a:pathLst>
          </a:custGeom>
          <a:solidFill>
            <a:srgbClr val="231F20"/>
          </a:solidFill>
        </p:spPr>
        <p:txBody>
          <a:bodyPr wrap="square" lIns="0" tIns="0" rIns="0" bIns="0" rtlCol="0"/>
          <a:lstStyle/>
          <a:p>
            <a:endParaRPr/>
          </a:p>
        </p:txBody>
      </p:sp>
      <p:sp>
        <p:nvSpPr>
          <p:cNvPr id="1296" name="object 1296"/>
          <p:cNvSpPr/>
          <p:nvPr/>
        </p:nvSpPr>
        <p:spPr>
          <a:xfrm>
            <a:off x="6180311" y="4696591"/>
            <a:ext cx="18899" cy="2453"/>
          </a:xfrm>
          <a:custGeom>
            <a:avLst/>
            <a:gdLst/>
            <a:ahLst/>
            <a:cxnLst/>
            <a:rect l="l" t="t" r="r" b="b"/>
            <a:pathLst>
              <a:path w="14604" h="3175">
                <a:moveTo>
                  <a:pt x="14185" y="0"/>
                </a:moveTo>
                <a:lnTo>
                  <a:pt x="2603" y="0"/>
                </a:lnTo>
                <a:lnTo>
                  <a:pt x="0" y="3022"/>
                </a:lnTo>
                <a:lnTo>
                  <a:pt x="12039" y="3022"/>
                </a:lnTo>
                <a:lnTo>
                  <a:pt x="14185" y="0"/>
                </a:lnTo>
                <a:close/>
              </a:path>
            </a:pathLst>
          </a:custGeom>
          <a:solidFill>
            <a:srgbClr val="231F20"/>
          </a:solidFill>
        </p:spPr>
        <p:txBody>
          <a:bodyPr wrap="square" lIns="0" tIns="0" rIns="0" bIns="0" rtlCol="0"/>
          <a:lstStyle/>
          <a:p>
            <a:endParaRPr/>
          </a:p>
        </p:txBody>
      </p:sp>
      <p:sp>
        <p:nvSpPr>
          <p:cNvPr id="1297" name="object 1297"/>
          <p:cNvSpPr/>
          <p:nvPr/>
        </p:nvSpPr>
        <p:spPr>
          <a:xfrm>
            <a:off x="6182004" y="4695432"/>
            <a:ext cx="18079" cy="2453"/>
          </a:xfrm>
          <a:custGeom>
            <a:avLst/>
            <a:gdLst/>
            <a:ahLst/>
            <a:cxnLst/>
            <a:rect l="l" t="t" r="r" b="b"/>
            <a:pathLst>
              <a:path w="13970" h="3175">
                <a:moveTo>
                  <a:pt x="13931" y="0"/>
                </a:moveTo>
                <a:lnTo>
                  <a:pt x="2590" y="0"/>
                </a:lnTo>
                <a:lnTo>
                  <a:pt x="0" y="3009"/>
                </a:lnTo>
                <a:lnTo>
                  <a:pt x="11798" y="3009"/>
                </a:lnTo>
                <a:lnTo>
                  <a:pt x="13931" y="0"/>
                </a:lnTo>
                <a:close/>
              </a:path>
            </a:pathLst>
          </a:custGeom>
          <a:solidFill>
            <a:srgbClr val="231F20"/>
          </a:solidFill>
        </p:spPr>
        <p:txBody>
          <a:bodyPr wrap="square" lIns="0" tIns="0" rIns="0" bIns="0" rtlCol="0"/>
          <a:lstStyle/>
          <a:p>
            <a:endParaRPr/>
          </a:p>
        </p:txBody>
      </p:sp>
      <p:sp>
        <p:nvSpPr>
          <p:cNvPr id="1298" name="object 1298"/>
          <p:cNvSpPr/>
          <p:nvPr/>
        </p:nvSpPr>
        <p:spPr>
          <a:xfrm>
            <a:off x="6183680" y="4694255"/>
            <a:ext cx="18079" cy="2453"/>
          </a:xfrm>
          <a:custGeom>
            <a:avLst/>
            <a:gdLst/>
            <a:ahLst/>
            <a:cxnLst/>
            <a:rect l="l" t="t" r="r" b="b"/>
            <a:pathLst>
              <a:path w="13970" h="3175">
                <a:moveTo>
                  <a:pt x="13703" y="0"/>
                </a:moveTo>
                <a:lnTo>
                  <a:pt x="2590" y="0"/>
                </a:lnTo>
                <a:lnTo>
                  <a:pt x="0" y="3022"/>
                </a:lnTo>
                <a:lnTo>
                  <a:pt x="11569" y="3022"/>
                </a:lnTo>
                <a:lnTo>
                  <a:pt x="13703" y="0"/>
                </a:lnTo>
                <a:close/>
              </a:path>
            </a:pathLst>
          </a:custGeom>
          <a:solidFill>
            <a:srgbClr val="231F20"/>
          </a:solidFill>
        </p:spPr>
        <p:txBody>
          <a:bodyPr wrap="square" lIns="0" tIns="0" rIns="0" bIns="0" rtlCol="0"/>
          <a:lstStyle/>
          <a:p>
            <a:endParaRPr/>
          </a:p>
        </p:txBody>
      </p:sp>
      <p:sp>
        <p:nvSpPr>
          <p:cNvPr id="1299" name="object 1299"/>
          <p:cNvSpPr/>
          <p:nvPr/>
        </p:nvSpPr>
        <p:spPr>
          <a:xfrm>
            <a:off x="6185357" y="4693097"/>
            <a:ext cx="18079" cy="2453"/>
          </a:xfrm>
          <a:custGeom>
            <a:avLst/>
            <a:gdLst/>
            <a:ahLst/>
            <a:cxnLst/>
            <a:rect l="l" t="t" r="r" b="b"/>
            <a:pathLst>
              <a:path w="13970" h="3175">
                <a:moveTo>
                  <a:pt x="13474" y="0"/>
                </a:moveTo>
                <a:lnTo>
                  <a:pt x="2603" y="0"/>
                </a:lnTo>
                <a:lnTo>
                  <a:pt x="0" y="3022"/>
                </a:lnTo>
                <a:lnTo>
                  <a:pt x="11341" y="3022"/>
                </a:lnTo>
                <a:lnTo>
                  <a:pt x="13474" y="0"/>
                </a:lnTo>
                <a:close/>
              </a:path>
            </a:pathLst>
          </a:custGeom>
          <a:solidFill>
            <a:srgbClr val="231F20"/>
          </a:solidFill>
        </p:spPr>
        <p:txBody>
          <a:bodyPr wrap="square" lIns="0" tIns="0" rIns="0" bIns="0" rtlCol="0"/>
          <a:lstStyle/>
          <a:p>
            <a:endParaRPr/>
          </a:p>
        </p:txBody>
      </p:sp>
      <p:sp>
        <p:nvSpPr>
          <p:cNvPr id="1300" name="object 1300"/>
          <p:cNvSpPr/>
          <p:nvPr/>
        </p:nvSpPr>
        <p:spPr>
          <a:xfrm>
            <a:off x="6187067" y="4691930"/>
            <a:ext cx="17257" cy="2453"/>
          </a:xfrm>
          <a:custGeom>
            <a:avLst/>
            <a:gdLst/>
            <a:ahLst/>
            <a:cxnLst/>
            <a:rect l="l" t="t" r="r" b="b"/>
            <a:pathLst>
              <a:path w="13335" h="3175">
                <a:moveTo>
                  <a:pt x="13220" y="0"/>
                </a:moveTo>
                <a:lnTo>
                  <a:pt x="2590" y="0"/>
                </a:lnTo>
                <a:lnTo>
                  <a:pt x="0" y="3022"/>
                </a:lnTo>
                <a:lnTo>
                  <a:pt x="11099" y="3022"/>
                </a:lnTo>
                <a:lnTo>
                  <a:pt x="13220" y="0"/>
                </a:lnTo>
                <a:close/>
              </a:path>
            </a:pathLst>
          </a:custGeom>
          <a:solidFill>
            <a:srgbClr val="231F20"/>
          </a:solidFill>
        </p:spPr>
        <p:txBody>
          <a:bodyPr wrap="square" lIns="0" tIns="0" rIns="0" bIns="0" rtlCol="0"/>
          <a:lstStyle/>
          <a:p>
            <a:endParaRPr/>
          </a:p>
        </p:txBody>
      </p:sp>
      <p:sp>
        <p:nvSpPr>
          <p:cNvPr id="1301" name="object 1301"/>
          <p:cNvSpPr/>
          <p:nvPr/>
        </p:nvSpPr>
        <p:spPr>
          <a:xfrm>
            <a:off x="6188726" y="4690761"/>
            <a:ext cx="17257" cy="2453"/>
          </a:xfrm>
          <a:custGeom>
            <a:avLst/>
            <a:gdLst/>
            <a:ahLst/>
            <a:cxnLst/>
            <a:rect l="l" t="t" r="r" b="b"/>
            <a:pathLst>
              <a:path w="13335" h="3175">
                <a:moveTo>
                  <a:pt x="12865" y="0"/>
                </a:moveTo>
                <a:lnTo>
                  <a:pt x="2616" y="0"/>
                </a:lnTo>
                <a:lnTo>
                  <a:pt x="0" y="3022"/>
                </a:lnTo>
                <a:lnTo>
                  <a:pt x="10871" y="3022"/>
                </a:lnTo>
                <a:lnTo>
                  <a:pt x="12915" y="114"/>
                </a:lnTo>
                <a:close/>
              </a:path>
            </a:pathLst>
          </a:custGeom>
          <a:solidFill>
            <a:srgbClr val="231F20"/>
          </a:solidFill>
        </p:spPr>
        <p:txBody>
          <a:bodyPr wrap="square" lIns="0" tIns="0" rIns="0" bIns="0" rtlCol="0"/>
          <a:lstStyle/>
          <a:p>
            <a:endParaRPr/>
          </a:p>
        </p:txBody>
      </p:sp>
      <p:sp>
        <p:nvSpPr>
          <p:cNvPr id="1302" name="object 1302"/>
          <p:cNvSpPr/>
          <p:nvPr/>
        </p:nvSpPr>
        <p:spPr>
          <a:xfrm>
            <a:off x="6190419" y="4689604"/>
            <a:ext cx="15614" cy="2453"/>
          </a:xfrm>
          <a:custGeom>
            <a:avLst/>
            <a:gdLst/>
            <a:ahLst/>
            <a:cxnLst/>
            <a:rect l="l" t="t" r="r" b="b"/>
            <a:pathLst>
              <a:path w="12064" h="3175">
                <a:moveTo>
                  <a:pt x="10820" y="0"/>
                </a:moveTo>
                <a:lnTo>
                  <a:pt x="2603" y="0"/>
                </a:lnTo>
                <a:lnTo>
                  <a:pt x="0" y="3009"/>
                </a:lnTo>
                <a:lnTo>
                  <a:pt x="10642" y="3009"/>
                </a:lnTo>
                <a:lnTo>
                  <a:pt x="11620" y="1612"/>
                </a:lnTo>
                <a:lnTo>
                  <a:pt x="10820" y="0"/>
                </a:lnTo>
                <a:close/>
              </a:path>
            </a:pathLst>
          </a:custGeom>
          <a:solidFill>
            <a:srgbClr val="231F20"/>
          </a:solidFill>
        </p:spPr>
        <p:txBody>
          <a:bodyPr wrap="square" lIns="0" tIns="0" rIns="0" bIns="0" rtlCol="0"/>
          <a:lstStyle/>
          <a:p>
            <a:endParaRPr/>
          </a:p>
        </p:txBody>
      </p:sp>
      <p:sp>
        <p:nvSpPr>
          <p:cNvPr id="1303" name="object 1303"/>
          <p:cNvSpPr/>
          <p:nvPr/>
        </p:nvSpPr>
        <p:spPr>
          <a:xfrm>
            <a:off x="6192096" y="4688426"/>
            <a:ext cx="13970" cy="2453"/>
          </a:xfrm>
          <a:custGeom>
            <a:avLst/>
            <a:gdLst/>
            <a:ahLst/>
            <a:cxnLst/>
            <a:rect l="l" t="t" r="r" b="b"/>
            <a:pathLst>
              <a:path w="10795" h="3175">
                <a:moveTo>
                  <a:pt x="8750" y="0"/>
                </a:moveTo>
                <a:lnTo>
                  <a:pt x="2603" y="0"/>
                </a:lnTo>
                <a:lnTo>
                  <a:pt x="0" y="3009"/>
                </a:lnTo>
                <a:lnTo>
                  <a:pt x="10261" y="3009"/>
                </a:lnTo>
                <a:lnTo>
                  <a:pt x="8750" y="0"/>
                </a:lnTo>
                <a:close/>
              </a:path>
            </a:pathLst>
          </a:custGeom>
          <a:solidFill>
            <a:srgbClr val="231F20"/>
          </a:solidFill>
        </p:spPr>
        <p:txBody>
          <a:bodyPr wrap="square" lIns="0" tIns="0" rIns="0" bIns="0" rtlCol="0"/>
          <a:lstStyle/>
          <a:p>
            <a:endParaRPr/>
          </a:p>
        </p:txBody>
      </p:sp>
      <p:sp>
        <p:nvSpPr>
          <p:cNvPr id="1304" name="object 1304"/>
          <p:cNvSpPr/>
          <p:nvPr/>
        </p:nvSpPr>
        <p:spPr>
          <a:xfrm>
            <a:off x="6193789" y="4687258"/>
            <a:ext cx="10683" cy="2453"/>
          </a:xfrm>
          <a:custGeom>
            <a:avLst/>
            <a:gdLst/>
            <a:ahLst/>
            <a:cxnLst/>
            <a:rect l="l" t="t" r="r" b="b"/>
            <a:pathLst>
              <a:path w="8254" h="3175">
                <a:moveTo>
                  <a:pt x="6692" y="0"/>
                </a:moveTo>
                <a:lnTo>
                  <a:pt x="2590" y="0"/>
                </a:lnTo>
                <a:lnTo>
                  <a:pt x="0" y="3022"/>
                </a:lnTo>
                <a:lnTo>
                  <a:pt x="8204" y="3022"/>
                </a:lnTo>
                <a:lnTo>
                  <a:pt x="6692" y="0"/>
                </a:lnTo>
                <a:close/>
              </a:path>
            </a:pathLst>
          </a:custGeom>
          <a:solidFill>
            <a:srgbClr val="231F20"/>
          </a:solidFill>
        </p:spPr>
        <p:txBody>
          <a:bodyPr wrap="square" lIns="0" tIns="0" rIns="0" bIns="0" rtlCol="0"/>
          <a:lstStyle/>
          <a:p>
            <a:endParaRPr/>
          </a:p>
        </p:txBody>
      </p:sp>
      <p:sp>
        <p:nvSpPr>
          <p:cNvPr id="1305" name="object 1305"/>
          <p:cNvSpPr/>
          <p:nvPr/>
        </p:nvSpPr>
        <p:spPr>
          <a:xfrm>
            <a:off x="6195464" y="4686100"/>
            <a:ext cx="8218" cy="2453"/>
          </a:xfrm>
          <a:custGeom>
            <a:avLst/>
            <a:gdLst/>
            <a:ahLst/>
            <a:cxnLst/>
            <a:rect l="l" t="t" r="r" b="b"/>
            <a:pathLst>
              <a:path w="6350" h="3175">
                <a:moveTo>
                  <a:pt x="4648" y="0"/>
                </a:moveTo>
                <a:lnTo>
                  <a:pt x="2603" y="0"/>
                </a:lnTo>
                <a:lnTo>
                  <a:pt x="0" y="3009"/>
                </a:lnTo>
                <a:lnTo>
                  <a:pt x="6159" y="3009"/>
                </a:lnTo>
                <a:lnTo>
                  <a:pt x="4648" y="0"/>
                </a:lnTo>
                <a:close/>
              </a:path>
            </a:pathLst>
          </a:custGeom>
          <a:solidFill>
            <a:srgbClr val="231F20"/>
          </a:solidFill>
        </p:spPr>
        <p:txBody>
          <a:bodyPr wrap="square" lIns="0" tIns="0" rIns="0" bIns="0" rtlCol="0"/>
          <a:lstStyle/>
          <a:p>
            <a:endParaRPr/>
          </a:p>
        </p:txBody>
      </p:sp>
      <p:sp>
        <p:nvSpPr>
          <p:cNvPr id="1306" name="object 1306"/>
          <p:cNvSpPr/>
          <p:nvPr/>
        </p:nvSpPr>
        <p:spPr>
          <a:xfrm>
            <a:off x="6197141" y="4684932"/>
            <a:ext cx="5752" cy="2453"/>
          </a:xfrm>
          <a:custGeom>
            <a:avLst/>
            <a:gdLst/>
            <a:ahLst/>
            <a:cxnLst/>
            <a:rect l="l" t="t" r="r" b="b"/>
            <a:pathLst>
              <a:path w="4445" h="3175">
                <a:moveTo>
                  <a:pt x="2603" y="0"/>
                </a:moveTo>
                <a:lnTo>
                  <a:pt x="0" y="3009"/>
                </a:lnTo>
                <a:lnTo>
                  <a:pt x="4102" y="3009"/>
                </a:lnTo>
                <a:lnTo>
                  <a:pt x="2603" y="0"/>
                </a:lnTo>
                <a:close/>
              </a:path>
            </a:pathLst>
          </a:custGeom>
          <a:solidFill>
            <a:srgbClr val="231F20"/>
          </a:solidFill>
        </p:spPr>
        <p:txBody>
          <a:bodyPr wrap="square" lIns="0" tIns="0" rIns="0" bIns="0" rtlCol="0"/>
          <a:lstStyle/>
          <a:p>
            <a:endParaRPr/>
          </a:p>
        </p:txBody>
      </p:sp>
      <p:sp>
        <p:nvSpPr>
          <p:cNvPr id="1307" name="object 1307"/>
          <p:cNvSpPr/>
          <p:nvPr/>
        </p:nvSpPr>
        <p:spPr>
          <a:xfrm>
            <a:off x="6198834" y="4684932"/>
            <a:ext cx="3287" cy="1472"/>
          </a:xfrm>
          <a:custGeom>
            <a:avLst/>
            <a:gdLst/>
            <a:ahLst/>
            <a:cxnLst/>
            <a:rect l="l" t="t" r="r" b="b"/>
            <a:pathLst>
              <a:path w="2539" h="1904">
                <a:moveTo>
                  <a:pt x="1295" y="0"/>
                </a:moveTo>
                <a:lnTo>
                  <a:pt x="0" y="1511"/>
                </a:lnTo>
                <a:lnTo>
                  <a:pt x="2044" y="1511"/>
                </a:lnTo>
                <a:lnTo>
                  <a:pt x="1295" y="0"/>
                </a:lnTo>
                <a:close/>
              </a:path>
            </a:pathLst>
          </a:custGeom>
          <a:solidFill>
            <a:srgbClr val="231F20"/>
          </a:solidFill>
        </p:spPr>
        <p:txBody>
          <a:bodyPr wrap="square" lIns="0" tIns="0" rIns="0" bIns="0" rtlCol="0"/>
          <a:lstStyle/>
          <a:p>
            <a:endParaRPr/>
          </a:p>
        </p:txBody>
      </p:sp>
      <p:sp>
        <p:nvSpPr>
          <p:cNvPr id="1308" name="object 1308"/>
          <p:cNvSpPr/>
          <p:nvPr/>
        </p:nvSpPr>
        <p:spPr>
          <a:xfrm>
            <a:off x="5275105" y="4684932"/>
            <a:ext cx="931059" cy="298825"/>
          </a:xfrm>
          <a:custGeom>
            <a:avLst/>
            <a:gdLst/>
            <a:ahLst/>
            <a:cxnLst/>
            <a:rect l="l" t="t" r="r" b="b"/>
            <a:pathLst>
              <a:path w="719454" h="386714">
                <a:moveTo>
                  <a:pt x="715086" y="0"/>
                </a:moveTo>
                <a:lnTo>
                  <a:pt x="667283" y="55435"/>
                </a:lnTo>
                <a:lnTo>
                  <a:pt x="608012" y="118554"/>
                </a:lnTo>
                <a:lnTo>
                  <a:pt x="560209" y="164439"/>
                </a:lnTo>
                <a:lnTo>
                  <a:pt x="506679" y="208407"/>
                </a:lnTo>
                <a:lnTo>
                  <a:pt x="434022" y="254304"/>
                </a:lnTo>
                <a:lnTo>
                  <a:pt x="367106" y="281063"/>
                </a:lnTo>
                <a:lnTo>
                  <a:pt x="265760" y="319303"/>
                </a:lnTo>
                <a:lnTo>
                  <a:pt x="151041" y="351815"/>
                </a:lnTo>
                <a:lnTo>
                  <a:pt x="0" y="380492"/>
                </a:lnTo>
                <a:lnTo>
                  <a:pt x="13373" y="386219"/>
                </a:lnTo>
                <a:lnTo>
                  <a:pt x="124269" y="369011"/>
                </a:lnTo>
                <a:lnTo>
                  <a:pt x="235165" y="338429"/>
                </a:lnTo>
                <a:lnTo>
                  <a:pt x="309740" y="313575"/>
                </a:lnTo>
                <a:lnTo>
                  <a:pt x="376656" y="288709"/>
                </a:lnTo>
                <a:lnTo>
                  <a:pt x="428282" y="265760"/>
                </a:lnTo>
                <a:lnTo>
                  <a:pt x="468426" y="244741"/>
                </a:lnTo>
                <a:lnTo>
                  <a:pt x="558304" y="183553"/>
                </a:lnTo>
                <a:lnTo>
                  <a:pt x="625220" y="118554"/>
                </a:lnTo>
                <a:lnTo>
                  <a:pt x="695959" y="40157"/>
                </a:lnTo>
                <a:lnTo>
                  <a:pt x="718921" y="7645"/>
                </a:lnTo>
                <a:lnTo>
                  <a:pt x="715086" y="0"/>
                </a:lnTo>
                <a:close/>
              </a:path>
            </a:pathLst>
          </a:custGeom>
          <a:ln w="9664">
            <a:solidFill>
              <a:srgbClr val="231F20"/>
            </a:solidFill>
          </a:ln>
        </p:spPr>
        <p:txBody>
          <a:bodyPr wrap="square" lIns="0" tIns="0" rIns="0" bIns="0" rtlCol="0"/>
          <a:lstStyle/>
          <a:p>
            <a:endParaRPr/>
          </a:p>
        </p:txBody>
      </p:sp>
      <p:sp>
        <p:nvSpPr>
          <p:cNvPr id="1309" name="object 1309"/>
          <p:cNvSpPr/>
          <p:nvPr/>
        </p:nvSpPr>
        <p:spPr>
          <a:xfrm>
            <a:off x="2949042" y="2675496"/>
            <a:ext cx="153702" cy="170090"/>
          </a:xfrm>
          <a:prstGeom prst="rect">
            <a:avLst/>
          </a:prstGeom>
          <a:blipFill>
            <a:blip r:embed="rId4" cstate="print"/>
            <a:stretch>
              <a:fillRect/>
            </a:stretch>
          </a:blipFill>
        </p:spPr>
        <p:txBody>
          <a:bodyPr wrap="square" lIns="0" tIns="0" rIns="0" bIns="0" rtlCol="0"/>
          <a:lstStyle/>
          <a:p>
            <a:endParaRPr/>
          </a:p>
        </p:txBody>
      </p:sp>
      <p:sp>
        <p:nvSpPr>
          <p:cNvPr id="1310" name="object 1310"/>
          <p:cNvSpPr/>
          <p:nvPr/>
        </p:nvSpPr>
        <p:spPr>
          <a:xfrm>
            <a:off x="3023420" y="2542605"/>
            <a:ext cx="853814" cy="669781"/>
          </a:xfrm>
          <a:custGeom>
            <a:avLst/>
            <a:gdLst/>
            <a:ahLst/>
            <a:cxnLst/>
            <a:rect l="l" t="t" r="r" b="b"/>
            <a:pathLst>
              <a:path w="659764" h="866775">
                <a:moveTo>
                  <a:pt x="179717" y="80302"/>
                </a:moveTo>
                <a:lnTo>
                  <a:pt x="135750" y="87960"/>
                </a:lnTo>
                <a:lnTo>
                  <a:pt x="84124" y="120459"/>
                </a:lnTo>
                <a:lnTo>
                  <a:pt x="45885" y="154876"/>
                </a:lnTo>
                <a:lnTo>
                  <a:pt x="22936" y="196938"/>
                </a:lnTo>
                <a:lnTo>
                  <a:pt x="3822" y="246659"/>
                </a:lnTo>
                <a:lnTo>
                  <a:pt x="0" y="304012"/>
                </a:lnTo>
                <a:lnTo>
                  <a:pt x="5727" y="347992"/>
                </a:lnTo>
                <a:lnTo>
                  <a:pt x="53530" y="495211"/>
                </a:lnTo>
                <a:lnTo>
                  <a:pt x="86029" y="648182"/>
                </a:lnTo>
                <a:lnTo>
                  <a:pt x="223697" y="795401"/>
                </a:lnTo>
                <a:lnTo>
                  <a:pt x="309740" y="854671"/>
                </a:lnTo>
                <a:lnTo>
                  <a:pt x="426377" y="866152"/>
                </a:lnTo>
                <a:lnTo>
                  <a:pt x="537273" y="739952"/>
                </a:lnTo>
                <a:lnTo>
                  <a:pt x="632879" y="443598"/>
                </a:lnTo>
                <a:lnTo>
                  <a:pt x="659638" y="338429"/>
                </a:lnTo>
                <a:lnTo>
                  <a:pt x="655815" y="225628"/>
                </a:lnTo>
                <a:lnTo>
                  <a:pt x="646264" y="164439"/>
                </a:lnTo>
                <a:lnTo>
                  <a:pt x="629043" y="108991"/>
                </a:lnTo>
                <a:lnTo>
                  <a:pt x="612838" y="84137"/>
                </a:lnTo>
                <a:lnTo>
                  <a:pt x="195021" y="84137"/>
                </a:lnTo>
                <a:lnTo>
                  <a:pt x="179717" y="80302"/>
                </a:lnTo>
                <a:close/>
              </a:path>
              <a:path w="659764" h="866775">
                <a:moveTo>
                  <a:pt x="456958" y="0"/>
                </a:moveTo>
                <a:lnTo>
                  <a:pt x="405345" y="0"/>
                </a:lnTo>
                <a:lnTo>
                  <a:pt x="332689" y="17221"/>
                </a:lnTo>
                <a:lnTo>
                  <a:pt x="254292" y="49720"/>
                </a:lnTo>
                <a:lnTo>
                  <a:pt x="195021" y="84137"/>
                </a:lnTo>
                <a:lnTo>
                  <a:pt x="612838" y="84137"/>
                </a:lnTo>
                <a:lnTo>
                  <a:pt x="600367" y="65011"/>
                </a:lnTo>
                <a:lnTo>
                  <a:pt x="565950" y="36334"/>
                </a:lnTo>
                <a:lnTo>
                  <a:pt x="520064" y="13398"/>
                </a:lnTo>
                <a:lnTo>
                  <a:pt x="456958" y="0"/>
                </a:lnTo>
                <a:close/>
              </a:path>
            </a:pathLst>
          </a:custGeom>
          <a:solidFill>
            <a:srgbClr val="FFFFFF"/>
          </a:solidFill>
        </p:spPr>
        <p:txBody>
          <a:bodyPr wrap="square" lIns="0" tIns="0" rIns="0" bIns="0" rtlCol="0"/>
          <a:lstStyle/>
          <a:p>
            <a:endParaRPr/>
          </a:p>
        </p:txBody>
      </p:sp>
      <p:sp>
        <p:nvSpPr>
          <p:cNvPr id="1311" name="object 1311"/>
          <p:cNvSpPr/>
          <p:nvPr/>
        </p:nvSpPr>
        <p:spPr>
          <a:xfrm>
            <a:off x="3023420" y="2542605"/>
            <a:ext cx="853814" cy="669781"/>
          </a:xfrm>
          <a:custGeom>
            <a:avLst/>
            <a:gdLst/>
            <a:ahLst/>
            <a:cxnLst/>
            <a:rect l="l" t="t" r="r" b="b"/>
            <a:pathLst>
              <a:path w="659764" h="866775">
                <a:moveTo>
                  <a:pt x="195021" y="84137"/>
                </a:moveTo>
                <a:lnTo>
                  <a:pt x="254292" y="49720"/>
                </a:lnTo>
                <a:lnTo>
                  <a:pt x="332689" y="17221"/>
                </a:lnTo>
                <a:lnTo>
                  <a:pt x="405345" y="0"/>
                </a:lnTo>
                <a:lnTo>
                  <a:pt x="456958" y="0"/>
                </a:lnTo>
                <a:lnTo>
                  <a:pt x="520064" y="13398"/>
                </a:lnTo>
                <a:lnTo>
                  <a:pt x="565950" y="36334"/>
                </a:lnTo>
                <a:lnTo>
                  <a:pt x="600367" y="65011"/>
                </a:lnTo>
                <a:lnTo>
                  <a:pt x="629043" y="108991"/>
                </a:lnTo>
                <a:lnTo>
                  <a:pt x="646264" y="164439"/>
                </a:lnTo>
                <a:lnTo>
                  <a:pt x="655815" y="225628"/>
                </a:lnTo>
                <a:lnTo>
                  <a:pt x="659638" y="338429"/>
                </a:lnTo>
                <a:lnTo>
                  <a:pt x="632879" y="443598"/>
                </a:lnTo>
                <a:lnTo>
                  <a:pt x="537273" y="739952"/>
                </a:lnTo>
                <a:lnTo>
                  <a:pt x="426377" y="866152"/>
                </a:lnTo>
                <a:lnTo>
                  <a:pt x="309740" y="854671"/>
                </a:lnTo>
                <a:lnTo>
                  <a:pt x="223697" y="795401"/>
                </a:lnTo>
                <a:lnTo>
                  <a:pt x="86029" y="648182"/>
                </a:lnTo>
                <a:lnTo>
                  <a:pt x="53530" y="495211"/>
                </a:lnTo>
                <a:lnTo>
                  <a:pt x="5727" y="347992"/>
                </a:lnTo>
                <a:lnTo>
                  <a:pt x="0" y="304012"/>
                </a:lnTo>
                <a:lnTo>
                  <a:pt x="3822" y="246659"/>
                </a:lnTo>
                <a:lnTo>
                  <a:pt x="22936" y="196938"/>
                </a:lnTo>
                <a:lnTo>
                  <a:pt x="45885" y="154876"/>
                </a:lnTo>
                <a:lnTo>
                  <a:pt x="84124" y="120459"/>
                </a:lnTo>
                <a:lnTo>
                  <a:pt x="135750" y="87960"/>
                </a:lnTo>
                <a:lnTo>
                  <a:pt x="179717" y="80302"/>
                </a:lnTo>
                <a:lnTo>
                  <a:pt x="195021" y="84137"/>
                </a:lnTo>
                <a:close/>
              </a:path>
            </a:pathLst>
          </a:custGeom>
          <a:ln w="19342">
            <a:solidFill>
              <a:srgbClr val="231F20"/>
            </a:solidFill>
          </a:ln>
        </p:spPr>
        <p:txBody>
          <a:bodyPr wrap="square" lIns="0" tIns="0" rIns="0" bIns="0" rtlCol="0"/>
          <a:lstStyle/>
          <a:p>
            <a:endParaRPr/>
          </a:p>
        </p:txBody>
      </p:sp>
      <p:sp>
        <p:nvSpPr>
          <p:cNvPr id="1312" name="object 1312"/>
          <p:cNvSpPr/>
          <p:nvPr/>
        </p:nvSpPr>
        <p:spPr>
          <a:xfrm>
            <a:off x="3211095" y="2470680"/>
            <a:ext cx="316625" cy="152955"/>
          </a:xfrm>
          <a:prstGeom prst="rect">
            <a:avLst/>
          </a:prstGeom>
          <a:blipFill>
            <a:blip r:embed="rId5" cstate="print"/>
            <a:stretch>
              <a:fillRect/>
            </a:stretch>
          </a:blipFill>
        </p:spPr>
        <p:txBody>
          <a:bodyPr wrap="square" lIns="0" tIns="0" rIns="0" bIns="0" rtlCol="0"/>
          <a:lstStyle/>
          <a:p>
            <a:endParaRPr/>
          </a:p>
        </p:txBody>
      </p:sp>
      <p:sp>
        <p:nvSpPr>
          <p:cNvPr id="1313" name="object 1313"/>
          <p:cNvSpPr/>
          <p:nvPr/>
        </p:nvSpPr>
        <p:spPr>
          <a:xfrm>
            <a:off x="2961557" y="2796729"/>
            <a:ext cx="262965" cy="385675"/>
          </a:xfrm>
          <a:custGeom>
            <a:avLst/>
            <a:gdLst/>
            <a:ahLst/>
            <a:cxnLst/>
            <a:rect l="l" t="t" r="r" b="b"/>
            <a:pathLst>
              <a:path w="203200" h="499110">
                <a:moveTo>
                  <a:pt x="93687" y="0"/>
                </a:moveTo>
                <a:lnTo>
                  <a:pt x="66928" y="0"/>
                </a:lnTo>
                <a:lnTo>
                  <a:pt x="43980" y="9563"/>
                </a:lnTo>
                <a:lnTo>
                  <a:pt x="28676" y="24853"/>
                </a:lnTo>
                <a:lnTo>
                  <a:pt x="15290" y="53543"/>
                </a:lnTo>
                <a:lnTo>
                  <a:pt x="3822" y="95605"/>
                </a:lnTo>
                <a:lnTo>
                  <a:pt x="0" y="160604"/>
                </a:lnTo>
                <a:lnTo>
                  <a:pt x="1904" y="221792"/>
                </a:lnTo>
                <a:lnTo>
                  <a:pt x="13385" y="271513"/>
                </a:lnTo>
                <a:lnTo>
                  <a:pt x="28676" y="323126"/>
                </a:lnTo>
                <a:lnTo>
                  <a:pt x="55448" y="369023"/>
                </a:lnTo>
                <a:lnTo>
                  <a:pt x="103250" y="430212"/>
                </a:lnTo>
                <a:lnTo>
                  <a:pt x="168262" y="479920"/>
                </a:lnTo>
                <a:lnTo>
                  <a:pt x="202679" y="499033"/>
                </a:lnTo>
                <a:lnTo>
                  <a:pt x="200761" y="338429"/>
                </a:lnTo>
                <a:lnTo>
                  <a:pt x="172084" y="307835"/>
                </a:lnTo>
                <a:lnTo>
                  <a:pt x="149136" y="271513"/>
                </a:lnTo>
                <a:lnTo>
                  <a:pt x="137667" y="225628"/>
                </a:lnTo>
                <a:lnTo>
                  <a:pt x="139572" y="179730"/>
                </a:lnTo>
                <a:lnTo>
                  <a:pt x="147231" y="143408"/>
                </a:lnTo>
                <a:lnTo>
                  <a:pt x="164426" y="103251"/>
                </a:lnTo>
                <a:lnTo>
                  <a:pt x="156781" y="59270"/>
                </a:lnTo>
                <a:lnTo>
                  <a:pt x="137667" y="24853"/>
                </a:lnTo>
                <a:lnTo>
                  <a:pt x="112814" y="9563"/>
                </a:lnTo>
                <a:lnTo>
                  <a:pt x="93687" y="0"/>
                </a:lnTo>
                <a:close/>
              </a:path>
            </a:pathLst>
          </a:custGeom>
          <a:solidFill>
            <a:srgbClr val="FFFFFF"/>
          </a:solidFill>
        </p:spPr>
        <p:txBody>
          <a:bodyPr wrap="square" lIns="0" tIns="0" rIns="0" bIns="0" rtlCol="0"/>
          <a:lstStyle/>
          <a:p>
            <a:endParaRPr/>
          </a:p>
        </p:txBody>
      </p:sp>
      <p:sp>
        <p:nvSpPr>
          <p:cNvPr id="1314" name="object 1314"/>
          <p:cNvSpPr/>
          <p:nvPr/>
        </p:nvSpPr>
        <p:spPr>
          <a:xfrm>
            <a:off x="2961557" y="2796729"/>
            <a:ext cx="262965" cy="385675"/>
          </a:xfrm>
          <a:custGeom>
            <a:avLst/>
            <a:gdLst/>
            <a:ahLst/>
            <a:cxnLst/>
            <a:rect l="l" t="t" r="r" b="b"/>
            <a:pathLst>
              <a:path w="203200" h="499110">
                <a:moveTo>
                  <a:pt x="200761" y="338429"/>
                </a:moveTo>
                <a:lnTo>
                  <a:pt x="172084" y="307835"/>
                </a:lnTo>
                <a:lnTo>
                  <a:pt x="149136" y="271513"/>
                </a:lnTo>
                <a:lnTo>
                  <a:pt x="137667" y="225628"/>
                </a:lnTo>
                <a:lnTo>
                  <a:pt x="139572" y="179730"/>
                </a:lnTo>
                <a:lnTo>
                  <a:pt x="147231" y="143408"/>
                </a:lnTo>
                <a:lnTo>
                  <a:pt x="164426" y="103251"/>
                </a:lnTo>
                <a:lnTo>
                  <a:pt x="156781" y="59270"/>
                </a:lnTo>
                <a:lnTo>
                  <a:pt x="137667" y="24853"/>
                </a:lnTo>
                <a:lnTo>
                  <a:pt x="112814" y="9563"/>
                </a:lnTo>
                <a:lnTo>
                  <a:pt x="93687" y="0"/>
                </a:lnTo>
                <a:lnTo>
                  <a:pt x="66928" y="0"/>
                </a:lnTo>
                <a:lnTo>
                  <a:pt x="28676" y="24853"/>
                </a:lnTo>
                <a:lnTo>
                  <a:pt x="3822" y="95605"/>
                </a:lnTo>
                <a:lnTo>
                  <a:pt x="0" y="160604"/>
                </a:lnTo>
                <a:lnTo>
                  <a:pt x="1904" y="221792"/>
                </a:lnTo>
                <a:lnTo>
                  <a:pt x="13385" y="271513"/>
                </a:lnTo>
                <a:lnTo>
                  <a:pt x="28676" y="323126"/>
                </a:lnTo>
                <a:lnTo>
                  <a:pt x="55448" y="369023"/>
                </a:lnTo>
                <a:lnTo>
                  <a:pt x="103250" y="430212"/>
                </a:lnTo>
                <a:lnTo>
                  <a:pt x="168262" y="479920"/>
                </a:lnTo>
                <a:lnTo>
                  <a:pt x="202679" y="499033"/>
                </a:lnTo>
                <a:lnTo>
                  <a:pt x="200761" y="338429"/>
                </a:lnTo>
                <a:close/>
              </a:path>
            </a:pathLst>
          </a:custGeom>
          <a:ln w="19342">
            <a:solidFill>
              <a:srgbClr val="231F20"/>
            </a:solidFill>
          </a:ln>
        </p:spPr>
        <p:txBody>
          <a:bodyPr wrap="square" lIns="0" tIns="0" rIns="0" bIns="0" rtlCol="0"/>
          <a:lstStyle/>
          <a:p>
            <a:endParaRPr/>
          </a:p>
        </p:txBody>
      </p:sp>
      <p:sp>
        <p:nvSpPr>
          <p:cNvPr id="1315" name="object 1315"/>
          <p:cNvSpPr/>
          <p:nvPr/>
        </p:nvSpPr>
        <p:spPr>
          <a:xfrm>
            <a:off x="3179292" y="2740586"/>
            <a:ext cx="1526839" cy="1245841"/>
          </a:xfrm>
          <a:custGeom>
            <a:avLst/>
            <a:gdLst/>
            <a:ahLst/>
            <a:cxnLst/>
            <a:rect l="l" t="t" r="r" b="b"/>
            <a:pathLst>
              <a:path w="1179829" h="1612264">
                <a:moveTo>
                  <a:pt x="139585" y="298272"/>
                </a:moveTo>
                <a:lnTo>
                  <a:pt x="120459" y="298272"/>
                </a:lnTo>
                <a:lnTo>
                  <a:pt x="95605" y="313563"/>
                </a:lnTo>
                <a:lnTo>
                  <a:pt x="34429" y="384314"/>
                </a:lnTo>
                <a:lnTo>
                  <a:pt x="13398" y="437845"/>
                </a:lnTo>
                <a:lnTo>
                  <a:pt x="3835" y="504774"/>
                </a:lnTo>
                <a:lnTo>
                  <a:pt x="0" y="543013"/>
                </a:lnTo>
                <a:lnTo>
                  <a:pt x="3835" y="575513"/>
                </a:lnTo>
                <a:lnTo>
                  <a:pt x="24866" y="638606"/>
                </a:lnTo>
                <a:lnTo>
                  <a:pt x="86042" y="678764"/>
                </a:lnTo>
                <a:lnTo>
                  <a:pt x="145313" y="705535"/>
                </a:lnTo>
                <a:lnTo>
                  <a:pt x="208419" y="724662"/>
                </a:lnTo>
                <a:lnTo>
                  <a:pt x="229450" y="730389"/>
                </a:lnTo>
                <a:lnTo>
                  <a:pt x="244754" y="741857"/>
                </a:lnTo>
                <a:lnTo>
                  <a:pt x="261950" y="753338"/>
                </a:lnTo>
                <a:lnTo>
                  <a:pt x="273418" y="770547"/>
                </a:lnTo>
                <a:lnTo>
                  <a:pt x="290639" y="799223"/>
                </a:lnTo>
                <a:lnTo>
                  <a:pt x="504774" y="1334592"/>
                </a:lnTo>
                <a:lnTo>
                  <a:pt x="558317" y="1456956"/>
                </a:lnTo>
                <a:lnTo>
                  <a:pt x="608025" y="1544904"/>
                </a:lnTo>
                <a:lnTo>
                  <a:pt x="646264" y="1586979"/>
                </a:lnTo>
                <a:lnTo>
                  <a:pt x="673036" y="1604175"/>
                </a:lnTo>
                <a:lnTo>
                  <a:pt x="701713" y="1611833"/>
                </a:lnTo>
                <a:lnTo>
                  <a:pt x="738035" y="1611833"/>
                </a:lnTo>
                <a:lnTo>
                  <a:pt x="797318" y="1606092"/>
                </a:lnTo>
                <a:lnTo>
                  <a:pt x="852766" y="1585048"/>
                </a:lnTo>
                <a:lnTo>
                  <a:pt x="1179728" y="1390027"/>
                </a:lnTo>
                <a:lnTo>
                  <a:pt x="994781" y="1206474"/>
                </a:lnTo>
                <a:lnTo>
                  <a:pt x="822172" y="1206474"/>
                </a:lnTo>
                <a:lnTo>
                  <a:pt x="774369" y="1166329"/>
                </a:lnTo>
                <a:lnTo>
                  <a:pt x="644347" y="1001903"/>
                </a:lnTo>
                <a:lnTo>
                  <a:pt x="537273" y="825995"/>
                </a:lnTo>
                <a:lnTo>
                  <a:pt x="495211" y="726567"/>
                </a:lnTo>
                <a:lnTo>
                  <a:pt x="478015" y="673023"/>
                </a:lnTo>
                <a:lnTo>
                  <a:pt x="478015" y="638606"/>
                </a:lnTo>
                <a:lnTo>
                  <a:pt x="514337" y="527723"/>
                </a:lnTo>
                <a:lnTo>
                  <a:pt x="545461" y="441680"/>
                </a:lnTo>
                <a:lnTo>
                  <a:pt x="195033" y="441680"/>
                </a:lnTo>
                <a:lnTo>
                  <a:pt x="200774" y="416814"/>
                </a:lnTo>
                <a:lnTo>
                  <a:pt x="212242" y="388137"/>
                </a:lnTo>
                <a:lnTo>
                  <a:pt x="214147" y="363283"/>
                </a:lnTo>
                <a:lnTo>
                  <a:pt x="204584" y="334594"/>
                </a:lnTo>
                <a:lnTo>
                  <a:pt x="183553" y="315480"/>
                </a:lnTo>
                <a:lnTo>
                  <a:pt x="139585" y="298272"/>
                </a:lnTo>
                <a:close/>
              </a:path>
              <a:path w="1179829" h="1612264">
                <a:moveTo>
                  <a:pt x="923505" y="1135735"/>
                </a:moveTo>
                <a:lnTo>
                  <a:pt x="827900" y="1202651"/>
                </a:lnTo>
                <a:lnTo>
                  <a:pt x="822172" y="1206474"/>
                </a:lnTo>
                <a:lnTo>
                  <a:pt x="994781" y="1206474"/>
                </a:lnTo>
                <a:lnTo>
                  <a:pt x="923505" y="1135735"/>
                </a:lnTo>
                <a:close/>
              </a:path>
              <a:path w="1179829" h="1612264">
                <a:moveTo>
                  <a:pt x="531545" y="0"/>
                </a:moveTo>
                <a:lnTo>
                  <a:pt x="510514" y="0"/>
                </a:lnTo>
                <a:lnTo>
                  <a:pt x="489483" y="9563"/>
                </a:lnTo>
                <a:lnTo>
                  <a:pt x="472274" y="24853"/>
                </a:lnTo>
                <a:lnTo>
                  <a:pt x="437857" y="74574"/>
                </a:lnTo>
                <a:lnTo>
                  <a:pt x="412991" y="131927"/>
                </a:lnTo>
                <a:lnTo>
                  <a:pt x="401523" y="183553"/>
                </a:lnTo>
                <a:lnTo>
                  <a:pt x="407263" y="261950"/>
                </a:lnTo>
                <a:lnTo>
                  <a:pt x="403440" y="298272"/>
                </a:lnTo>
                <a:lnTo>
                  <a:pt x="346087" y="374764"/>
                </a:lnTo>
                <a:lnTo>
                  <a:pt x="309752" y="399605"/>
                </a:lnTo>
                <a:lnTo>
                  <a:pt x="261950" y="422554"/>
                </a:lnTo>
                <a:lnTo>
                  <a:pt x="227533" y="428282"/>
                </a:lnTo>
                <a:lnTo>
                  <a:pt x="200774" y="441680"/>
                </a:lnTo>
                <a:lnTo>
                  <a:pt x="545461" y="441680"/>
                </a:lnTo>
                <a:lnTo>
                  <a:pt x="546849" y="437845"/>
                </a:lnTo>
                <a:lnTo>
                  <a:pt x="548754" y="391960"/>
                </a:lnTo>
                <a:lnTo>
                  <a:pt x="544931" y="325043"/>
                </a:lnTo>
                <a:lnTo>
                  <a:pt x="544931" y="225615"/>
                </a:lnTo>
                <a:lnTo>
                  <a:pt x="556399" y="164439"/>
                </a:lnTo>
                <a:lnTo>
                  <a:pt x="573608" y="110896"/>
                </a:lnTo>
                <a:lnTo>
                  <a:pt x="579348" y="63093"/>
                </a:lnTo>
                <a:lnTo>
                  <a:pt x="573608" y="30594"/>
                </a:lnTo>
                <a:lnTo>
                  <a:pt x="560222" y="11468"/>
                </a:lnTo>
                <a:lnTo>
                  <a:pt x="546849" y="3822"/>
                </a:lnTo>
                <a:lnTo>
                  <a:pt x="531545" y="0"/>
                </a:lnTo>
                <a:close/>
              </a:path>
            </a:pathLst>
          </a:custGeom>
          <a:solidFill>
            <a:srgbClr val="FFFFFF"/>
          </a:solidFill>
        </p:spPr>
        <p:txBody>
          <a:bodyPr wrap="square" lIns="0" tIns="0" rIns="0" bIns="0" rtlCol="0"/>
          <a:lstStyle/>
          <a:p>
            <a:endParaRPr/>
          </a:p>
        </p:txBody>
      </p:sp>
      <p:sp>
        <p:nvSpPr>
          <p:cNvPr id="1316" name="object 1316"/>
          <p:cNvSpPr/>
          <p:nvPr/>
        </p:nvSpPr>
        <p:spPr>
          <a:xfrm>
            <a:off x="3179292" y="2740586"/>
            <a:ext cx="1526839" cy="1245841"/>
          </a:xfrm>
          <a:custGeom>
            <a:avLst/>
            <a:gdLst/>
            <a:ahLst/>
            <a:cxnLst/>
            <a:rect l="l" t="t" r="r" b="b"/>
            <a:pathLst>
              <a:path w="1179829" h="1612264">
                <a:moveTo>
                  <a:pt x="923505" y="1135735"/>
                </a:moveTo>
                <a:lnTo>
                  <a:pt x="827900" y="1202651"/>
                </a:lnTo>
                <a:lnTo>
                  <a:pt x="822172" y="1206474"/>
                </a:lnTo>
                <a:lnTo>
                  <a:pt x="774369" y="1166329"/>
                </a:lnTo>
                <a:lnTo>
                  <a:pt x="644347" y="1001903"/>
                </a:lnTo>
                <a:lnTo>
                  <a:pt x="537273" y="825995"/>
                </a:lnTo>
                <a:lnTo>
                  <a:pt x="495211" y="726567"/>
                </a:lnTo>
                <a:lnTo>
                  <a:pt x="478015" y="673023"/>
                </a:lnTo>
                <a:lnTo>
                  <a:pt x="478015" y="638606"/>
                </a:lnTo>
                <a:lnTo>
                  <a:pt x="514337" y="527723"/>
                </a:lnTo>
                <a:lnTo>
                  <a:pt x="546849" y="437845"/>
                </a:lnTo>
                <a:lnTo>
                  <a:pt x="548754" y="391960"/>
                </a:lnTo>
                <a:lnTo>
                  <a:pt x="544931" y="325043"/>
                </a:lnTo>
                <a:lnTo>
                  <a:pt x="544931" y="225615"/>
                </a:lnTo>
                <a:lnTo>
                  <a:pt x="556399" y="164439"/>
                </a:lnTo>
                <a:lnTo>
                  <a:pt x="573608" y="110896"/>
                </a:lnTo>
                <a:lnTo>
                  <a:pt x="579348" y="63093"/>
                </a:lnTo>
                <a:lnTo>
                  <a:pt x="573608" y="30594"/>
                </a:lnTo>
                <a:lnTo>
                  <a:pt x="560222" y="11468"/>
                </a:lnTo>
                <a:lnTo>
                  <a:pt x="546849" y="3822"/>
                </a:lnTo>
                <a:lnTo>
                  <a:pt x="531545" y="0"/>
                </a:lnTo>
                <a:lnTo>
                  <a:pt x="510514" y="0"/>
                </a:lnTo>
                <a:lnTo>
                  <a:pt x="472274" y="24853"/>
                </a:lnTo>
                <a:lnTo>
                  <a:pt x="437857" y="74574"/>
                </a:lnTo>
                <a:lnTo>
                  <a:pt x="412991" y="131927"/>
                </a:lnTo>
                <a:lnTo>
                  <a:pt x="401523" y="183553"/>
                </a:lnTo>
                <a:lnTo>
                  <a:pt x="407263" y="261950"/>
                </a:lnTo>
                <a:lnTo>
                  <a:pt x="403440" y="298272"/>
                </a:lnTo>
                <a:lnTo>
                  <a:pt x="346087" y="374764"/>
                </a:lnTo>
                <a:lnTo>
                  <a:pt x="309752" y="399605"/>
                </a:lnTo>
                <a:lnTo>
                  <a:pt x="261950" y="422554"/>
                </a:lnTo>
                <a:lnTo>
                  <a:pt x="227533" y="428282"/>
                </a:lnTo>
                <a:lnTo>
                  <a:pt x="200774" y="441680"/>
                </a:lnTo>
                <a:lnTo>
                  <a:pt x="195033" y="441680"/>
                </a:lnTo>
                <a:lnTo>
                  <a:pt x="200774" y="416814"/>
                </a:lnTo>
                <a:lnTo>
                  <a:pt x="212242" y="388137"/>
                </a:lnTo>
                <a:lnTo>
                  <a:pt x="214147" y="363283"/>
                </a:lnTo>
                <a:lnTo>
                  <a:pt x="204584" y="334594"/>
                </a:lnTo>
                <a:lnTo>
                  <a:pt x="183553" y="315480"/>
                </a:lnTo>
                <a:lnTo>
                  <a:pt x="139585" y="298272"/>
                </a:lnTo>
                <a:lnTo>
                  <a:pt x="120459" y="298272"/>
                </a:lnTo>
                <a:lnTo>
                  <a:pt x="66916" y="332689"/>
                </a:lnTo>
                <a:lnTo>
                  <a:pt x="34429" y="384314"/>
                </a:lnTo>
                <a:lnTo>
                  <a:pt x="13398" y="437845"/>
                </a:lnTo>
                <a:lnTo>
                  <a:pt x="3835" y="504774"/>
                </a:lnTo>
                <a:lnTo>
                  <a:pt x="0" y="543013"/>
                </a:lnTo>
                <a:lnTo>
                  <a:pt x="3835" y="575513"/>
                </a:lnTo>
                <a:lnTo>
                  <a:pt x="24866" y="638606"/>
                </a:lnTo>
                <a:lnTo>
                  <a:pt x="86042" y="678764"/>
                </a:lnTo>
                <a:lnTo>
                  <a:pt x="145313" y="705535"/>
                </a:lnTo>
                <a:lnTo>
                  <a:pt x="208419" y="724662"/>
                </a:lnTo>
                <a:lnTo>
                  <a:pt x="229450" y="730389"/>
                </a:lnTo>
                <a:lnTo>
                  <a:pt x="244754" y="741857"/>
                </a:lnTo>
                <a:lnTo>
                  <a:pt x="261950" y="753338"/>
                </a:lnTo>
                <a:lnTo>
                  <a:pt x="273418" y="770547"/>
                </a:lnTo>
                <a:lnTo>
                  <a:pt x="290639" y="799223"/>
                </a:lnTo>
                <a:lnTo>
                  <a:pt x="504774" y="1334592"/>
                </a:lnTo>
                <a:lnTo>
                  <a:pt x="558317" y="1456956"/>
                </a:lnTo>
                <a:lnTo>
                  <a:pt x="608025" y="1544904"/>
                </a:lnTo>
                <a:lnTo>
                  <a:pt x="646264" y="1586979"/>
                </a:lnTo>
                <a:lnTo>
                  <a:pt x="673036" y="1604175"/>
                </a:lnTo>
                <a:lnTo>
                  <a:pt x="701713" y="1611833"/>
                </a:lnTo>
                <a:lnTo>
                  <a:pt x="738035" y="1611833"/>
                </a:lnTo>
                <a:lnTo>
                  <a:pt x="797318" y="1606092"/>
                </a:lnTo>
                <a:lnTo>
                  <a:pt x="852766" y="1585048"/>
                </a:lnTo>
                <a:lnTo>
                  <a:pt x="1179728" y="1390027"/>
                </a:lnTo>
                <a:lnTo>
                  <a:pt x="923505" y="1135735"/>
                </a:lnTo>
                <a:close/>
              </a:path>
            </a:pathLst>
          </a:custGeom>
          <a:ln w="19342">
            <a:solidFill>
              <a:srgbClr val="231F20"/>
            </a:solidFill>
          </a:ln>
        </p:spPr>
        <p:txBody>
          <a:bodyPr wrap="square" lIns="0" tIns="0" rIns="0" bIns="0" rtlCol="0"/>
          <a:lstStyle/>
          <a:p>
            <a:endParaRPr/>
          </a:p>
        </p:txBody>
      </p:sp>
      <p:sp>
        <p:nvSpPr>
          <p:cNvPr id="1317" name="object 1317"/>
          <p:cNvSpPr/>
          <p:nvPr/>
        </p:nvSpPr>
        <p:spPr>
          <a:xfrm>
            <a:off x="3382186" y="3078929"/>
            <a:ext cx="52593" cy="102062"/>
          </a:xfrm>
          <a:custGeom>
            <a:avLst/>
            <a:gdLst/>
            <a:ahLst/>
            <a:cxnLst/>
            <a:rect l="l" t="t" r="r" b="b"/>
            <a:pathLst>
              <a:path w="40639" h="132079">
                <a:moveTo>
                  <a:pt x="40157" y="0"/>
                </a:moveTo>
                <a:lnTo>
                  <a:pt x="26771" y="13385"/>
                </a:lnTo>
                <a:lnTo>
                  <a:pt x="9575" y="24853"/>
                </a:lnTo>
                <a:lnTo>
                  <a:pt x="21043" y="40157"/>
                </a:lnTo>
                <a:lnTo>
                  <a:pt x="22948" y="74574"/>
                </a:lnTo>
                <a:lnTo>
                  <a:pt x="17208" y="107073"/>
                </a:lnTo>
                <a:lnTo>
                  <a:pt x="0" y="131927"/>
                </a:lnTo>
              </a:path>
            </a:pathLst>
          </a:custGeom>
          <a:ln w="19342">
            <a:solidFill>
              <a:srgbClr val="231F20"/>
            </a:solidFill>
          </a:ln>
        </p:spPr>
        <p:txBody>
          <a:bodyPr wrap="square" lIns="0" tIns="0" rIns="0" bIns="0" rtlCol="0"/>
          <a:lstStyle/>
          <a:p>
            <a:endParaRPr/>
          </a:p>
        </p:txBody>
      </p:sp>
      <p:sp>
        <p:nvSpPr>
          <p:cNvPr id="1318" name="object 1318"/>
          <p:cNvSpPr/>
          <p:nvPr/>
        </p:nvSpPr>
        <p:spPr>
          <a:xfrm>
            <a:off x="3562826" y="3036083"/>
            <a:ext cx="57524" cy="148186"/>
          </a:xfrm>
          <a:custGeom>
            <a:avLst/>
            <a:gdLst/>
            <a:ahLst/>
            <a:cxnLst/>
            <a:rect l="l" t="t" r="r" b="b"/>
            <a:pathLst>
              <a:path w="44450" h="191770">
                <a:moveTo>
                  <a:pt x="43980" y="0"/>
                </a:moveTo>
                <a:lnTo>
                  <a:pt x="13385" y="43967"/>
                </a:lnTo>
                <a:lnTo>
                  <a:pt x="1917" y="87947"/>
                </a:lnTo>
                <a:lnTo>
                  <a:pt x="0" y="126187"/>
                </a:lnTo>
                <a:lnTo>
                  <a:pt x="9563" y="174002"/>
                </a:lnTo>
                <a:lnTo>
                  <a:pt x="13385" y="191198"/>
                </a:lnTo>
              </a:path>
            </a:pathLst>
          </a:custGeom>
          <a:ln w="19342">
            <a:solidFill>
              <a:srgbClr val="231F20"/>
            </a:solidFill>
          </a:ln>
        </p:spPr>
        <p:txBody>
          <a:bodyPr wrap="square" lIns="0" tIns="0" rIns="0" bIns="0" rtlCol="0"/>
          <a:lstStyle/>
          <a:p>
            <a:endParaRPr/>
          </a:p>
        </p:txBody>
      </p:sp>
      <p:sp>
        <p:nvSpPr>
          <p:cNvPr id="1319" name="object 1319"/>
          <p:cNvSpPr/>
          <p:nvPr/>
        </p:nvSpPr>
        <p:spPr>
          <a:xfrm>
            <a:off x="4334825" y="3136546"/>
            <a:ext cx="1925395" cy="1225723"/>
          </a:xfrm>
          <a:custGeom>
            <a:avLst/>
            <a:gdLst/>
            <a:ahLst/>
            <a:cxnLst/>
            <a:rect l="l" t="t" r="r" b="b"/>
            <a:pathLst>
              <a:path w="1487804" h="1586229">
                <a:moveTo>
                  <a:pt x="1256182" y="921588"/>
                </a:moveTo>
                <a:lnTo>
                  <a:pt x="302094" y="921588"/>
                </a:lnTo>
                <a:lnTo>
                  <a:pt x="321208" y="1040142"/>
                </a:lnTo>
                <a:lnTo>
                  <a:pt x="344157" y="1172070"/>
                </a:lnTo>
                <a:lnTo>
                  <a:pt x="392049" y="1586217"/>
                </a:lnTo>
                <a:lnTo>
                  <a:pt x="760552" y="1534388"/>
                </a:lnTo>
                <a:lnTo>
                  <a:pt x="1270469" y="1480337"/>
                </a:lnTo>
                <a:lnTo>
                  <a:pt x="1187361" y="961745"/>
                </a:lnTo>
                <a:lnTo>
                  <a:pt x="1202651" y="934974"/>
                </a:lnTo>
                <a:lnTo>
                  <a:pt x="1256182" y="921588"/>
                </a:lnTo>
                <a:close/>
              </a:path>
              <a:path w="1487804" h="1586229">
                <a:moveTo>
                  <a:pt x="655815" y="80302"/>
                </a:moveTo>
                <a:lnTo>
                  <a:pt x="644347" y="80302"/>
                </a:lnTo>
                <a:lnTo>
                  <a:pt x="585076" y="86042"/>
                </a:lnTo>
                <a:lnTo>
                  <a:pt x="518160" y="116636"/>
                </a:lnTo>
                <a:lnTo>
                  <a:pt x="441680" y="168262"/>
                </a:lnTo>
                <a:lnTo>
                  <a:pt x="359460" y="242836"/>
                </a:lnTo>
                <a:lnTo>
                  <a:pt x="273418" y="336524"/>
                </a:lnTo>
                <a:lnTo>
                  <a:pt x="172072" y="435940"/>
                </a:lnTo>
                <a:lnTo>
                  <a:pt x="40157" y="556399"/>
                </a:lnTo>
                <a:lnTo>
                  <a:pt x="17208" y="571690"/>
                </a:lnTo>
                <a:lnTo>
                  <a:pt x="3822" y="602284"/>
                </a:lnTo>
                <a:lnTo>
                  <a:pt x="0" y="650087"/>
                </a:lnTo>
                <a:lnTo>
                  <a:pt x="9550" y="711263"/>
                </a:lnTo>
                <a:lnTo>
                  <a:pt x="42062" y="810704"/>
                </a:lnTo>
                <a:lnTo>
                  <a:pt x="93687" y="906284"/>
                </a:lnTo>
                <a:lnTo>
                  <a:pt x="130009" y="950277"/>
                </a:lnTo>
                <a:lnTo>
                  <a:pt x="187375" y="969391"/>
                </a:lnTo>
                <a:lnTo>
                  <a:pt x="214147" y="967486"/>
                </a:lnTo>
                <a:lnTo>
                  <a:pt x="244741" y="956005"/>
                </a:lnTo>
                <a:lnTo>
                  <a:pt x="302094" y="921588"/>
                </a:lnTo>
                <a:lnTo>
                  <a:pt x="1256182" y="921588"/>
                </a:lnTo>
                <a:lnTo>
                  <a:pt x="1388122" y="848931"/>
                </a:lnTo>
                <a:lnTo>
                  <a:pt x="1458861" y="776287"/>
                </a:lnTo>
                <a:lnTo>
                  <a:pt x="1483715" y="701713"/>
                </a:lnTo>
                <a:lnTo>
                  <a:pt x="1487538" y="665378"/>
                </a:lnTo>
                <a:lnTo>
                  <a:pt x="1458861" y="565962"/>
                </a:lnTo>
                <a:lnTo>
                  <a:pt x="1267663" y="275336"/>
                </a:lnTo>
                <a:lnTo>
                  <a:pt x="1164412" y="143395"/>
                </a:lnTo>
                <a:lnTo>
                  <a:pt x="1157438" y="137668"/>
                </a:lnTo>
                <a:lnTo>
                  <a:pt x="772452" y="137668"/>
                </a:lnTo>
                <a:lnTo>
                  <a:pt x="655815" y="80302"/>
                </a:lnTo>
                <a:close/>
              </a:path>
              <a:path w="1487804" h="1586229">
                <a:moveTo>
                  <a:pt x="938796" y="0"/>
                </a:moveTo>
                <a:lnTo>
                  <a:pt x="917765" y="15303"/>
                </a:lnTo>
                <a:lnTo>
                  <a:pt x="871880" y="47802"/>
                </a:lnTo>
                <a:lnTo>
                  <a:pt x="772452" y="137668"/>
                </a:lnTo>
                <a:lnTo>
                  <a:pt x="1157438" y="137668"/>
                </a:lnTo>
                <a:lnTo>
                  <a:pt x="1057338" y="55448"/>
                </a:lnTo>
                <a:lnTo>
                  <a:pt x="938796" y="0"/>
                </a:lnTo>
                <a:close/>
              </a:path>
            </a:pathLst>
          </a:custGeom>
          <a:solidFill>
            <a:srgbClr val="FFFFFF"/>
          </a:solidFill>
        </p:spPr>
        <p:txBody>
          <a:bodyPr wrap="square" lIns="0" tIns="0" rIns="0" bIns="0" rtlCol="0"/>
          <a:lstStyle/>
          <a:p>
            <a:endParaRPr/>
          </a:p>
        </p:txBody>
      </p:sp>
      <p:sp>
        <p:nvSpPr>
          <p:cNvPr id="1320" name="object 1320"/>
          <p:cNvSpPr/>
          <p:nvPr/>
        </p:nvSpPr>
        <p:spPr>
          <a:xfrm>
            <a:off x="4334825" y="3136546"/>
            <a:ext cx="1925395" cy="1225723"/>
          </a:xfrm>
          <a:custGeom>
            <a:avLst/>
            <a:gdLst/>
            <a:ahLst/>
            <a:cxnLst/>
            <a:rect l="l" t="t" r="r" b="b"/>
            <a:pathLst>
              <a:path w="1487804" h="1586229">
                <a:moveTo>
                  <a:pt x="392049" y="1586217"/>
                </a:moveTo>
                <a:lnTo>
                  <a:pt x="344157" y="1172070"/>
                </a:lnTo>
                <a:lnTo>
                  <a:pt x="321208" y="1040142"/>
                </a:lnTo>
                <a:lnTo>
                  <a:pt x="302094" y="921588"/>
                </a:lnTo>
                <a:lnTo>
                  <a:pt x="244741" y="956005"/>
                </a:lnTo>
                <a:lnTo>
                  <a:pt x="214147" y="967486"/>
                </a:lnTo>
                <a:lnTo>
                  <a:pt x="187375" y="969391"/>
                </a:lnTo>
                <a:lnTo>
                  <a:pt x="160604" y="967486"/>
                </a:lnTo>
                <a:lnTo>
                  <a:pt x="93687" y="906284"/>
                </a:lnTo>
                <a:lnTo>
                  <a:pt x="42062" y="810704"/>
                </a:lnTo>
                <a:lnTo>
                  <a:pt x="9550" y="711263"/>
                </a:lnTo>
                <a:lnTo>
                  <a:pt x="0" y="650087"/>
                </a:lnTo>
                <a:lnTo>
                  <a:pt x="3822" y="602284"/>
                </a:lnTo>
                <a:lnTo>
                  <a:pt x="17208" y="571690"/>
                </a:lnTo>
                <a:lnTo>
                  <a:pt x="40157" y="556399"/>
                </a:lnTo>
                <a:lnTo>
                  <a:pt x="172072" y="435940"/>
                </a:lnTo>
                <a:lnTo>
                  <a:pt x="273418" y="336524"/>
                </a:lnTo>
                <a:lnTo>
                  <a:pt x="359460" y="242836"/>
                </a:lnTo>
                <a:lnTo>
                  <a:pt x="441680" y="168262"/>
                </a:lnTo>
                <a:lnTo>
                  <a:pt x="518160" y="116636"/>
                </a:lnTo>
                <a:lnTo>
                  <a:pt x="585076" y="86042"/>
                </a:lnTo>
                <a:lnTo>
                  <a:pt x="644347" y="80302"/>
                </a:lnTo>
                <a:lnTo>
                  <a:pt x="655815" y="80302"/>
                </a:lnTo>
                <a:lnTo>
                  <a:pt x="772452" y="137668"/>
                </a:lnTo>
                <a:lnTo>
                  <a:pt x="871880" y="47802"/>
                </a:lnTo>
                <a:lnTo>
                  <a:pt x="917765" y="15303"/>
                </a:lnTo>
                <a:lnTo>
                  <a:pt x="938796" y="0"/>
                </a:lnTo>
                <a:lnTo>
                  <a:pt x="1057338" y="55448"/>
                </a:lnTo>
                <a:lnTo>
                  <a:pt x="1164412" y="143395"/>
                </a:lnTo>
                <a:lnTo>
                  <a:pt x="1267663" y="275336"/>
                </a:lnTo>
                <a:lnTo>
                  <a:pt x="1399590" y="476097"/>
                </a:lnTo>
                <a:lnTo>
                  <a:pt x="1458861" y="565962"/>
                </a:lnTo>
                <a:lnTo>
                  <a:pt x="1487538" y="665378"/>
                </a:lnTo>
                <a:lnTo>
                  <a:pt x="1483715" y="701713"/>
                </a:lnTo>
                <a:lnTo>
                  <a:pt x="1458861" y="776287"/>
                </a:lnTo>
                <a:lnTo>
                  <a:pt x="1388122" y="848931"/>
                </a:lnTo>
                <a:lnTo>
                  <a:pt x="1256182" y="921588"/>
                </a:lnTo>
                <a:lnTo>
                  <a:pt x="1202651" y="934974"/>
                </a:lnTo>
                <a:lnTo>
                  <a:pt x="1187361" y="961745"/>
                </a:lnTo>
                <a:lnTo>
                  <a:pt x="1270469" y="1480337"/>
                </a:lnTo>
                <a:lnTo>
                  <a:pt x="760552" y="1534388"/>
                </a:lnTo>
                <a:lnTo>
                  <a:pt x="392049" y="1586217"/>
                </a:lnTo>
                <a:close/>
              </a:path>
            </a:pathLst>
          </a:custGeom>
          <a:ln w="19342">
            <a:solidFill>
              <a:srgbClr val="231F20"/>
            </a:solidFill>
          </a:ln>
        </p:spPr>
        <p:txBody>
          <a:bodyPr wrap="square" lIns="0" tIns="0" rIns="0" bIns="0" rtlCol="0"/>
          <a:lstStyle/>
          <a:p>
            <a:endParaRPr/>
          </a:p>
        </p:txBody>
      </p:sp>
      <p:sp>
        <p:nvSpPr>
          <p:cNvPr id="1321" name="object 1321"/>
          <p:cNvSpPr/>
          <p:nvPr/>
        </p:nvSpPr>
        <p:spPr>
          <a:xfrm>
            <a:off x="5067248" y="3697984"/>
            <a:ext cx="1376456" cy="1228177"/>
          </a:xfrm>
          <a:custGeom>
            <a:avLst/>
            <a:gdLst/>
            <a:ahLst/>
            <a:cxnLst/>
            <a:rect l="l" t="t" r="r" b="b"/>
            <a:pathLst>
              <a:path w="1063625" h="1589404">
                <a:moveTo>
                  <a:pt x="642446" y="1502841"/>
                </a:moveTo>
                <a:lnTo>
                  <a:pt x="204584" y="1502841"/>
                </a:lnTo>
                <a:lnTo>
                  <a:pt x="195021" y="1541081"/>
                </a:lnTo>
                <a:lnTo>
                  <a:pt x="204584" y="1567853"/>
                </a:lnTo>
                <a:lnTo>
                  <a:pt x="216052" y="1577416"/>
                </a:lnTo>
                <a:lnTo>
                  <a:pt x="254304" y="1588884"/>
                </a:lnTo>
                <a:lnTo>
                  <a:pt x="286791" y="1588884"/>
                </a:lnTo>
                <a:lnTo>
                  <a:pt x="304025" y="1583143"/>
                </a:lnTo>
                <a:lnTo>
                  <a:pt x="319303" y="1569758"/>
                </a:lnTo>
                <a:lnTo>
                  <a:pt x="336511" y="1552562"/>
                </a:lnTo>
                <a:lnTo>
                  <a:pt x="346075" y="1529613"/>
                </a:lnTo>
                <a:lnTo>
                  <a:pt x="480560" y="1529613"/>
                </a:lnTo>
                <a:lnTo>
                  <a:pt x="485660" y="1518132"/>
                </a:lnTo>
                <a:lnTo>
                  <a:pt x="491388" y="1506677"/>
                </a:lnTo>
                <a:lnTo>
                  <a:pt x="640537" y="1506677"/>
                </a:lnTo>
                <a:lnTo>
                  <a:pt x="642446" y="1502841"/>
                </a:lnTo>
                <a:close/>
              </a:path>
              <a:path w="1063625" h="1589404">
                <a:moveTo>
                  <a:pt x="590598" y="1319288"/>
                </a:moveTo>
                <a:lnTo>
                  <a:pt x="156794" y="1319288"/>
                </a:lnTo>
                <a:lnTo>
                  <a:pt x="93687" y="1414894"/>
                </a:lnTo>
                <a:lnTo>
                  <a:pt x="59270" y="1474165"/>
                </a:lnTo>
                <a:lnTo>
                  <a:pt x="49720" y="1497101"/>
                </a:lnTo>
                <a:lnTo>
                  <a:pt x="43967" y="1521955"/>
                </a:lnTo>
                <a:lnTo>
                  <a:pt x="51625" y="1550644"/>
                </a:lnTo>
                <a:lnTo>
                  <a:pt x="65011" y="1565948"/>
                </a:lnTo>
                <a:lnTo>
                  <a:pt x="93687" y="1577416"/>
                </a:lnTo>
                <a:lnTo>
                  <a:pt x="105156" y="1577416"/>
                </a:lnTo>
                <a:lnTo>
                  <a:pt x="128104" y="1571663"/>
                </a:lnTo>
                <a:lnTo>
                  <a:pt x="143408" y="1562112"/>
                </a:lnTo>
                <a:lnTo>
                  <a:pt x="175907" y="1535341"/>
                </a:lnTo>
                <a:lnTo>
                  <a:pt x="204584" y="1502841"/>
                </a:lnTo>
                <a:lnTo>
                  <a:pt x="642446" y="1502841"/>
                </a:lnTo>
                <a:lnTo>
                  <a:pt x="646252" y="1495196"/>
                </a:lnTo>
                <a:lnTo>
                  <a:pt x="655828" y="1468424"/>
                </a:lnTo>
                <a:lnTo>
                  <a:pt x="655828" y="1437843"/>
                </a:lnTo>
                <a:lnTo>
                  <a:pt x="648182" y="1407236"/>
                </a:lnTo>
                <a:lnTo>
                  <a:pt x="630961" y="1370914"/>
                </a:lnTo>
                <a:lnTo>
                  <a:pt x="617588" y="1357528"/>
                </a:lnTo>
                <a:lnTo>
                  <a:pt x="611847" y="1346060"/>
                </a:lnTo>
                <a:lnTo>
                  <a:pt x="592721" y="1338402"/>
                </a:lnTo>
                <a:lnTo>
                  <a:pt x="590598" y="1319288"/>
                </a:lnTo>
                <a:close/>
              </a:path>
              <a:path w="1063625" h="1589404">
                <a:moveTo>
                  <a:pt x="480560" y="1529613"/>
                </a:moveTo>
                <a:lnTo>
                  <a:pt x="346075" y="1529613"/>
                </a:lnTo>
                <a:lnTo>
                  <a:pt x="349910" y="1546809"/>
                </a:lnTo>
                <a:lnTo>
                  <a:pt x="369011" y="1558289"/>
                </a:lnTo>
                <a:lnTo>
                  <a:pt x="388137" y="1565948"/>
                </a:lnTo>
                <a:lnTo>
                  <a:pt x="411086" y="1565948"/>
                </a:lnTo>
                <a:lnTo>
                  <a:pt x="439775" y="1560207"/>
                </a:lnTo>
                <a:lnTo>
                  <a:pt x="464616" y="1548726"/>
                </a:lnTo>
                <a:lnTo>
                  <a:pt x="478015" y="1535341"/>
                </a:lnTo>
                <a:lnTo>
                  <a:pt x="480560" y="1529613"/>
                </a:lnTo>
                <a:close/>
              </a:path>
              <a:path w="1063625" h="1589404">
                <a:moveTo>
                  <a:pt x="640537" y="1506677"/>
                </a:moveTo>
                <a:lnTo>
                  <a:pt x="491388" y="1506677"/>
                </a:lnTo>
                <a:lnTo>
                  <a:pt x="533450" y="1523872"/>
                </a:lnTo>
                <a:lnTo>
                  <a:pt x="585076" y="1529613"/>
                </a:lnTo>
                <a:lnTo>
                  <a:pt x="617588" y="1523872"/>
                </a:lnTo>
                <a:lnTo>
                  <a:pt x="640537" y="1506677"/>
                </a:lnTo>
                <a:close/>
              </a:path>
              <a:path w="1063625" h="1589404">
                <a:moveTo>
                  <a:pt x="912037" y="0"/>
                </a:moveTo>
                <a:lnTo>
                  <a:pt x="889088" y="57353"/>
                </a:lnTo>
                <a:lnTo>
                  <a:pt x="824077" y="122364"/>
                </a:lnTo>
                <a:lnTo>
                  <a:pt x="684504" y="196926"/>
                </a:lnTo>
                <a:lnTo>
                  <a:pt x="636701" y="210324"/>
                </a:lnTo>
                <a:lnTo>
                  <a:pt x="688327" y="279145"/>
                </a:lnTo>
                <a:lnTo>
                  <a:pt x="705535" y="304012"/>
                </a:lnTo>
                <a:lnTo>
                  <a:pt x="705535" y="309740"/>
                </a:lnTo>
                <a:lnTo>
                  <a:pt x="594639" y="535355"/>
                </a:lnTo>
                <a:lnTo>
                  <a:pt x="445503" y="827900"/>
                </a:lnTo>
                <a:lnTo>
                  <a:pt x="420649" y="873785"/>
                </a:lnTo>
                <a:lnTo>
                  <a:pt x="388137" y="902461"/>
                </a:lnTo>
                <a:lnTo>
                  <a:pt x="277241" y="992327"/>
                </a:lnTo>
                <a:lnTo>
                  <a:pt x="212229" y="1053515"/>
                </a:lnTo>
                <a:lnTo>
                  <a:pt x="177825" y="1107046"/>
                </a:lnTo>
                <a:lnTo>
                  <a:pt x="133845" y="1156766"/>
                </a:lnTo>
                <a:lnTo>
                  <a:pt x="51625" y="1219873"/>
                </a:lnTo>
                <a:lnTo>
                  <a:pt x="13385" y="1254277"/>
                </a:lnTo>
                <a:lnTo>
                  <a:pt x="0" y="1284871"/>
                </a:lnTo>
                <a:lnTo>
                  <a:pt x="0" y="1300162"/>
                </a:lnTo>
                <a:lnTo>
                  <a:pt x="7645" y="1323111"/>
                </a:lnTo>
                <a:lnTo>
                  <a:pt x="17208" y="1338402"/>
                </a:lnTo>
                <a:lnTo>
                  <a:pt x="49720" y="1344142"/>
                </a:lnTo>
                <a:lnTo>
                  <a:pt x="78397" y="1344142"/>
                </a:lnTo>
                <a:lnTo>
                  <a:pt x="126199" y="1332674"/>
                </a:lnTo>
                <a:lnTo>
                  <a:pt x="156794" y="1319288"/>
                </a:lnTo>
                <a:lnTo>
                  <a:pt x="590598" y="1319288"/>
                </a:lnTo>
                <a:lnTo>
                  <a:pt x="588899" y="1303985"/>
                </a:lnTo>
                <a:lnTo>
                  <a:pt x="602284" y="1231341"/>
                </a:lnTo>
                <a:lnTo>
                  <a:pt x="613765" y="1151026"/>
                </a:lnTo>
                <a:lnTo>
                  <a:pt x="611847" y="1070724"/>
                </a:lnTo>
                <a:lnTo>
                  <a:pt x="611847" y="1040142"/>
                </a:lnTo>
                <a:lnTo>
                  <a:pt x="623316" y="999985"/>
                </a:lnTo>
                <a:lnTo>
                  <a:pt x="877608" y="638606"/>
                </a:lnTo>
                <a:lnTo>
                  <a:pt x="982776" y="476084"/>
                </a:lnTo>
                <a:lnTo>
                  <a:pt x="1040142" y="372846"/>
                </a:lnTo>
                <a:lnTo>
                  <a:pt x="1061173" y="315480"/>
                </a:lnTo>
                <a:lnTo>
                  <a:pt x="1063078" y="256209"/>
                </a:lnTo>
                <a:lnTo>
                  <a:pt x="1049693" y="212229"/>
                </a:lnTo>
                <a:lnTo>
                  <a:pt x="1003808" y="131940"/>
                </a:lnTo>
                <a:lnTo>
                  <a:pt x="912037" y="0"/>
                </a:lnTo>
                <a:close/>
              </a:path>
            </a:pathLst>
          </a:custGeom>
          <a:solidFill>
            <a:srgbClr val="FFFFFF"/>
          </a:solidFill>
        </p:spPr>
        <p:txBody>
          <a:bodyPr wrap="square" lIns="0" tIns="0" rIns="0" bIns="0" rtlCol="0"/>
          <a:lstStyle/>
          <a:p>
            <a:endParaRPr/>
          </a:p>
        </p:txBody>
      </p:sp>
      <p:sp>
        <p:nvSpPr>
          <p:cNvPr id="1322" name="object 1322"/>
          <p:cNvSpPr/>
          <p:nvPr/>
        </p:nvSpPr>
        <p:spPr>
          <a:xfrm>
            <a:off x="5067248" y="3697984"/>
            <a:ext cx="1376456" cy="1228177"/>
          </a:xfrm>
          <a:custGeom>
            <a:avLst/>
            <a:gdLst/>
            <a:ahLst/>
            <a:cxnLst/>
            <a:rect l="l" t="t" r="r" b="b"/>
            <a:pathLst>
              <a:path w="1063625" h="1589404">
                <a:moveTo>
                  <a:pt x="636701" y="210324"/>
                </a:moveTo>
                <a:lnTo>
                  <a:pt x="688327" y="279145"/>
                </a:lnTo>
                <a:lnTo>
                  <a:pt x="705535" y="304012"/>
                </a:lnTo>
                <a:lnTo>
                  <a:pt x="705535" y="309740"/>
                </a:lnTo>
                <a:lnTo>
                  <a:pt x="594639" y="535355"/>
                </a:lnTo>
                <a:lnTo>
                  <a:pt x="445503" y="827900"/>
                </a:lnTo>
                <a:lnTo>
                  <a:pt x="420649" y="873785"/>
                </a:lnTo>
                <a:lnTo>
                  <a:pt x="388137" y="902461"/>
                </a:lnTo>
                <a:lnTo>
                  <a:pt x="277241" y="992327"/>
                </a:lnTo>
                <a:lnTo>
                  <a:pt x="212229" y="1053515"/>
                </a:lnTo>
                <a:lnTo>
                  <a:pt x="177825" y="1107046"/>
                </a:lnTo>
                <a:lnTo>
                  <a:pt x="133845" y="1156766"/>
                </a:lnTo>
                <a:lnTo>
                  <a:pt x="51625" y="1219873"/>
                </a:lnTo>
                <a:lnTo>
                  <a:pt x="13385" y="1254277"/>
                </a:lnTo>
                <a:lnTo>
                  <a:pt x="0" y="1284871"/>
                </a:lnTo>
                <a:lnTo>
                  <a:pt x="0" y="1300162"/>
                </a:lnTo>
                <a:lnTo>
                  <a:pt x="7645" y="1323111"/>
                </a:lnTo>
                <a:lnTo>
                  <a:pt x="17208" y="1338402"/>
                </a:lnTo>
                <a:lnTo>
                  <a:pt x="49720" y="1344142"/>
                </a:lnTo>
                <a:lnTo>
                  <a:pt x="78397" y="1344142"/>
                </a:lnTo>
                <a:lnTo>
                  <a:pt x="126199" y="1332674"/>
                </a:lnTo>
                <a:lnTo>
                  <a:pt x="156794" y="1319288"/>
                </a:lnTo>
                <a:lnTo>
                  <a:pt x="93687" y="1414894"/>
                </a:lnTo>
                <a:lnTo>
                  <a:pt x="59270" y="1474165"/>
                </a:lnTo>
                <a:lnTo>
                  <a:pt x="49720" y="1497101"/>
                </a:lnTo>
                <a:lnTo>
                  <a:pt x="43967" y="1521955"/>
                </a:lnTo>
                <a:lnTo>
                  <a:pt x="51625" y="1550644"/>
                </a:lnTo>
                <a:lnTo>
                  <a:pt x="65011" y="1565948"/>
                </a:lnTo>
                <a:lnTo>
                  <a:pt x="93687" y="1577416"/>
                </a:lnTo>
                <a:lnTo>
                  <a:pt x="105156" y="1577416"/>
                </a:lnTo>
                <a:lnTo>
                  <a:pt x="128104" y="1571663"/>
                </a:lnTo>
                <a:lnTo>
                  <a:pt x="143408" y="1562112"/>
                </a:lnTo>
                <a:lnTo>
                  <a:pt x="175907" y="1535341"/>
                </a:lnTo>
                <a:lnTo>
                  <a:pt x="204584" y="1502841"/>
                </a:lnTo>
                <a:lnTo>
                  <a:pt x="195021" y="1541081"/>
                </a:lnTo>
                <a:lnTo>
                  <a:pt x="204584" y="1567853"/>
                </a:lnTo>
                <a:lnTo>
                  <a:pt x="216052" y="1577416"/>
                </a:lnTo>
                <a:lnTo>
                  <a:pt x="254304" y="1588884"/>
                </a:lnTo>
                <a:lnTo>
                  <a:pt x="286791" y="1588884"/>
                </a:lnTo>
                <a:lnTo>
                  <a:pt x="304025" y="1583143"/>
                </a:lnTo>
                <a:lnTo>
                  <a:pt x="319303" y="1569758"/>
                </a:lnTo>
                <a:lnTo>
                  <a:pt x="336511" y="1552562"/>
                </a:lnTo>
                <a:lnTo>
                  <a:pt x="346075" y="1529613"/>
                </a:lnTo>
                <a:lnTo>
                  <a:pt x="349910" y="1546809"/>
                </a:lnTo>
                <a:lnTo>
                  <a:pt x="369011" y="1558289"/>
                </a:lnTo>
                <a:lnTo>
                  <a:pt x="388137" y="1565948"/>
                </a:lnTo>
                <a:lnTo>
                  <a:pt x="411086" y="1565948"/>
                </a:lnTo>
                <a:lnTo>
                  <a:pt x="439775" y="1560207"/>
                </a:lnTo>
                <a:lnTo>
                  <a:pt x="464616" y="1548726"/>
                </a:lnTo>
                <a:lnTo>
                  <a:pt x="478015" y="1535341"/>
                </a:lnTo>
                <a:lnTo>
                  <a:pt x="485660" y="1518132"/>
                </a:lnTo>
                <a:lnTo>
                  <a:pt x="491388" y="1506677"/>
                </a:lnTo>
                <a:lnTo>
                  <a:pt x="533450" y="1523872"/>
                </a:lnTo>
                <a:lnTo>
                  <a:pt x="585076" y="1529613"/>
                </a:lnTo>
                <a:lnTo>
                  <a:pt x="617588" y="1523872"/>
                </a:lnTo>
                <a:lnTo>
                  <a:pt x="640537" y="1506677"/>
                </a:lnTo>
                <a:lnTo>
                  <a:pt x="646252" y="1495196"/>
                </a:lnTo>
                <a:lnTo>
                  <a:pt x="655828" y="1468424"/>
                </a:lnTo>
                <a:lnTo>
                  <a:pt x="655828" y="1437843"/>
                </a:lnTo>
                <a:lnTo>
                  <a:pt x="648182" y="1407236"/>
                </a:lnTo>
                <a:lnTo>
                  <a:pt x="630961" y="1370914"/>
                </a:lnTo>
                <a:lnTo>
                  <a:pt x="617588" y="1357528"/>
                </a:lnTo>
                <a:lnTo>
                  <a:pt x="611847" y="1346060"/>
                </a:lnTo>
                <a:lnTo>
                  <a:pt x="592721" y="1338402"/>
                </a:lnTo>
                <a:lnTo>
                  <a:pt x="588899" y="1303985"/>
                </a:lnTo>
                <a:lnTo>
                  <a:pt x="602284" y="1231341"/>
                </a:lnTo>
                <a:lnTo>
                  <a:pt x="613765" y="1151026"/>
                </a:lnTo>
                <a:lnTo>
                  <a:pt x="611847" y="1070724"/>
                </a:lnTo>
                <a:lnTo>
                  <a:pt x="611847" y="1040142"/>
                </a:lnTo>
                <a:lnTo>
                  <a:pt x="623316" y="999985"/>
                </a:lnTo>
                <a:lnTo>
                  <a:pt x="877608" y="638606"/>
                </a:lnTo>
                <a:lnTo>
                  <a:pt x="982776" y="476084"/>
                </a:lnTo>
                <a:lnTo>
                  <a:pt x="1040142" y="372846"/>
                </a:lnTo>
                <a:lnTo>
                  <a:pt x="1061173" y="315480"/>
                </a:lnTo>
                <a:lnTo>
                  <a:pt x="1063078" y="256209"/>
                </a:lnTo>
                <a:lnTo>
                  <a:pt x="1049693" y="212229"/>
                </a:lnTo>
                <a:lnTo>
                  <a:pt x="1003808" y="131940"/>
                </a:lnTo>
                <a:lnTo>
                  <a:pt x="912037" y="0"/>
                </a:lnTo>
                <a:lnTo>
                  <a:pt x="889088" y="57353"/>
                </a:lnTo>
                <a:lnTo>
                  <a:pt x="824077" y="122364"/>
                </a:lnTo>
                <a:lnTo>
                  <a:pt x="684504" y="196926"/>
                </a:lnTo>
                <a:lnTo>
                  <a:pt x="636701" y="210324"/>
                </a:lnTo>
                <a:close/>
              </a:path>
            </a:pathLst>
          </a:custGeom>
          <a:ln w="19342">
            <a:solidFill>
              <a:srgbClr val="231F20"/>
            </a:solidFill>
          </a:ln>
        </p:spPr>
        <p:txBody>
          <a:bodyPr wrap="square" lIns="0" tIns="0" rIns="0" bIns="0" rtlCol="0"/>
          <a:lstStyle/>
          <a:p>
            <a:endParaRPr/>
          </a:p>
        </p:txBody>
      </p:sp>
      <p:sp>
        <p:nvSpPr>
          <p:cNvPr id="1323" name="object 1323"/>
          <p:cNvSpPr/>
          <p:nvPr/>
        </p:nvSpPr>
        <p:spPr>
          <a:xfrm>
            <a:off x="5270142" y="4637660"/>
            <a:ext cx="64919" cy="78509"/>
          </a:xfrm>
          <a:custGeom>
            <a:avLst/>
            <a:gdLst/>
            <a:ahLst/>
            <a:cxnLst/>
            <a:rect l="l" t="t" r="r" b="b"/>
            <a:pathLst>
              <a:path w="50164" h="101600">
                <a:moveTo>
                  <a:pt x="0" y="101333"/>
                </a:moveTo>
                <a:lnTo>
                  <a:pt x="49720" y="0"/>
                </a:lnTo>
              </a:path>
            </a:pathLst>
          </a:custGeom>
          <a:ln w="9664">
            <a:solidFill>
              <a:srgbClr val="231F20"/>
            </a:solidFill>
          </a:ln>
        </p:spPr>
        <p:txBody>
          <a:bodyPr wrap="square" lIns="0" tIns="0" rIns="0" bIns="0" rtlCol="0"/>
          <a:lstStyle/>
          <a:p>
            <a:endParaRPr/>
          </a:p>
        </p:txBody>
      </p:sp>
      <p:sp>
        <p:nvSpPr>
          <p:cNvPr id="1324" name="object 1324"/>
          <p:cNvSpPr/>
          <p:nvPr/>
        </p:nvSpPr>
        <p:spPr>
          <a:xfrm>
            <a:off x="5339432" y="4801665"/>
            <a:ext cx="18079" cy="53484"/>
          </a:xfrm>
          <a:custGeom>
            <a:avLst/>
            <a:gdLst/>
            <a:ahLst/>
            <a:cxnLst/>
            <a:rect l="l" t="t" r="r" b="b"/>
            <a:pathLst>
              <a:path w="13970" h="69214">
                <a:moveTo>
                  <a:pt x="0" y="68821"/>
                </a:moveTo>
                <a:lnTo>
                  <a:pt x="13385" y="0"/>
                </a:lnTo>
              </a:path>
            </a:pathLst>
          </a:custGeom>
          <a:ln w="9664">
            <a:solidFill>
              <a:srgbClr val="231F20"/>
            </a:solidFill>
          </a:ln>
        </p:spPr>
        <p:txBody>
          <a:bodyPr wrap="square" lIns="0" tIns="0" rIns="0" bIns="0" rtlCol="0"/>
          <a:lstStyle/>
          <a:p>
            <a:endParaRPr/>
          </a:p>
        </p:txBody>
      </p:sp>
      <p:sp>
        <p:nvSpPr>
          <p:cNvPr id="1325" name="object 1325"/>
          <p:cNvSpPr/>
          <p:nvPr/>
        </p:nvSpPr>
        <p:spPr>
          <a:xfrm>
            <a:off x="5512627" y="4829722"/>
            <a:ext cx="3287" cy="50540"/>
          </a:xfrm>
          <a:custGeom>
            <a:avLst/>
            <a:gdLst/>
            <a:ahLst/>
            <a:cxnLst/>
            <a:rect l="l" t="t" r="r" b="b"/>
            <a:pathLst>
              <a:path w="2539" h="65404">
                <a:moveTo>
                  <a:pt x="1917" y="65011"/>
                </a:moveTo>
                <a:lnTo>
                  <a:pt x="0" y="9575"/>
                </a:lnTo>
                <a:lnTo>
                  <a:pt x="0" y="0"/>
                </a:lnTo>
              </a:path>
            </a:pathLst>
          </a:custGeom>
          <a:ln w="9664">
            <a:solidFill>
              <a:srgbClr val="231F20"/>
            </a:solidFill>
          </a:ln>
        </p:spPr>
        <p:txBody>
          <a:bodyPr wrap="square" lIns="0" tIns="0" rIns="0" bIns="0" rtlCol="0"/>
          <a:lstStyle/>
          <a:p>
            <a:endParaRPr/>
          </a:p>
        </p:txBody>
      </p:sp>
      <p:sp>
        <p:nvSpPr>
          <p:cNvPr id="1326" name="object 1326"/>
          <p:cNvSpPr/>
          <p:nvPr/>
        </p:nvSpPr>
        <p:spPr>
          <a:xfrm>
            <a:off x="5688304" y="4847455"/>
            <a:ext cx="18079" cy="15211"/>
          </a:xfrm>
          <a:custGeom>
            <a:avLst/>
            <a:gdLst/>
            <a:ahLst/>
            <a:cxnLst/>
            <a:rect l="l" t="t" r="r" b="b"/>
            <a:pathLst>
              <a:path w="13970" h="19685">
                <a:moveTo>
                  <a:pt x="13385" y="19126"/>
                </a:moveTo>
                <a:lnTo>
                  <a:pt x="0" y="0"/>
                </a:lnTo>
              </a:path>
            </a:pathLst>
          </a:custGeom>
          <a:ln w="9664">
            <a:solidFill>
              <a:srgbClr val="231F20"/>
            </a:solidFill>
          </a:ln>
        </p:spPr>
        <p:txBody>
          <a:bodyPr wrap="square" lIns="0" tIns="0" rIns="0" bIns="0" rtlCol="0"/>
          <a:lstStyle/>
          <a:p>
            <a:endParaRPr/>
          </a:p>
        </p:txBody>
      </p:sp>
      <p:sp>
        <p:nvSpPr>
          <p:cNvPr id="1327" name="object 1327"/>
          <p:cNvSpPr/>
          <p:nvPr/>
        </p:nvSpPr>
        <p:spPr>
          <a:xfrm>
            <a:off x="5839245" y="4732214"/>
            <a:ext cx="23009" cy="82924"/>
          </a:xfrm>
          <a:custGeom>
            <a:avLst/>
            <a:gdLst/>
            <a:ahLst/>
            <a:cxnLst/>
            <a:rect l="l" t="t" r="r" b="b"/>
            <a:pathLst>
              <a:path w="17779" h="107314">
                <a:moveTo>
                  <a:pt x="0" y="0"/>
                </a:moveTo>
                <a:lnTo>
                  <a:pt x="7645" y="32499"/>
                </a:lnTo>
                <a:lnTo>
                  <a:pt x="17208" y="70739"/>
                </a:lnTo>
                <a:lnTo>
                  <a:pt x="11480" y="107073"/>
                </a:lnTo>
              </a:path>
            </a:pathLst>
          </a:custGeom>
          <a:ln w="9664">
            <a:solidFill>
              <a:srgbClr val="231F20"/>
            </a:solidFill>
          </a:ln>
        </p:spPr>
        <p:txBody>
          <a:bodyPr wrap="square" lIns="0" tIns="0" rIns="0" bIns="0" rtlCol="0"/>
          <a:lstStyle/>
          <a:p>
            <a:endParaRPr/>
          </a:p>
        </p:txBody>
      </p:sp>
      <p:sp>
        <p:nvSpPr>
          <p:cNvPr id="1328" name="object 1328"/>
          <p:cNvSpPr/>
          <p:nvPr/>
        </p:nvSpPr>
        <p:spPr>
          <a:xfrm>
            <a:off x="4710930" y="3624117"/>
            <a:ext cx="18079" cy="227676"/>
          </a:xfrm>
          <a:custGeom>
            <a:avLst/>
            <a:gdLst/>
            <a:ahLst/>
            <a:cxnLst/>
            <a:rect l="l" t="t" r="r" b="b"/>
            <a:pathLst>
              <a:path w="13970" h="294639">
                <a:moveTo>
                  <a:pt x="13385" y="294449"/>
                </a:moveTo>
                <a:lnTo>
                  <a:pt x="0" y="162521"/>
                </a:lnTo>
                <a:lnTo>
                  <a:pt x="0" y="0"/>
                </a:lnTo>
              </a:path>
            </a:pathLst>
          </a:custGeom>
          <a:ln w="19342">
            <a:solidFill>
              <a:srgbClr val="231F20"/>
            </a:solidFill>
          </a:ln>
        </p:spPr>
        <p:txBody>
          <a:bodyPr wrap="square" lIns="0" tIns="0" rIns="0" bIns="0" rtlCol="0"/>
          <a:lstStyle/>
          <a:p>
            <a:endParaRPr/>
          </a:p>
        </p:txBody>
      </p:sp>
      <p:sp>
        <p:nvSpPr>
          <p:cNvPr id="1329" name="object 1329"/>
          <p:cNvSpPr/>
          <p:nvPr/>
        </p:nvSpPr>
        <p:spPr>
          <a:xfrm>
            <a:off x="4908877" y="3186782"/>
            <a:ext cx="178323" cy="201180"/>
          </a:xfrm>
          <a:custGeom>
            <a:avLst/>
            <a:gdLst/>
            <a:ahLst/>
            <a:cxnLst/>
            <a:rect l="l" t="t" r="r" b="b"/>
            <a:pathLst>
              <a:path w="137795" h="260350">
                <a:moveTo>
                  <a:pt x="137667" y="0"/>
                </a:moveTo>
                <a:lnTo>
                  <a:pt x="110909" y="3822"/>
                </a:lnTo>
                <a:lnTo>
                  <a:pt x="36334" y="21031"/>
                </a:lnTo>
                <a:lnTo>
                  <a:pt x="0" y="260032"/>
                </a:lnTo>
                <a:lnTo>
                  <a:pt x="137667" y="112814"/>
                </a:lnTo>
                <a:lnTo>
                  <a:pt x="137667" y="0"/>
                </a:lnTo>
                <a:close/>
              </a:path>
            </a:pathLst>
          </a:custGeom>
          <a:solidFill>
            <a:srgbClr val="FFFFFF"/>
          </a:solidFill>
        </p:spPr>
        <p:txBody>
          <a:bodyPr wrap="square" lIns="0" tIns="0" rIns="0" bIns="0" rtlCol="0"/>
          <a:lstStyle/>
          <a:p>
            <a:endParaRPr/>
          </a:p>
        </p:txBody>
      </p:sp>
      <p:sp>
        <p:nvSpPr>
          <p:cNvPr id="1330" name="object 1330"/>
          <p:cNvSpPr/>
          <p:nvPr/>
        </p:nvSpPr>
        <p:spPr>
          <a:xfrm>
            <a:off x="4908877" y="3186782"/>
            <a:ext cx="178323" cy="201180"/>
          </a:xfrm>
          <a:custGeom>
            <a:avLst/>
            <a:gdLst/>
            <a:ahLst/>
            <a:cxnLst/>
            <a:rect l="l" t="t" r="r" b="b"/>
            <a:pathLst>
              <a:path w="137795" h="260350">
                <a:moveTo>
                  <a:pt x="36334" y="21031"/>
                </a:moveTo>
                <a:lnTo>
                  <a:pt x="0" y="260032"/>
                </a:lnTo>
                <a:lnTo>
                  <a:pt x="137667" y="112814"/>
                </a:lnTo>
                <a:lnTo>
                  <a:pt x="137667" y="0"/>
                </a:lnTo>
                <a:lnTo>
                  <a:pt x="110909" y="3822"/>
                </a:lnTo>
                <a:lnTo>
                  <a:pt x="36334" y="21031"/>
                </a:lnTo>
                <a:close/>
              </a:path>
            </a:pathLst>
          </a:custGeom>
          <a:ln w="19342">
            <a:solidFill>
              <a:srgbClr val="231F20"/>
            </a:solidFill>
          </a:ln>
        </p:spPr>
        <p:txBody>
          <a:bodyPr wrap="square" lIns="0" tIns="0" rIns="0" bIns="0" rtlCol="0"/>
          <a:lstStyle/>
          <a:p>
            <a:endParaRPr/>
          </a:p>
        </p:txBody>
      </p:sp>
      <p:sp>
        <p:nvSpPr>
          <p:cNvPr id="1331" name="object 1331"/>
          <p:cNvSpPr/>
          <p:nvPr/>
        </p:nvSpPr>
        <p:spPr>
          <a:xfrm>
            <a:off x="5032207" y="3660496"/>
            <a:ext cx="60811" cy="2453"/>
          </a:xfrm>
          <a:custGeom>
            <a:avLst/>
            <a:gdLst/>
            <a:ahLst/>
            <a:cxnLst/>
            <a:rect l="l" t="t" r="r" b="b"/>
            <a:pathLst>
              <a:path w="46989" h="3175">
                <a:moveTo>
                  <a:pt x="46469" y="0"/>
                </a:moveTo>
                <a:lnTo>
                  <a:pt x="0" y="0"/>
                </a:lnTo>
                <a:lnTo>
                  <a:pt x="38557" y="2641"/>
                </a:lnTo>
                <a:lnTo>
                  <a:pt x="46189" y="2641"/>
                </a:lnTo>
                <a:lnTo>
                  <a:pt x="46469" y="0"/>
                </a:lnTo>
                <a:close/>
              </a:path>
            </a:pathLst>
          </a:custGeom>
          <a:solidFill>
            <a:srgbClr val="FFFFFF"/>
          </a:solidFill>
        </p:spPr>
        <p:txBody>
          <a:bodyPr wrap="square" lIns="0" tIns="0" rIns="0" bIns="0" rtlCol="0"/>
          <a:lstStyle/>
          <a:p>
            <a:endParaRPr/>
          </a:p>
        </p:txBody>
      </p:sp>
      <p:sp>
        <p:nvSpPr>
          <p:cNvPr id="1332" name="object 1332"/>
          <p:cNvSpPr/>
          <p:nvPr/>
        </p:nvSpPr>
        <p:spPr>
          <a:xfrm>
            <a:off x="4982475" y="3658465"/>
            <a:ext cx="110938" cy="4416"/>
          </a:xfrm>
          <a:custGeom>
            <a:avLst/>
            <a:gdLst/>
            <a:ahLst/>
            <a:cxnLst/>
            <a:rect l="l" t="t" r="r" b="b"/>
            <a:pathLst>
              <a:path w="85725" h="5714">
                <a:moveTo>
                  <a:pt x="85191" y="0"/>
                </a:moveTo>
                <a:lnTo>
                  <a:pt x="0" y="0"/>
                </a:lnTo>
                <a:lnTo>
                  <a:pt x="76974" y="5257"/>
                </a:lnTo>
                <a:lnTo>
                  <a:pt x="84632" y="5257"/>
                </a:lnTo>
                <a:lnTo>
                  <a:pt x="85191" y="0"/>
                </a:lnTo>
                <a:close/>
              </a:path>
            </a:pathLst>
          </a:custGeom>
          <a:solidFill>
            <a:srgbClr val="FFFFFF"/>
          </a:solidFill>
        </p:spPr>
        <p:txBody>
          <a:bodyPr wrap="square" lIns="0" tIns="0" rIns="0" bIns="0" rtlCol="0"/>
          <a:lstStyle/>
          <a:p>
            <a:endParaRPr/>
          </a:p>
        </p:txBody>
      </p:sp>
      <p:sp>
        <p:nvSpPr>
          <p:cNvPr id="1333" name="object 1333"/>
          <p:cNvSpPr/>
          <p:nvPr/>
        </p:nvSpPr>
        <p:spPr>
          <a:xfrm>
            <a:off x="4972662" y="3658464"/>
            <a:ext cx="120799" cy="0"/>
          </a:xfrm>
          <a:custGeom>
            <a:avLst/>
            <a:gdLst/>
            <a:ahLst/>
            <a:cxnLst/>
            <a:rect l="l" t="t" r="r" b="b"/>
            <a:pathLst>
              <a:path w="93345">
                <a:moveTo>
                  <a:pt x="0" y="0"/>
                </a:moveTo>
                <a:lnTo>
                  <a:pt x="93040" y="0"/>
                </a:lnTo>
              </a:path>
            </a:pathLst>
          </a:custGeom>
          <a:ln w="5257">
            <a:solidFill>
              <a:srgbClr val="FFFFFF"/>
            </a:solidFill>
          </a:ln>
        </p:spPr>
        <p:txBody>
          <a:bodyPr wrap="square" lIns="0" tIns="0" rIns="0" bIns="0" rtlCol="0"/>
          <a:lstStyle/>
          <a:p>
            <a:endParaRPr/>
          </a:p>
        </p:txBody>
      </p:sp>
      <p:sp>
        <p:nvSpPr>
          <p:cNvPr id="1334" name="object 1334"/>
          <p:cNvSpPr/>
          <p:nvPr/>
        </p:nvSpPr>
        <p:spPr>
          <a:xfrm>
            <a:off x="4971988" y="3656438"/>
            <a:ext cx="121621" cy="0"/>
          </a:xfrm>
          <a:custGeom>
            <a:avLst/>
            <a:gdLst/>
            <a:ahLst/>
            <a:cxnLst/>
            <a:rect l="l" t="t" r="r" b="b"/>
            <a:pathLst>
              <a:path w="93979">
                <a:moveTo>
                  <a:pt x="0" y="0"/>
                </a:moveTo>
                <a:lnTo>
                  <a:pt x="93852" y="0"/>
                </a:lnTo>
              </a:path>
            </a:pathLst>
          </a:custGeom>
          <a:ln w="5270">
            <a:solidFill>
              <a:srgbClr val="FFFFFF"/>
            </a:solidFill>
          </a:ln>
        </p:spPr>
        <p:txBody>
          <a:bodyPr wrap="square" lIns="0" tIns="0" rIns="0" bIns="0" rtlCol="0"/>
          <a:lstStyle/>
          <a:p>
            <a:endParaRPr/>
          </a:p>
        </p:txBody>
      </p:sp>
      <p:sp>
        <p:nvSpPr>
          <p:cNvPr id="1335" name="object 1335"/>
          <p:cNvSpPr/>
          <p:nvPr/>
        </p:nvSpPr>
        <p:spPr>
          <a:xfrm>
            <a:off x="4971297" y="3654402"/>
            <a:ext cx="123265" cy="0"/>
          </a:xfrm>
          <a:custGeom>
            <a:avLst/>
            <a:gdLst/>
            <a:ahLst/>
            <a:cxnLst/>
            <a:rect l="l" t="t" r="r" b="b"/>
            <a:pathLst>
              <a:path w="95250">
                <a:moveTo>
                  <a:pt x="0" y="0"/>
                </a:moveTo>
                <a:lnTo>
                  <a:pt x="94653" y="0"/>
                </a:lnTo>
              </a:path>
            </a:pathLst>
          </a:custGeom>
          <a:ln w="5257">
            <a:solidFill>
              <a:srgbClr val="FFFFFF"/>
            </a:solidFill>
          </a:ln>
        </p:spPr>
        <p:txBody>
          <a:bodyPr wrap="square" lIns="0" tIns="0" rIns="0" bIns="0" rtlCol="0"/>
          <a:lstStyle/>
          <a:p>
            <a:endParaRPr/>
          </a:p>
        </p:txBody>
      </p:sp>
      <p:sp>
        <p:nvSpPr>
          <p:cNvPr id="1336" name="object 1336"/>
          <p:cNvSpPr/>
          <p:nvPr/>
        </p:nvSpPr>
        <p:spPr>
          <a:xfrm>
            <a:off x="4970756" y="3652370"/>
            <a:ext cx="124086" cy="0"/>
          </a:xfrm>
          <a:custGeom>
            <a:avLst/>
            <a:gdLst/>
            <a:ahLst/>
            <a:cxnLst/>
            <a:rect l="l" t="t" r="r" b="b"/>
            <a:pathLst>
              <a:path w="95885">
                <a:moveTo>
                  <a:pt x="0" y="0"/>
                </a:moveTo>
                <a:lnTo>
                  <a:pt x="95364" y="0"/>
                </a:lnTo>
              </a:path>
            </a:pathLst>
          </a:custGeom>
          <a:ln w="5257">
            <a:solidFill>
              <a:srgbClr val="FFFFFF"/>
            </a:solidFill>
          </a:ln>
        </p:spPr>
        <p:txBody>
          <a:bodyPr wrap="square" lIns="0" tIns="0" rIns="0" bIns="0" rtlCol="0"/>
          <a:lstStyle/>
          <a:p>
            <a:endParaRPr/>
          </a:p>
        </p:txBody>
      </p:sp>
      <p:sp>
        <p:nvSpPr>
          <p:cNvPr id="1337" name="object 1337"/>
          <p:cNvSpPr/>
          <p:nvPr/>
        </p:nvSpPr>
        <p:spPr>
          <a:xfrm>
            <a:off x="4970934" y="3651252"/>
            <a:ext cx="123265" cy="0"/>
          </a:xfrm>
          <a:custGeom>
            <a:avLst/>
            <a:gdLst/>
            <a:ahLst/>
            <a:cxnLst/>
            <a:rect l="l" t="t" r="r" b="b"/>
            <a:pathLst>
              <a:path w="95250">
                <a:moveTo>
                  <a:pt x="0" y="0"/>
                </a:moveTo>
                <a:lnTo>
                  <a:pt x="95088" y="0"/>
                </a:lnTo>
              </a:path>
            </a:pathLst>
          </a:custGeom>
          <a:ln w="3175">
            <a:solidFill>
              <a:srgbClr val="FFFFFF"/>
            </a:solidFill>
          </a:ln>
        </p:spPr>
        <p:txBody>
          <a:bodyPr wrap="square" lIns="0" tIns="0" rIns="0" bIns="0" rtlCol="0"/>
          <a:lstStyle/>
          <a:p>
            <a:endParaRPr/>
          </a:p>
        </p:txBody>
      </p:sp>
      <p:sp>
        <p:nvSpPr>
          <p:cNvPr id="1338" name="object 1338"/>
          <p:cNvSpPr/>
          <p:nvPr/>
        </p:nvSpPr>
        <p:spPr>
          <a:xfrm>
            <a:off x="4970911" y="3649289"/>
            <a:ext cx="124086" cy="0"/>
          </a:xfrm>
          <a:custGeom>
            <a:avLst/>
            <a:gdLst/>
            <a:ahLst/>
            <a:cxnLst/>
            <a:rect l="l" t="t" r="r" b="b"/>
            <a:pathLst>
              <a:path w="95885">
                <a:moveTo>
                  <a:pt x="0" y="0"/>
                </a:moveTo>
                <a:lnTo>
                  <a:pt x="95376" y="0"/>
                </a:lnTo>
              </a:path>
            </a:pathLst>
          </a:custGeom>
          <a:ln w="3175">
            <a:solidFill>
              <a:srgbClr val="FFFFFF"/>
            </a:solidFill>
          </a:ln>
        </p:spPr>
        <p:txBody>
          <a:bodyPr wrap="square" lIns="0" tIns="0" rIns="0" bIns="0" rtlCol="0"/>
          <a:lstStyle/>
          <a:p>
            <a:endParaRPr/>
          </a:p>
        </p:txBody>
      </p:sp>
      <p:sp>
        <p:nvSpPr>
          <p:cNvPr id="1339" name="object 1339"/>
          <p:cNvSpPr/>
          <p:nvPr/>
        </p:nvSpPr>
        <p:spPr>
          <a:xfrm>
            <a:off x="4970789" y="3648307"/>
            <a:ext cx="124908" cy="0"/>
          </a:xfrm>
          <a:custGeom>
            <a:avLst/>
            <a:gdLst/>
            <a:ahLst/>
            <a:cxnLst/>
            <a:rect l="l" t="t" r="r" b="b"/>
            <a:pathLst>
              <a:path w="96520">
                <a:moveTo>
                  <a:pt x="0" y="0"/>
                </a:moveTo>
                <a:lnTo>
                  <a:pt x="95897" y="0"/>
                </a:lnTo>
              </a:path>
            </a:pathLst>
          </a:custGeom>
          <a:ln w="5257">
            <a:solidFill>
              <a:srgbClr val="FFFFFF"/>
            </a:solidFill>
          </a:ln>
        </p:spPr>
        <p:txBody>
          <a:bodyPr wrap="square" lIns="0" tIns="0" rIns="0" bIns="0" rtlCol="0"/>
          <a:lstStyle/>
          <a:p>
            <a:endParaRPr/>
          </a:p>
        </p:txBody>
      </p:sp>
      <p:sp>
        <p:nvSpPr>
          <p:cNvPr id="1340" name="object 1340"/>
          <p:cNvSpPr/>
          <p:nvPr/>
        </p:nvSpPr>
        <p:spPr>
          <a:xfrm>
            <a:off x="4971018" y="3646276"/>
            <a:ext cx="124908" cy="0"/>
          </a:xfrm>
          <a:custGeom>
            <a:avLst/>
            <a:gdLst/>
            <a:ahLst/>
            <a:cxnLst/>
            <a:rect l="l" t="t" r="r" b="b"/>
            <a:pathLst>
              <a:path w="96520">
                <a:moveTo>
                  <a:pt x="0" y="0"/>
                </a:moveTo>
                <a:lnTo>
                  <a:pt x="95986" y="0"/>
                </a:lnTo>
              </a:path>
            </a:pathLst>
          </a:custGeom>
          <a:ln w="5257">
            <a:solidFill>
              <a:srgbClr val="FFFFFF"/>
            </a:solidFill>
          </a:ln>
        </p:spPr>
        <p:txBody>
          <a:bodyPr wrap="square" lIns="0" tIns="0" rIns="0" bIns="0" rtlCol="0"/>
          <a:lstStyle/>
          <a:p>
            <a:endParaRPr/>
          </a:p>
        </p:txBody>
      </p:sp>
      <p:sp>
        <p:nvSpPr>
          <p:cNvPr id="1341" name="object 1341"/>
          <p:cNvSpPr/>
          <p:nvPr/>
        </p:nvSpPr>
        <p:spPr>
          <a:xfrm>
            <a:off x="4971248" y="3644244"/>
            <a:ext cx="124908" cy="0"/>
          </a:xfrm>
          <a:custGeom>
            <a:avLst/>
            <a:gdLst/>
            <a:ahLst/>
            <a:cxnLst/>
            <a:rect l="l" t="t" r="r" b="b"/>
            <a:pathLst>
              <a:path w="96520">
                <a:moveTo>
                  <a:pt x="0" y="0"/>
                </a:moveTo>
                <a:lnTo>
                  <a:pt x="96088" y="0"/>
                </a:lnTo>
              </a:path>
            </a:pathLst>
          </a:custGeom>
          <a:ln w="5257">
            <a:solidFill>
              <a:srgbClr val="FFFFFF"/>
            </a:solidFill>
          </a:ln>
        </p:spPr>
        <p:txBody>
          <a:bodyPr wrap="square" lIns="0" tIns="0" rIns="0" bIns="0" rtlCol="0"/>
          <a:lstStyle/>
          <a:p>
            <a:endParaRPr/>
          </a:p>
        </p:txBody>
      </p:sp>
      <p:sp>
        <p:nvSpPr>
          <p:cNvPr id="1342" name="object 1342"/>
          <p:cNvSpPr/>
          <p:nvPr/>
        </p:nvSpPr>
        <p:spPr>
          <a:xfrm>
            <a:off x="4971462" y="3642213"/>
            <a:ext cx="124908" cy="0"/>
          </a:xfrm>
          <a:custGeom>
            <a:avLst/>
            <a:gdLst/>
            <a:ahLst/>
            <a:cxnLst/>
            <a:rect l="l" t="t" r="r" b="b"/>
            <a:pathLst>
              <a:path w="96520">
                <a:moveTo>
                  <a:pt x="0" y="0"/>
                </a:moveTo>
                <a:lnTo>
                  <a:pt x="96202" y="0"/>
                </a:lnTo>
              </a:path>
            </a:pathLst>
          </a:custGeom>
          <a:ln w="5257">
            <a:solidFill>
              <a:srgbClr val="FFFFFF"/>
            </a:solidFill>
          </a:ln>
        </p:spPr>
        <p:txBody>
          <a:bodyPr wrap="square" lIns="0" tIns="0" rIns="0" bIns="0" rtlCol="0"/>
          <a:lstStyle/>
          <a:p>
            <a:endParaRPr/>
          </a:p>
        </p:txBody>
      </p:sp>
      <p:sp>
        <p:nvSpPr>
          <p:cNvPr id="1343" name="object 1343"/>
          <p:cNvSpPr/>
          <p:nvPr/>
        </p:nvSpPr>
        <p:spPr>
          <a:xfrm>
            <a:off x="4971709" y="3640181"/>
            <a:ext cx="124908" cy="0"/>
          </a:xfrm>
          <a:custGeom>
            <a:avLst/>
            <a:gdLst/>
            <a:ahLst/>
            <a:cxnLst/>
            <a:rect l="l" t="t" r="r" b="b"/>
            <a:pathLst>
              <a:path w="96520">
                <a:moveTo>
                  <a:pt x="0" y="0"/>
                </a:moveTo>
                <a:lnTo>
                  <a:pt x="96304" y="0"/>
                </a:lnTo>
              </a:path>
            </a:pathLst>
          </a:custGeom>
          <a:ln w="5257">
            <a:solidFill>
              <a:srgbClr val="FFFFFF"/>
            </a:solidFill>
          </a:ln>
        </p:spPr>
        <p:txBody>
          <a:bodyPr wrap="square" lIns="0" tIns="0" rIns="0" bIns="0" rtlCol="0"/>
          <a:lstStyle/>
          <a:p>
            <a:endParaRPr/>
          </a:p>
        </p:txBody>
      </p:sp>
      <p:sp>
        <p:nvSpPr>
          <p:cNvPr id="1344" name="object 1344"/>
          <p:cNvSpPr/>
          <p:nvPr/>
        </p:nvSpPr>
        <p:spPr>
          <a:xfrm>
            <a:off x="4971922" y="3638150"/>
            <a:ext cx="124908" cy="0"/>
          </a:xfrm>
          <a:custGeom>
            <a:avLst/>
            <a:gdLst/>
            <a:ahLst/>
            <a:cxnLst/>
            <a:rect l="l" t="t" r="r" b="b"/>
            <a:pathLst>
              <a:path w="96520">
                <a:moveTo>
                  <a:pt x="0" y="0"/>
                </a:moveTo>
                <a:lnTo>
                  <a:pt x="96405" y="0"/>
                </a:lnTo>
              </a:path>
            </a:pathLst>
          </a:custGeom>
          <a:ln w="5257">
            <a:solidFill>
              <a:srgbClr val="FFFFFF"/>
            </a:solidFill>
          </a:ln>
        </p:spPr>
        <p:txBody>
          <a:bodyPr wrap="square" lIns="0" tIns="0" rIns="0" bIns="0" rtlCol="0"/>
          <a:lstStyle/>
          <a:p>
            <a:endParaRPr/>
          </a:p>
        </p:txBody>
      </p:sp>
      <p:sp>
        <p:nvSpPr>
          <p:cNvPr id="1345" name="object 1345"/>
          <p:cNvSpPr/>
          <p:nvPr/>
        </p:nvSpPr>
        <p:spPr>
          <a:xfrm>
            <a:off x="4972153" y="3636118"/>
            <a:ext cx="125730" cy="0"/>
          </a:xfrm>
          <a:custGeom>
            <a:avLst/>
            <a:gdLst/>
            <a:ahLst/>
            <a:cxnLst/>
            <a:rect l="l" t="t" r="r" b="b"/>
            <a:pathLst>
              <a:path w="97154">
                <a:moveTo>
                  <a:pt x="0" y="0"/>
                </a:moveTo>
                <a:lnTo>
                  <a:pt x="96532" y="0"/>
                </a:lnTo>
              </a:path>
            </a:pathLst>
          </a:custGeom>
          <a:ln w="5257">
            <a:solidFill>
              <a:srgbClr val="FFFFFF"/>
            </a:solidFill>
          </a:ln>
        </p:spPr>
        <p:txBody>
          <a:bodyPr wrap="square" lIns="0" tIns="0" rIns="0" bIns="0" rtlCol="0"/>
          <a:lstStyle/>
          <a:p>
            <a:endParaRPr/>
          </a:p>
        </p:txBody>
      </p:sp>
      <p:sp>
        <p:nvSpPr>
          <p:cNvPr id="1346" name="object 1346"/>
          <p:cNvSpPr/>
          <p:nvPr/>
        </p:nvSpPr>
        <p:spPr>
          <a:xfrm>
            <a:off x="4972367" y="3634087"/>
            <a:ext cx="125730" cy="0"/>
          </a:xfrm>
          <a:custGeom>
            <a:avLst/>
            <a:gdLst/>
            <a:ahLst/>
            <a:cxnLst/>
            <a:rect l="l" t="t" r="r" b="b"/>
            <a:pathLst>
              <a:path w="97154">
                <a:moveTo>
                  <a:pt x="0" y="0"/>
                </a:moveTo>
                <a:lnTo>
                  <a:pt x="96621" y="0"/>
                </a:lnTo>
              </a:path>
            </a:pathLst>
          </a:custGeom>
          <a:ln w="5257">
            <a:solidFill>
              <a:srgbClr val="FFFFFF"/>
            </a:solidFill>
          </a:ln>
        </p:spPr>
        <p:txBody>
          <a:bodyPr wrap="square" lIns="0" tIns="0" rIns="0" bIns="0" rtlCol="0"/>
          <a:lstStyle/>
          <a:p>
            <a:endParaRPr/>
          </a:p>
        </p:txBody>
      </p:sp>
      <p:sp>
        <p:nvSpPr>
          <p:cNvPr id="1347" name="object 1347"/>
          <p:cNvSpPr/>
          <p:nvPr/>
        </p:nvSpPr>
        <p:spPr>
          <a:xfrm>
            <a:off x="4972613" y="3632056"/>
            <a:ext cx="125730" cy="0"/>
          </a:xfrm>
          <a:custGeom>
            <a:avLst/>
            <a:gdLst/>
            <a:ahLst/>
            <a:cxnLst/>
            <a:rect l="l" t="t" r="r" b="b"/>
            <a:pathLst>
              <a:path w="97154">
                <a:moveTo>
                  <a:pt x="0" y="0"/>
                </a:moveTo>
                <a:lnTo>
                  <a:pt x="96723" y="0"/>
                </a:lnTo>
              </a:path>
            </a:pathLst>
          </a:custGeom>
          <a:ln w="5257">
            <a:solidFill>
              <a:srgbClr val="FFFFFF"/>
            </a:solidFill>
          </a:ln>
        </p:spPr>
        <p:txBody>
          <a:bodyPr wrap="square" lIns="0" tIns="0" rIns="0" bIns="0" rtlCol="0"/>
          <a:lstStyle/>
          <a:p>
            <a:endParaRPr/>
          </a:p>
        </p:txBody>
      </p:sp>
      <p:sp>
        <p:nvSpPr>
          <p:cNvPr id="1348" name="object 1348"/>
          <p:cNvSpPr/>
          <p:nvPr/>
        </p:nvSpPr>
        <p:spPr>
          <a:xfrm>
            <a:off x="4972828" y="3630029"/>
            <a:ext cx="125730" cy="0"/>
          </a:xfrm>
          <a:custGeom>
            <a:avLst/>
            <a:gdLst/>
            <a:ahLst/>
            <a:cxnLst/>
            <a:rect l="l" t="t" r="r" b="b"/>
            <a:pathLst>
              <a:path w="97154">
                <a:moveTo>
                  <a:pt x="0" y="0"/>
                </a:moveTo>
                <a:lnTo>
                  <a:pt x="96837" y="0"/>
                </a:lnTo>
              </a:path>
            </a:pathLst>
          </a:custGeom>
          <a:ln w="5270">
            <a:solidFill>
              <a:srgbClr val="FFFFFF"/>
            </a:solidFill>
          </a:ln>
        </p:spPr>
        <p:txBody>
          <a:bodyPr wrap="square" lIns="0" tIns="0" rIns="0" bIns="0" rtlCol="0"/>
          <a:lstStyle/>
          <a:p>
            <a:endParaRPr/>
          </a:p>
        </p:txBody>
      </p:sp>
      <p:sp>
        <p:nvSpPr>
          <p:cNvPr id="1349" name="object 1349"/>
          <p:cNvSpPr/>
          <p:nvPr/>
        </p:nvSpPr>
        <p:spPr>
          <a:xfrm>
            <a:off x="4973041" y="3627998"/>
            <a:ext cx="125730" cy="0"/>
          </a:xfrm>
          <a:custGeom>
            <a:avLst/>
            <a:gdLst/>
            <a:ahLst/>
            <a:cxnLst/>
            <a:rect l="l" t="t" r="r" b="b"/>
            <a:pathLst>
              <a:path w="97154">
                <a:moveTo>
                  <a:pt x="0" y="0"/>
                </a:moveTo>
                <a:lnTo>
                  <a:pt x="96939" y="0"/>
                </a:lnTo>
              </a:path>
            </a:pathLst>
          </a:custGeom>
          <a:ln w="5270">
            <a:solidFill>
              <a:srgbClr val="FFFFFF"/>
            </a:solidFill>
          </a:ln>
        </p:spPr>
        <p:txBody>
          <a:bodyPr wrap="square" lIns="0" tIns="0" rIns="0" bIns="0" rtlCol="0"/>
          <a:lstStyle/>
          <a:p>
            <a:endParaRPr/>
          </a:p>
        </p:txBody>
      </p:sp>
      <p:sp>
        <p:nvSpPr>
          <p:cNvPr id="1350" name="object 1350"/>
          <p:cNvSpPr/>
          <p:nvPr/>
        </p:nvSpPr>
        <p:spPr>
          <a:xfrm>
            <a:off x="4973287" y="3625966"/>
            <a:ext cx="125730" cy="0"/>
          </a:xfrm>
          <a:custGeom>
            <a:avLst/>
            <a:gdLst/>
            <a:ahLst/>
            <a:cxnLst/>
            <a:rect l="l" t="t" r="r" b="b"/>
            <a:pathLst>
              <a:path w="97154">
                <a:moveTo>
                  <a:pt x="0" y="0"/>
                </a:moveTo>
                <a:lnTo>
                  <a:pt x="97040" y="0"/>
                </a:lnTo>
              </a:path>
            </a:pathLst>
          </a:custGeom>
          <a:ln w="5270">
            <a:solidFill>
              <a:srgbClr val="FFFFFF"/>
            </a:solidFill>
          </a:ln>
        </p:spPr>
        <p:txBody>
          <a:bodyPr wrap="square" lIns="0" tIns="0" rIns="0" bIns="0" rtlCol="0"/>
          <a:lstStyle/>
          <a:p>
            <a:endParaRPr/>
          </a:p>
        </p:txBody>
      </p:sp>
      <p:sp>
        <p:nvSpPr>
          <p:cNvPr id="1351" name="object 1351"/>
          <p:cNvSpPr/>
          <p:nvPr/>
        </p:nvSpPr>
        <p:spPr>
          <a:xfrm>
            <a:off x="4973501" y="3623936"/>
            <a:ext cx="125730" cy="0"/>
          </a:xfrm>
          <a:custGeom>
            <a:avLst/>
            <a:gdLst/>
            <a:ahLst/>
            <a:cxnLst/>
            <a:rect l="l" t="t" r="r" b="b"/>
            <a:pathLst>
              <a:path w="97154">
                <a:moveTo>
                  <a:pt x="0" y="0"/>
                </a:moveTo>
                <a:lnTo>
                  <a:pt x="97155" y="0"/>
                </a:lnTo>
              </a:path>
            </a:pathLst>
          </a:custGeom>
          <a:ln w="5270">
            <a:solidFill>
              <a:srgbClr val="FFFFFF"/>
            </a:solidFill>
          </a:ln>
        </p:spPr>
        <p:txBody>
          <a:bodyPr wrap="square" lIns="0" tIns="0" rIns="0" bIns="0" rtlCol="0"/>
          <a:lstStyle/>
          <a:p>
            <a:endParaRPr/>
          </a:p>
        </p:txBody>
      </p:sp>
      <p:sp>
        <p:nvSpPr>
          <p:cNvPr id="1352" name="object 1352"/>
          <p:cNvSpPr/>
          <p:nvPr/>
        </p:nvSpPr>
        <p:spPr>
          <a:xfrm>
            <a:off x="4973730" y="3621904"/>
            <a:ext cx="126552" cy="0"/>
          </a:xfrm>
          <a:custGeom>
            <a:avLst/>
            <a:gdLst/>
            <a:ahLst/>
            <a:cxnLst/>
            <a:rect l="l" t="t" r="r" b="b"/>
            <a:pathLst>
              <a:path w="97789">
                <a:moveTo>
                  <a:pt x="0" y="0"/>
                </a:moveTo>
                <a:lnTo>
                  <a:pt x="97256" y="0"/>
                </a:lnTo>
              </a:path>
            </a:pathLst>
          </a:custGeom>
          <a:ln w="5270">
            <a:solidFill>
              <a:srgbClr val="FFFFFF"/>
            </a:solidFill>
          </a:ln>
        </p:spPr>
        <p:txBody>
          <a:bodyPr wrap="square" lIns="0" tIns="0" rIns="0" bIns="0" rtlCol="0"/>
          <a:lstStyle/>
          <a:p>
            <a:endParaRPr/>
          </a:p>
        </p:txBody>
      </p:sp>
      <p:sp>
        <p:nvSpPr>
          <p:cNvPr id="1353" name="object 1353"/>
          <p:cNvSpPr/>
          <p:nvPr/>
        </p:nvSpPr>
        <p:spPr>
          <a:xfrm>
            <a:off x="4973960" y="3619867"/>
            <a:ext cx="126552" cy="0"/>
          </a:xfrm>
          <a:custGeom>
            <a:avLst/>
            <a:gdLst/>
            <a:ahLst/>
            <a:cxnLst/>
            <a:rect l="l" t="t" r="r" b="b"/>
            <a:pathLst>
              <a:path w="97789">
                <a:moveTo>
                  <a:pt x="0" y="0"/>
                </a:moveTo>
                <a:lnTo>
                  <a:pt x="97345" y="0"/>
                </a:lnTo>
              </a:path>
            </a:pathLst>
          </a:custGeom>
          <a:ln w="5257">
            <a:solidFill>
              <a:srgbClr val="FFFFFF"/>
            </a:solidFill>
          </a:ln>
        </p:spPr>
        <p:txBody>
          <a:bodyPr wrap="square" lIns="0" tIns="0" rIns="0" bIns="0" rtlCol="0"/>
          <a:lstStyle/>
          <a:p>
            <a:endParaRPr/>
          </a:p>
        </p:txBody>
      </p:sp>
      <p:sp>
        <p:nvSpPr>
          <p:cNvPr id="1354" name="object 1354"/>
          <p:cNvSpPr/>
          <p:nvPr/>
        </p:nvSpPr>
        <p:spPr>
          <a:xfrm>
            <a:off x="4974191" y="3617836"/>
            <a:ext cx="126552" cy="0"/>
          </a:xfrm>
          <a:custGeom>
            <a:avLst/>
            <a:gdLst/>
            <a:ahLst/>
            <a:cxnLst/>
            <a:rect l="l" t="t" r="r" b="b"/>
            <a:pathLst>
              <a:path w="97789">
                <a:moveTo>
                  <a:pt x="0" y="0"/>
                </a:moveTo>
                <a:lnTo>
                  <a:pt x="97459" y="0"/>
                </a:lnTo>
              </a:path>
            </a:pathLst>
          </a:custGeom>
          <a:ln w="5257">
            <a:solidFill>
              <a:srgbClr val="FFFFFF"/>
            </a:solidFill>
          </a:ln>
        </p:spPr>
        <p:txBody>
          <a:bodyPr wrap="square" lIns="0" tIns="0" rIns="0" bIns="0" rtlCol="0"/>
          <a:lstStyle/>
          <a:p>
            <a:endParaRPr/>
          </a:p>
        </p:txBody>
      </p:sp>
      <p:sp>
        <p:nvSpPr>
          <p:cNvPr id="1355" name="object 1355"/>
          <p:cNvSpPr/>
          <p:nvPr/>
        </p:nvSpPr>
        <p:spPr>
          <a:xfrm>
            <a:off x="4974404" y="3615804"/>
            <a:ext cx="126552" cy="0"/>
          </a:xfrm>
          <a:custGeom>
            <a:avLst/>
            <a:gdLst/>
            <a:ahLst/>
            <a:cxnLst/>
            <a:rect l="l" t="t" r="r" b="b"/>
            <a:pathLst>
              <a:path w="97789">
                <a:moveTo>
                  <a:pt x="0" y="0"/>
                </a:moveTo>
                <a:lnTo>
                  <a:pt x="97561" y="0"/>
                </a:lnTo>
              </a:path>
            </a:pathLst>
          </a:custGeom>
          <a:ln w="5257">
            <a:solidFill>
              <a:srgbClr val="FFFFFF"/>
            </a:solidFill>
          </a:ln>
        </p:spPr>
        <p:txBody>
          <a:bodyPr wrap="square" lIns="0" tIns="0" rIns="0" bIns="0" rtlCol="0"/>
          <a:lstStyle/>
          <a:p>
            <a:endParaRPr/>
          </a:p>
        </p:txBody>
      </p:sp>
      <p:sp>
        <p:nvSpPr>
          <p:cNvPr id="1356" name="object 1356"/>
          <p:cNvSpPr/>
          <p:nvPr/>
        </p:nvSpPr>
        <p:spPr>
          <a:xfrm>
            <a:off x="4974650" y="3613773"/>
            <a:ext cx="126552" cy="0"/>
          </a:xfrm>
          <a:custGeom>
            <a:avLst/>
            <a:gdLst/>
            <a:ahLst/>
            <a:cxnLst/>
            <a:rect l="l" t="t" r="r" b="b"/>
            <a:pathLst>
              <a:path w="97789">
                <a:moveTo>
                  <a:pt x="0" y="0"/>
                </a:moveTo>
                <a:lnTo>
                  <a:pt x="97675" y="0"/>
                </a:lnTo>
              </a:path>
            </a:pathLst>
          </a:custGeom>
          <a:ln w="5257">
            <a:solidFill>
              <a:srgbClr val="FFFFFF"/>
            </a:solidFill>
          </a:ln>
        </p:spPr>
        <p:txBody>
          <a:bodyPr wrap="square" lIns="0" tIns="0" rIns="0" bIns="0" rtlCol="0"/>
          <a:lstStyle/>
          <a:p>
            <a:endParaRPr/>
          </a:p>
        </p:txBody>
      </p:sp>
      <p:sp>
        <p:nvSpPr>
          <p:cNvPr id="1357" name="object 1357"/>
          <p:cNvSpPr/>
          <p:nvPr/>
        </p:nvSpPr>
        <p:spPr>
          <a:xfrm>
            <a:off x="4974864" y="3611741"/>
            <a:ext cx="126552" cy="0"/>
          </a:xfrm>
          <a:custGeom>
            <a:avLst/>
            <a:gdLst/>
            <a:ahLst/>
            <a:cxnLst/>
            <a:rect l="l" t="t" r="r" b="b"/>
            <a:pathLst>
              <a:path w="97789">
                <a:moveTo>
                  <a:pt x="0" y="0"/>
                </a:moveTo>
                <a:lnTo>
                  <a:pt x="97777" y="0"/>
                </a:lnTo>
              </a:path>
            </a:pathLst>
          </a:custGeom>
          <a:ln w="5257">
            <a:solidFill>
              <a:srgbClr val="FFFFFF"/>
            </a:solidFill>
          </a:ln>
        </p:spPr>
        <p:txBody>
          <a:bodyPr wrap="square" lIns="0" tIns="0" rIns="0" bIns="0" rtlCol="0"/>
          <a:lstStyle/>
          <a:p>
            <a:endParaRPr/>
          </a:p>
        </p:txBody>
      </p:sp>
      <p:sp>
        <p:nvSpPr>
          <p:cNvPr id="1358" name="object 1358"/>
          <p:cNvSpPr/>
          <p:nvPr/>
        </p:nvSpPr>
        <p:spPr>
          <a:xfrm>
            <a:off x="4975095" y="3609710"/>
            <a:ext cx="127374" cy="0"/>
          </a:xfrm>
          <a:custGeom>
            <a:avLst/>
            <a:gdLst/>
            <a:ahLst/>
            <a:cxnLst/>
            <a:rect l="l" t="t" r="r" b="b"/>
            <a:pathLst>
              <a:path w="98425">
                <a:moveTo>
                  <a:pt x="0" y="0"/>
                </a:moveTo>
                <a:lnTo>
                  <a:pt x="97891" y="0"/>
                </a:lnTo>
              </a:path>
            </a:pathLst>
          </a:custGeom>
          <a:ln w="5257">
            <a:solidFill>
              <a:srgbClr val="FFFFFF"/>
            </a:solidFill>
          </a:ln>
        </p:spPr>
        <p:txBody>
          <a:bodyPr wrap="square" lIns="0" tIns="0" rIns="0" bIns="0" rtlCol="0"/>
          <a:lstStyle/>
          <a:p>
            <a:endParaRPr/>
          </a:p>
        </p:txBody>
      </p:sp>
      <p:sp>
        <p:nvSpPr>
          <p:cNvPr id="1359" name="object 1359"/>
          <p:cNvSpPr/>
          <p:nvPr/>
        </p:nvSpPr>
        <p:spPr>
          <a:xfrm>
            <a:off x="4975308" y="3607679"/>
            <a:ext cx="127374" cy="0"/>
          </a:xfrm>
          <a:custGeom>
            <a:avLst/>
            <a:gdLst/>
            <a:ahLst/>
            <a:cxnLst/>
            <a:rect l="l" t="t" r="r" b="b"/>
            <a:pathLst>
              <a:path w="98425">
                <a:moveTo>
                  <a:pt x="0" y="0"/>
                </a:moveTo>
                <a:lnTo>
                  <a:pt x="97993" y="0"/>
                </a:lnTo>
              </a:path>
            </a:pathLst>
          </a:custGeom>
          <a:ln w="5257">
            <a:solidFill>
              <a:srgbClr val="FFFFFF"/>
            </a:solidFill>
          </a:ln>
        </p:spPr>
        <p:txBody>
          <a:bodyPr wrap="square" lIns="0" tIns="0" rIns="0" bIns="0" rtlCol="0"/>
          <a:lstStyle/>
          <a:p>
            <a:endParaRPr/>
          </a:p>
        </p:txBody>
      </p:sp>
      <p:sp>
        <p:nvSpPr>
          <p:cNvPr id="1360" name="object 1360"/>
          <p:cNvSpPr/>
          <p:nvPr/>
        </p:nvSpPr>
        <p:spPr>
          <a:xfrm>
            <a:off x="4975555" y="3605647"/>
            <a:ext cx="127374" cy="0"/>
          </a:xfrm>
          <a:custGeom>
            <a:avLst/>
            <a:gdLst/>
            <a:ahLst/>
            <a:cxnLst/>
            <a:rect l="l" t="t" r="r" b="b"/>
            <a:pathLst>
              <a:path w="98425">
                <a:moveTo>
                  <a:pt x="0" y="0"/>
                </a:moveTo>
                <a:lnTo>
                  <a:pt x="98082" y="0"/>
                </a:lnTo>
              </a:path>
            </a:pathLst>
          </a:custGeom>
          <a:ln w="5257">
            <a:solidFill>
              <a:srgbClr val="FFFFFF"/>
            </a:solidFill>
          </a:ln>
        </p:spPr>
        <p:txBody>
          <a:bodyPr wrap="square" lIns="0" tIns="0" rIns="0" bIns="0" rtlCol="0"/>
          <a:lstStyle/>
          <a:p>
            <a:endParaRPr/>
          </a:p>
        </p:txBody>
      </p:sp>
      <p:sp>
        <p:nvSpPr>
          <p:cNvPr id="1361" name="object 1361"/>
          <p:cNvSpPr/>
          <p:nvPr/>
        </p:nvSpPr>
        <p:spPr>
          <a:xfrm>
            <a:off x="4975769" y="3603616"/>
            <a:ext cx="127374" cy="0"/>
          </a:xfrm>
          <a:custGeom>
            <a:avLst/>
            <a:gdLst/>
            <a:ahLst/>
            <a:cxnLst/>
            <a:rect l="l" t="t" r="r" b="b"/>
            <a:pathLst>
              <a:path w="98425">
                <a:moveTo>
                  <a:pt x="0" y="0"/>
                </a:moveTo>
                <a:lnTo>
                  <a:pt x="98196" y="0"/>
                </a:lnTo>
              </a:path>
            </a:pathLst>
          </a:custGeom>
          <a:ln w="5257">
            <a:solidFill>
              <a:srgbClr val="FFFFFF"/>
            </a:solidFill>
          </a:ln>
        </p:spPr>
        <p:txBody>
          <a:bodyPr wrap="square" lIns="0" tIns="0" rIns="0" bIns="0" rtlCol="0"/>
          <a:lstStyle/>
          <a:p>
            <a:endParaRPr/>
          </a:p>
        </p:txBody>
      </p:sp>
      <p:sp>
        <p:nvSpPr>
          <p:cNvPr id="1362" name="object 1362"/>
          <p:cNvSpPr/>
          <p:nvPr/>
        </p:nvSpPr>
        <p:spPr>
          <a:xfrm>
            <a:off x="4976015" y="3601584"/>
            <a:ext cx="127374" cy="0"/>
          </a:xfrm>
          <a:custGeom>
            <a:avLst/>
            <a:gdLst/>
            <a:ahLst/>
            <a:cxnLst/>
            <a:rect l="l" t="t" r="r" b="b"/>
            <a:pathLst>
              <a:path w="98425">
                <a:moveTo>
                  <a:pt x="0" y="0"/>
                </a:moveTo>
                <a:lnTo>
                  <a:pt x="98298" y="0"/>
                </a:lnTo>
              </a:path>
            </a:pathLst>
          </a:custGeom>
          <a:ln w="5257">
            <a:solidFill>
              <a:srgbClr val="FFFFFF"/>
            </a:solidFill>
          </a:ln>
        </p:spPr>
        <p:txBody>
          <a:bodyPr wrap="square" lIns="0" tIns="0" rIns="0" bIns="0" rtlCol="0"/>
          <a:lstStyle/>
          <a:p>
            <a:endParaRPr/>
          </a:p>
        </p:txBody>
      </p:sp>
      <p:sp>
        <p:nvSpPr>
          <p:cNvPr id="1363" name="object 1363"/>
          <p:cNvSpPr/>
          <p:nvPr/>
        </p:nvSpPr>
        <p:spPr>
          <a:xfrm>
            <a:off x="4976230" y="3599553"/>
            <a:ext cx="127374" cy="0"/>
          </a:xfrm>
          <a:custGeom>
            <a:avLst/>
            <a:gdLst/>
            <a:ahLst/>
            <a:cxnLst/>
            <a:rect l="l" t="t" r="r" b="b"/>
            <a:pathLst>
              <a:path w="98425">
                <a:moveTo>
                  <a:pt x="0" y="0"/>
                </a:moveTo>
                <a:lnTo>
                  <a:pt x="98399" y="0"/>
                </a:lnTo>
              </a:path>
            </a:pathLst>
          </a:custGeom>
          <a:ln w="5257">
            <a:solidFill>
              <a:srgbClr val="FFFFFF"/>
            </a:solidFill>
          </a:ln>
        </p:spPr>
        <p:txBody>
          <a:bodyPr wrap="square" lIns="0" tIns="0" rIns="0" bIns="0" rtlCol="0"/>
          <a:lstStyle/>
          <a:p>
            <a:endParaRPr/>
          </a:p>
        </p:txBody>
      </p:sp>
      <p:sp>
        <p:nvSpPr>
          <p:cNvPr id="1364" name="object 1364"/>
          <p:cNvSpPr/>
          <p:nvPr/>
        </p:nvSpPr>
        <p:spPr>
          <a:xfrm>
            <a:off x="4976443" y="3597512"/>
            <a:ext cx="128195" cy="0"/>
          </a:xfrm>
          <a:custGeom>
            <a:avLst/>
            <a:gdLst/>
            <a:ahLst/>
            <a:cxnLst/>
            <a:rect l="l" t="t" r="r" b="b"/>
            <a:pathLst>
              <a:path w="99060">
                <a:moveTo>
                  <a:pt x="0" y="0"/>
                </a:moveTo>
                <a:lnTo>
                  <a:pt x="98513" y="0"/>
                </a:lnTo>
              </a:path>
            </a:pathLst>
          </a:custGeom>
          <a:ln w="5257">
            <a:solidFill>
              <a:srgbClr val="FFFFFF"/>
            </a:solidFill>
          </a:ln>
        </p:spPr>
        <p:txBody>
          <a:bodyPr wrap="square" lIns="0" tIns="0" rIns="0" bIns="0" rtlCol="0"/>
          <a:lstStyle/>
          <a:p>
            <a:endParaRPr/>
          </a:p>
        </p:txBody>
      </p:sp>
      <p:sp>
        <p:nvSpPr>
          <p:cNvPr id="1365" name="object 1365"/>
          <p:cNvSpPr/>
          <p:nvPr/>
        </p:nvSpPr>
        <p:spPr>
          <a:xfrm>
            <a:off x="4976672" y="3595495"/>
            <a:ext cx="128195" cy="0"/>
          </a:xfrm>
          <a:custGeom>
            <a:avLst/>
            <a:gdLst/>
            <a:ahLst/>
            <a:cxnLst/>
            <a:rect l="l" t="t" r="r" b="b"/>
            <a:pathLst>
              <a:path w="99060">
                <a:moveTo>
                  <a:pt x="0" y="0"/>
                </a:moveTo>
                <a:lnTo>
                  <a:pt x="98615" y="0"/>
                </a:lnTo>
              </a:path>
            </a:pathLst>
          </a:custGeom>
          <a:ln w="5270">
            <a:solidFill>
              <a:srgbClr val="FFFFFF"/>
            </a:solidFill>
          </a:ln>
        </p:spPr>
        <p:txBody>
          <a:bodyPr wrap="square" lIns="0" tIns="0" rIns="0" bIns="0" rtlCol="0"/>
          <a:lstStyle/>
          <a:p>
            <a:endParaRPr/>
          </a:p>
        </p:txBody>
      </p:sp>
      <p:sp>
        <p:nvSpPr>
          <p:cNvPr id="1366" name="object 1366"/>
          <p:cNvSpPr/>
          <p:nvPr/>
        </p:nvSpPr>
        <p:spPr>
          <a:xfrm>
            <a:off x="4977025" y="3594372"/>
            <a:ext cx="127374" cy="0"/>
          </a:xfrm>
          <a:custGeom>
            <a:avLst/>
            <a:gdLst/>
            <a:ahLst/>
            <a:cxnLst/>
            <a:rect l="l" t="t" r="r" b="b"/>
            <a:pathLst>
              <a:path w="98425">
                <a:moveTo>
                  <a:pt x="0" y="0"/>
                </a:moveTo>
                <a:lnTo>
                  <a:pt x="98210" y="0"/>
                </a:lnTo>
              </a:path>
            </a:pathLst>
          </a:custGeom>
          <a:ln w="3175">
            <a:solidFill>
              <a:srgbClr val="FFFFFF"/>
            </a:solidFill>
          </a:ln>
        </p:spPr>
        <p:txBody>
          <a:bodyPr wrap="square" lIns="0" tIns="0" rIns="0" bIns="0" rtlCol="0"/>
          <a:lstStyle/>
          <a:p>
            <a:endParaRPr/>
          </a:p>
        </p:txBody>
      </p:sp>
      <p:sp>
        <p:nvSpPr>
          <p:cNvPr id="1367" name="object 1367"/>
          <p:cNvSpPr/>
          <p:nvPr/>
        </p:nvSpPr>
        <p:spPr>
          <a:xfrm>
            <a:off x="4977239" y="3592408"/>
            <a:ext cx="127374" cy="0"/>
          </a:xfrm>
          <a:custGeom>
            <a:avLst/>
            <a:gdLst/>
            <a:ahLst/>
            <a:cxnLst/>
            <a:rect l="l" t="t" r="r" b="b"/>
            <a:pathLst>
              <a:path w="98425">
                <a:moveTo>
                  <a:pt x="0" y="0"/>
                </a:moveTo>
                <a:lnTo>
                  <a:pt x="98347" y="0"/>
                </a:lnTo>
              </a:path>
            </a:pathLst>
          </a:custGeom>
          <a:ln w="3175">
            <a:solidFill>
              <a:srgbClr val="FFFFFF"/>
            </a:solidFill>
          </a:ln>
        </p:spPr>
        <p:txBody>
          <a:bodyPr wrap="square" lIns="0" tIns="0" rIns="0" bIns="0" rtlCol="0"/>
          <a:lstStyle/>
          <a:p>
            <a:endParaRPr/>
          </a:p>
        </p:txBody>
      </p:sp>
      <p:sp>
        <p:nvSpPr>
          <p:cNvPr id="1368" name="object 1368"/>
          <p:cNvSpPr/>
          <p:nvPr/>
        </p:nvSpPr>
        <p:spPr>
          <a:xfrm>
            <a:off x="4977133" y="3591422"/>
            <a:ext cx="128195" cy="0"/>
          </a:xfrm>
          <a:custGeom>
            <a:avLst/>
            <a:gdLst/>
            <a:ahLst/>
            <a:cxnLst/>
            <a:rect l="l" t="t" r="r" b="b"/>
            <a:pathLst>
              <a:path w="99060">
                <a:moveTo>
                  <a:pt x="0" y="0"/>
                </a:moveTo>
                <a:lnTo>
                  <a:pt x="98971" y="0"/>
                </a:lnTo>
              </a:path>
            </a:pathLst>
          </a:custGeom>
          <a:ln w="5270">
            <a:solidFill>
              <a:srgbClr val="FFFFFF"/>
            </a:solidFill>
          </a:ln>
        </p:spPr>
        <p:txBody>
          <a:bodyPr wrap="square" lIns="0" tIns="0" rIns="0" bIns="0" rtlCol="0"/>
          <a:lstStyle/>
          <a:p>
            <a:endParaRPr/>
          </a:p>
        </p:txBody>
      </p:sp>
      <p:sp>
        <p:nvSpPr>
          <p:cNvPr id="1369" name="object 1369"/>
          <p:cNvSpPr/>
          <p:nvPr/>
        </p:nvSpPr>
        <p:spPr>
          <a:xfrm>
            <a:off x="4977347" y="3589401"/>
            <a:ext cx="129017" cy="0"/>
          </a:xfrm>
          <a:custGeom>
            <a:avLst/>
            <a:gdLst/>
            <a:ahLst/>
            <a:cxnLst/>
            <a:rect l="l" t="t" r="r" b="b"/>
            <a:pathLst>
              <a:path w="99695">
                <a:moveTo>
                  <a:pt x="0" y="0"/>
                </a:moveTo>
                <a:lnTo>
                  <a:pt x="99148" y="0"/>
                </a:lnTo>
              </a:path>
            </a:pathLst>
          </a:custGeom>
          <a:ln w="5270">
            <a:solidFill>
              <a:srgbClr val="FFFFFF"/>
            </a:solidFill>
          </a:ln>
        </p:spPr>
        <p:txBody>
          <a:bodyPr wrap="square" lIns="0" tIns="0" rIns="0" bIns="0" rtlCol="0"/>
          <a:lstStyle/>
          <a:p>
            <a:endParaRPr/>
          </a:p>
        </p:txBody>
      </p:sp>
      <p:sp>
        <p:nvSpPr>
          <p:cNvPr id="1370" name="object 1370"/>
          <p:cNvSpPr/>
          <p:nvPr/>
        </p:nvSpPr>
        <p:spPr>
          <a:xfrm>
            <a:off x="4977593" y="3587369"/>
            <a:ext cx="129017" cy="0"/>
          </a:xfrm>
          <a:custGeom>
            <a:avLst/>
            <a:gdLst/>
            <a:ahLst/>
            <a:cxnLst/>
            <a:rect l="l" t="t" r="r" b="b"/>
            <a:pathLst>
              <a:path w="99695">
                <a:moveTo>
                  <a:pt x="0" y="0"/>
                </a:moveTo>
                <a:lnTo>
                  <a:pt x="99313" y="0"/>
                </a:lnTo>
              </a:path>
            </a:pathLst>
          </a:custGeom>
          <a:ln w="5270">
            <a:solidFill>
              <a:srgbClr val="FFFFFF"/>
            </a:solidFill>
          </a:ln>
        </p:spPr>
        <p:txBody>
          <a:bodyPr wrap="square" lIns="0" tIns="0" rIns="0" bIns="0" rtlCol="0"/>
          <a:lstStyle/>
          <a:p>
            <a:endParaRPr/>
          </a:p>
        </p:txBody>
      </p:sp>
      <p:sp>
        <p:nvSpPr>
          <p:cNvPr id="1371" name="object 1371"/>
          <p:cNvSpPr/>
          <p:nvPr/>
        </p:nvSpPr>
        <p:spPr>
          <a:xfrm>
            <a:off x="4977976" y="3585755"/>
            <a:ext cx="128195" cy="0"/>
          </a:xfrm>
          <a:custGeom>
            <a:avLst/>
            <a:gdLst/>
            <a:ahLst/>
            <a:cxnLst/>
            <a:rect l="l" t="t" r="r" b="b"/>
            <a:pathLst>
              <a:path w="99060">
                <a:moveTo>
                  <a:pt x="0" y="0"/>
                </a:moveTo>
                <a:lnTo>
                  <a:pt x="98952" y="0"/>
                </a:lnTo>
              </a:path>
            </a:pathLst>
          </a:custGeom>
          <a:ln w="3809">
            <a:solidFill>
              <a:srgbClr val="FFFFFF"/>
            </a:solidFill>
          </a:ln>
        </p:spPr>
        <p:txBody>
          <a:bodyPr wrap="square" lIns="0" tIns="0" rIns="0" bIns="0" rtlCol="0"/>
          <a:lstStyle/>
          <a:p>
            <a:endParaRPr/>
          </a:p>
        </p:txBody>
      </p:sp>
      <p:sp>
        <p:nvSpPr>
          <p:cNvPr id="1372" name="object 1372"/>
          <p:cNvSpPr/>
          <p:nvPr/>
        </p:nvSpPr>
        <p:spPr>
          <a:xfrm>
            <a:off x="4978283" y="3583792"/>
            <a:ext cx="128195" cy="0"/>
          </a:xfrm>
          <a:custGeom>
            <a:avLst/>
            <a:gdLst/>
            <a:ahLst/>
            <a:cxnLst/>
            <a:rect l="l" t="t" r="r" b="b"/>
            <a:pathLst>
              <a:path w="99060">
                <a:moveTo>
                  <a:pt x="0" y="0"/>
                </a:moveTo>
                <a:lnTo>
                  <a:pt x="99051" y="0"/>
                </a:lnTo>
              </a:path>
            </a:pathLst>
          </a:custGeom>
          <a:ln w="3175">
            <a:solidFill>
              <a:srgbClr val="FFFFFF"/>
            </a:solidFill>
          </a:ln>
        </p:spPr>
        <p:txBody>
          <a:bodyPr wrap="square" lIns="0" tIns="0" rIns="0" bIns="0" rtlCol="0"/>
          <a:lstStyle/>
          <a:p>
            <a:endParaRPr/>
          </a:p>
        </p:txBody>
      </p:sp>
      <p:sp>
        <p:nvSpPr>
          <p:cNvPr id="1373" name="object 1373"/>
          <p:cNvSpPr/>
          <p:nvPr/>
        </p:nvSpPr>
        <p:spPr>
          <a:xfrm>
            <a:off x="4978111" y="3584705"/>
            <a:ext cx="128195" cy="0"/>
          </a:xfrm>
          <a:custGeom>
            <a:avLst/>
            <a:gdLst/>
            <a:ahLst/>
            <a:cxnLst/>
            <a:rect l="l" t="t" r="r" b="b"/>
            <a:pathLst>
              <a:path w="99060">
                <a:moveTo>
                  <a:pt x="0" y="0"/>
                </a:moveTo>
                <a:lnTo>
                  <a:pt x="99034" y="0"/>
                </a:lnTo>
              </a:path>
            </a:pathLst>
          </a:custGeom>
          <a:ln w="3175">
            <a:solidFill>
              <a:srgbClr val="FFFFFF"/>
            </a:solidFill>
          </a:ln>
        </p:spPr>
        <p:txBody>
          <a:bodyPr wrap="square" lIns="0" tIns="0" rIns="0" bIns="0" rtlCol="0"/>
          <a:lstStyle/>
          <a:p>
            <a:endParaRPr/>
          </a:p>
        </p:txBody>
      </p:sp>
      <p:sp>
        <p:nvSpPr>
          <p:cNvPr id="1374" name="object 1374"/>
          <p:cNvSpPr/>
          <p:nvPr/>
        </p:nvSpPr>
        <p:spPr>
          <a:xfrm>
            <a:off x="4978596" y="3582742"/>
            <a:ext cx="128195" cy="0"/>
          </a:xfrm>
          <a:custGeom>
            <a:avLst/>
            <a:gdLst/>
            <a:ahLst/>
            <a:cxnLst/>
            <a:rect l="l" t="t" r="r" b="b"/>
            <a:pathLst>
              <a:path w="99060">
                <a:moveTo>
                  <a:pt x="0" y="0"/>
                </a:moveTo>
                <a:lnTo>
                  <a:pt x="98996" y="0"/>
                </a:lnTo>
              </a:path>
            </a:pathLst>
          </a:custGeom>
          <a:ln w="3810">
            <a:solidFill>
              <a:srgbClr val="FFFFFF"/>
            </a:solidFill>
          </a:ln>
        </p:spPr>
        <p:txBody>
          <a:bodyPr wrap="square" lIns="0" tIns="0" rIns="0" bIns="0" rtlCol="0"/>
          <a:lstStyle/>
          <a:p>
            <a:endParaRPr/>
          </a:p>
        </p:txBody>
      </p:sp>
      <p:sp>
        <p:nvSpPr>
          <p:cNvPr id="1375" name="object 1375"/>
          <p:cNvSpPr/>
          <p:nvPr/>
        </p:nvSpPr>
        <p:spPr>
          <a:xfrm>
            <a:off x="4978430" y="3581270"/>
            <a:ext cx="129839" cy="0"/>
          </a:xfrm>
          <a:custGeom>
            <a:avLst/>
            <a:gdLst/>
            <a:ahLst/>
            <a:cxnLst/>
            <a:rect l="l" t="t" r="r" b="b"/>
            <a:pathLst>
              <a:path w="100329">
                <a:moveTo>
                  <a:pt x="0" y="0"/>
                </a:moveTo>
                <a:lnTo>
                  <a:pt x="99733" y="0"/>
                </a:lnTo>
              </a:path>
            </a:pathLst>
          </a:custGeom>
          <a:ln w="5257">
            <a:solidFill>
              <a:srgbClr val="FFFFFF"/>
            </a:solidFill>
          </a:ln>
        </p:spPr>
        <p:txBody>
          <a:bodyPr wrap="square" lIns="0" tIns="0" rIns="0" bIns="0" rtlCol="0"/>
          <a:lstStyle/>
          <a:p>
            <a:endParaRPr/>
          </a:p>
        </p:txBody>
      </p:sp>
      <p:sp>
        <p:nvSpPr>
          <p:cNvPr id="1376" name="object 1376"/>
          <p:cNvSpPr/>
          <p:nvPr/>
        </p:nvSpPr>
        <p:spPr>
          <a:xfrm>
            <a:off x="4979039" y="3579239"/>
            <a:ext cx="129017" cy="0"/>
          </a:xfrm>
          <a:custGeom>
            <a:avLst/>
            <a:gdLst/>
            <a:ahLst/>
            <a:cxnLst/>
            <a:rect l="l" t="t" r="r" b="b"/>
            <a:pathLst>
              <a:path w="99695">
                <a:moveTo>
                  <a:pt x="0" y="0"/>
                </a:moveTo>
                <a:lnTo>
                  <a:pt x="99618" y="0"/>
                </a:lnTo>
              </a:path>
            </a:pathLst>
          </a:custGeom>
          <a:ln w="5257">
            <a:solidFill>
              <a:srgbClr val="FFFFFF"/>
            </a:solidFill>
          </a:ln>
        </p:spPr>
        <p:txBody>
          <a:bodyPr wrap="square" lIns="0" tIns="0" rIns="0" bIns="0" rtlCol="0"/>
          <a:lstStyle/>
          <a:p>
            <a:endParaRPr/>
          </a:p>
        </p:txBody>
      </p:sp>
      <p:sp>
        <p:nvSpPr>
          <p:cNvPr id="1377" name="object 1377"/>
          <p:cNvSpPr/>
          <p:nvPr/>
        </p:nvSpPr>
        <p:spPr>
          <a:xfrm>
            <a:off x="4979631" y="3577207"/>
            <a:ext cx="129017" cy="0"/>
          </a:xfrm>
          <a:custGeom>
            <a:avLst/>
            <a:gdLst/>
            <a:ahLst/>
            <a:cxnLst/>
            <a:rect l="l" t="t" r="r" b="b"/>
            <a:pathLst>
              <a:path w="99695">
                <a:moveTo>
                  <a:pt x="0" y="0"/>
                </a:moveTo>
                <a:lnTo>
                  <a:pt x="99517" y="0"/>
                </a:lnTo>
              </a:path>
            </a:pathLst>
          </a:custGeom>
          <a:ln w="5257">
            <a:solidFill>
              <a:srgbClr val="FFFFFF"/>
            </a:solidFill>
          </a:ln>
        </p:spPr>
        <p:txBody>
          <a:bodyPr wrap="square" lIns="0" tIns="0" rIns="0" bIns="0" rtlCol="0"/>
          <a:lstStyle/>
          <a:p>
            <a:endParaRPr/>
          </a:p>
        </p:txBody>
      </p:sp>
      <p:sp>
        <p:nvSpPr>
          <p:cNvPr id="1378" name="object 1378"/>
          <p:cNvSpPr/>
          <p:nvPr/>
        </p:nvSpPr>
        <p:spPr>
          <a:xfrm>
            <a:off x="4980207" y="3575176"/>
            <a:ext cx="129017" cy="0"/>
          </a:xfrm>
          <a:custGeom>
            <a:avLst/>
            <a:gdLst/>
            <a:ahLst/>
            <a:cxnLst/>
            <a:rect l="l" t="t" r="r" b="b"/>
            <a:pathLst>
              <a:path w="99695">
                <a:moveTo>
                  <a:pt x="0" y="0"/>
                </a:moveTo>
                <a:lnTo>
                  <a:pt x="99441" y="0"/>
                </a:lnTo>
              </a:path>
            </a:pathLst>
          </a:custGeom>
          <a:ln w="5257">
            <a:solidFill>
              <a:srgbClr val="FFFFFF"/>
            </a:solidFill>
          </a:ln>
        </p:spPr>
        <p:txBody>
          <a:bodyPr wrap="square" lIns="0" tIns="0" rIns="0" bIns="0" rtlCol="0"/>
          <a:lstStyle/>
          <a:p>
            <a:endParaRPr/>
          </a:p>
        </p:txBody>
      </p:sp>
      <p:sp>
        <p:nvSpPr>
          <p:cNvPr id="1379" name="object 1379"/>
          <p:cNvSpPr/>
          <p:nvPr/>
        </p:nvSpPr>
        <p:spPr>
          <a:xfrm>
            <a:off x="4980815" y="3573135"/>
            <a:ext cx="129017" cy="0"/>
          </a:xfrm>
          <a:custGeom>
            <a:avLst/>
            <a:gdLst/>
            <a:ahLst/>
            <a:cxnLst/>
            <a:rect l="l" t="t" r="r" b="b"/>
            <a:pathLst>
              <a:path w="99695">
                <a:moveTo>
                  <a:pt x="0" y="0"/>
                </a:moveTo>
                <a:lnTo>
                  <a:pt x="99326" y="0"/>
                </a:lnTo>
              </a:path>
            </a:pathLst>
          </a:custGeom>
          <a:ln w="5257">
            <a:solidFill>
              <a:srgbClr val="FFFFFF"/>
            </a:solidFill>
          </a:ln>
        </p:spPr>
        <p:txBody>
          <a:bodyPr wrap="square" lIns="0" tIns="0" rIns="0" bIns="0" rtlCol="0"/>
          <a:lstStyle/>
          <a:p>
            <a:endParaRPr/>
          </a:p>
        </p:txBody>
      </p:sp>
      <p:sp>
        <p:nvSpPr>
          <p:cNvPr id="1380" name="object 1380"/>
          <p:cNvSpPr/>
          <p:nvPr/>
        </p:nvSpPr>
        <p:spPr>
          <a:xfrm>
            <a:off x="4981422" y="3571108"/>
            <a:ext cx="129017" cy="0"/>
          </a:xfrm>
          <a:custGeom>
            <a:avLst/>
            <a:gdLst/>
            <a:ahLst/>
            <a:cxnLst/>
            <a:rect l="l" t="t" r="r" b="b"/>
            <a:pathLst>
              <a:path w="99695">
                <a:moveTo>
                  <a:pt x="0" y="0"/>
                </a:moveTo>
                <a:lnTo>
                  <a:pt x="99212" y="0"/>
                </a:lnTo>
              </a:path>
            </a:pathLst>
          </a:custGeom>
          <a:ln w="5245">
            <a:solidFill>
              <a:srgbClr val="FFFFFF"/>
            </a:solidFill>
          </a:ln>
        </p:spPr>
        <p:txBody>
          <a:bodyPr wrap="square" lIns="0" tIns="0" rIns="0" bIns="0" rtlCol="0"/>
          <a:lstStyle/>
          <a:p>
            <a:endParaRPr/>
          </a:p>
        </p:txBody>
      </p:sp>
      <p:sp>
        <p:nvSpPr>
          <p:cNvPr id="1381" name="object 1381"/>
          <p:cNvSpPr/>
          <p:nvPr/>
        </p:nvSpPr>
        <p:spPr>
          <a:xfrm>
            <a:off x="4982015" y="3569082"/>
            <a:ext cx="129017" cy="0"/>
          </a:xfrm>
          <a:custGeom>
            <a:avLst/>
            <a:gdLst/>
            <a:ahLst/>
            <a:cxnLst/>
            <a:rect l="l" t="t" r="r" b="b"/>
            <a:pathLst>
              <a:path w="99695">
                <a:moveTo>
                  <a:pt x="0" y="0"/>
                </a:moveTo>
                <a:lnTo>
                  <a:pt x="99110" y="0"/>
                </a:lnTo>
              </a:path>
            </a:pathLst>
          </a:custGeom>
          <a:ln w="5257">
            <a:solidFill>
              <a:srgbClr val="FFFFFF"/>
            </a:solidFill>
          </a:ln>
        </p:spPr>
        <p:txBody>
          <a:bodyPr wrap="square" lIns="0" tIns="0" rIns="0" bIns="0" rtlCol="0"/>
          <a:lstStyle/>
          <a:p>
            <a:endParaRPr/>
          </a:p>
        </p:txBody>
      </p:sp>
      <p:sp>
        <p:nvSpPr>
          <p:cNvPr id="1382" name="object 1382"/>
          <p:cNvSpPr/>
          <p:nvPr/>
        </p:nvSpPr>
        <p:spPr>
          <a:xfrm>
            <a:off x="4982605" y="3567051"/>
            <a:ext cx="128195" cy="0"/>
          </a:xfrm>
          <a:custGeom>
            <a:avLst/>
            <a:gdLst/>
            <a:ahLst/>
            <a:cxnLst/>
            <a:rect l="l" t="t" r="r" b="b"/>
            <a:pathLst>
              <a:path w="99060">
                <a:moveTo>
                  <a:pt x="0" y="0"/>
                </a:moveTo>
                <a:lnTo>
                  <a:pt x="99009" y="0"/>
                </a:lnTo>
              </a:path>
            </a:pathLst>
          </a:custGeom>
          <a:ln w="5257">
            <a:solidFill>
              <a:srgbClr val="FFFFFF"/>
            </a:solidFill>
          </a:ln>
        </p:spPr>
        <p:txBody>
          <a:bodyPr wrap="square" lIns="0" tIns="0" rIns="0" bIns="0" rtlCol="0"/>
          <a:lstStyle/>
          <a:p>
            <a:endParaRPr/>
          </a:p>
        </p:txBody>
      </p:sp>
      <p:sp>
        <p:nvSpPr>
          <p:cNvPr id="1383" name="object 1383"/>
          <p:cNvSpPr/>
          <p:nvPr/>
        </p:nvSpPr>
        <p:spPr>
          <a:xfrm>
            <a:off x="4983214" y="3565019"/>
            <a:ext cx="128195" cy="0"/>
          </a:xfrm>
          <a:custGeom>
            <a:avLst/>
            <a:gdLst/>
            <a:ahLst/>
            <a:cxnLst/>
            <a:rect l="l" t="t" r="r" b="b"/>
            <a:pathLst>
              <a:path w="99060">
                <a:moveTo>
                  <a:pt x="0" y="0"/>
                </a:moveTo>
                <a:lnTo>
                  <a:pt x="98894" y="0"/>
                </a:lnTo>
              </a:path>
            </a:pathLst>
          </a:custGeom>
          <a:ln w="5257">
            <a:solidFill>
              <a:srgbClr val="FFFFFF"/>
            </a:solidFill>
          </a:ln>
        </p:spPr>
        <p:txBody>
          <a:bodyPr wrap="square" lIns="0" tIns="0" rIns="0" bIns="0" rtlCol="0"/>
          <a:lstStyle/>
          <a:p>
            <a:endParaRPr/>
          </a:p>
        </p:txBody>
      </p:sp>
      <p:sp>
        <p:nvSpPr>
          <p:cNvPr id="1384" name="object 1384"/>
          <p:cNvSpPr/>
          <p:nvPr/>
        </p:nvSpPr>
        <p:spPr>
          <a:xfrm>
            <a:off x="4983822" y="3562977"/>
            <a:ext cx="128195" cy="0"/>
          </a:xfrm>
          <a:custGeom>
            <a:avLst/>
            <a:gdLst/>
            <a:ahLst/>
            <a:cxnLst/>
            <a:rect l="l" t="t" r="r" b="b"/>
            <a:pathLst>
              <a:path w="99060">
                <a:moveTo>
                  <a:pt x="0" y="0"/>
                </a:moveTo>
                <a:lnTo>
                  <a:pt x="98780" y="0"/>
                </a:lnTo>
              </a:path>
            </a:pathLst>
          </a:custGeom>
          <a:ln w="5257">
            <a:solidFill>
              <a:srgbClr val="FFFFFF"/>
            </a:solidFill>
          </a:ln>
        </p:spPr>
        <p:txBody>
          <a:bodyPr wrap="square" lIns="0" tIns="0" rIns="0" bIns="0" rtlCol="0"/>
          <a:lstStyle/>
          <a:p>
            <a:endParaRPr/>
          </a:p>
        </p:txBody>
      </p:sp>
      <p:sp>
        <p:nvSpPr>
          <p:cNvPr id="1385" name="object 1385"/>
          <p:cNvSpPr/>
          <p:nvPr/>
        </p:nvSpPr>
        <p:spPr>
          <a:xfrm>
            <a:off x="4984413" y="3560961"/>
            <a:ext cx="128195" cy="0"/>
          </a:xfrm>
          <a:custGeom>
            <a:avLst/>
            <a:gdLst/>
            <a:ahLst/>
            <a:cxnLst/>
            <a:rect l="l" t="t" r="r" b="b"/>
            <a:pathLst>
              <a:path w="99060">
                <a:moveTo>
                  <a:pt x="0" y="0"/>
                </a:moveTo>
                <a:lnTo>
                  <a:pt x="98691" y="0"/>
                </a:lnTo>
              </a:path>
            </a:pathLst>
          </a:custGeom>
          <a:ln w="5270">
            <a:solidFill>
              <a:srgbClr val="FFFFFF"/>
            </a:solidFill>
          </a:ln>
        </p:spPr>
        <p:txBody>
          <a:bodyPr wrap="square" lIns="0" tIns="0" rIns="0" bIns="0" rtlCol="0"/>
          <a:lstStyle/>
          <a:p>
            <a:endParaRPr/>
          </a:p>
        </p:txBody>
      </p:sp>
      <p:sp>
        <p:nvSpPr>
          <p:cNvPr id="1386" name="object 1386"/>
          <p:cNvSpPr/>
          <p:nvPr/>
        </p:nvSpPr>
        <p:spPr>
          <a:xfrm>
            <a:off x="4985005" y="3558929"/>
            <a:ext cx="128195" cy="0"/>
          </a:xfrm>
          <a:custGeom>
            <a:avLst/>
            <a:gdLst/>
            <a:ahLst/>
            <a:cxnLst/>
            <a:rect l="l" t="t" r="r" b="b"/>
            <a:pathLst>
              <a:path w="99060">
                <a:moveTo>
                  <a:pt x="0" y="0"/>
                </a:moveTo>
                <a:lnTo>
                  <a:pt x="98590" y="0"/>
                </a:lnTo>
              </a:path>
            </a:pathLst>
          </a:custGeom>
          <a:ln w="5270">
            <a:solidFill>
              <a:srgbClr val="FFFFFF"/>
            </a:solidFill>
          </a:ln>
        </p:spPr>
        <p:txBody>
          <a:bodyPr wrap="square" lIns="0" tIns="0" rIns="0" bIns="0" rtlCol="0"/>
          <a:lstStyle/>
          <a:p>
            <a:endParaRPr/>
          </a:p>
        </p:txBody>
      </p:sp>
      <p:sp>
        <p:nvSpPr>
          <p:cNvPr id="1387" name="object 1387"/>
          <p:cNvSpPr/>
          <p:nvPr/>
        </p:nvSpPr>
        <p:spPr>
          <a:xfrm>
            <a:off x="4985613" y="3556898"/>
            <a:ext cx="128195" cy="0"/>
          </a:xfrm>
          <a:custGeom>
            <a:avLst/>
            <a:gdLst/>
            <a:ahLst/>
            <a:cxnLst/>
            <a:rect l="l" t="t" r="r" b="b"/>
            <a:pathLst>
              <a:path w="99060">
                <a:moveTo>
                  <a:pt x="0" y="0"/>
                </a:moveTo>
                <a:lnTo>
                  <a:pt x="98475" y="0"/>
                </a:lnTo>
              </a:path>
            </a:pathLst>
          </a:custGeom>
          <a:ln w="5270">
            <a:solidFill>
              <a:srgbClr val="FFFFFF"/>
            </a:solidFill>
          </a:ln>
        </p:spPr>
        <p:txBody>
          <a:bodyPr wrap="square" lIns="0" tIns="0" rIns="0" bIns="0" rtlCol="0"/>
          <a:lstStyle/>
          <a:p>
            <a:endParaRPr/>
          </a:p>
        </p:txBody>
      </p:sp>
      <p:sp>
        <p:nvSpPr>
          <p:cNvPr id="1388" name="object 1388"/>
          <p:cNvSpPr/>
          <p:nvPr/>
        </p:nvSpPr>
        <p:spPr>
          <a:xfrm>
            <a:off x="4986205" y="3554867"/>
            <a:ext cx="127374" cy="0"/>
          </a:xfrm>
          <a:custGeom>
            <a:avLst/>
            <a:gdLst/>
            <a:ahLst/>
            <a:cxnLst/>
            <a:rect l="l" t="t" r="r" b="b"/>
            <a:pathLst>
              <a:path w="98425">
                <a:moveTo>
                  <a:pt x="0" y="0"/>
                </a:moveTo>
                <a:lnTo>
                  <a:pt x="98361" y="0"/>
                </a:lnTo>
              </a:path>
            </a:pathLst>
          </a:custGeom>
          <a:ln w="5270">
            <a:solidFill>
              <a:srgbClr val="FFFFFF"/>
            </a:solidFill>
          </a:ln>
        </p:spPr>
        <p:txBody>
          <a:bodyPr wrap="square" lIns="0" tIns="0" rIns="0" bIns="0" rtlCol="0"/>
          <a:lstStyle/>
          <a:p>
            <a:endParaRPr/>
          </a:p>
        </p:txBody>
      </p:sp>
      <p:sp>
        <p:nvSpPr>
          <p:cNvPr id="1389" name="object 1389"/>
          <p:cNvSpPr/>
          <p:nvPr/>
        </p:nvSpPr>
        <p:spPr>
          <a:xfrm>
            <a:off x="4986797" y="3552835"/>
            <a:ext cx="127374" cy="0"/>
          </a:xfrm>
          <a:custGeom>
            <a:avLst/>
            <a:gdLst/>
            <a:ahLst/>
            <a:cxnLst/>
            <a:rect l="l" t="t" r="r" b="b"/>
            <a:pathLst>
              <a:path w="98425">
                <a:moveTo>
                  <a:pt x="0" y="0"/>
                </a:moveTo>
                <a:lnTo>
                  <a:pt x="98259" y="0"/>
                </a:lnTo>
              </a:path>
            </a:pathLst>
          </a:custGeom>
          <a:ln w="5270">
            <a:solidFill>
              <a:srgbClr val="FFFFFF"/>
            </a:solidFill>
          </a:ln>
        </p:spPr>
        <p:txBody>
          <a:bodyPr wrap="square" lIns="0" tIns="0" rIns="0" bIns="0" rtlCol="0"/>
          <a:lstStyle/>
          <a:p>
            <a:endParaRPr/>
          </a:p>
        </p:txBody>
      </p:sp>
      <p:sp>
        <p:nvSpPr>
          <p:cNvPr id="1390" name="object 1390"/>
          <p:cNvSpPr/>
          <p:nvPr/>
        </p:nvSpPr>
        <p:spPr>
          <a:xfrm>
            <a:off x="4987404" y="3550804"/>
            <a:ext cx="127374" cy="0"/>
          </a:xfrm>
          <a:custGeom>
            <a:avLst/>
            <a:gdLst/>
            <a:ahLst/>
            <a:cxnLst/>
            <a:rect l="l" t="t" r="r" b="b"/>
            <a:pathLst>
              <a:path w="98425">
                <a:moveTo>
                  <a:pt x="0" y="0"/>
                </a:moveTo>
                <a:lnTo>
                  <a:pt x="98145" y="0"/>
                </a:lnTo>
              </a:path>
            </a:pathLst>
          </a:custGeom>
          <a:ln w="5270">
            <a:solidFill>
              <a:srgbClr val="FFFFFF"/>
            </a:solidFill>
          </a:ln>
        </p:spPr>
        <p:txBody>
          <a:bodyPr wrap="square" lIns="0" tIns="0" rIns="0" bIns="0" rtlCol="0"/>
          <a:lstStyle/>
          <a:p>
            <a:endParaRPr/>
          </a:p>
        </p:txBody>
      </p:sp>
      <p:sp>
        <p:nvSpPr>
          <p:cNvPr id="1391" name="object 1391"/>
          <p:cNvSpPr/>
          <p:nvPr/>
        </p:nvSpPr>
        <p:spPr>
          <a:xfrm>
            <a:off x="4987980" y="3548772"/>
            <a:ext cx="127374" cy="0"/>
          </a:xfrm>
          <a:custGeom>
            <a:avLst/>
            <a:gdLst/>
            <a:ahLst/>
            <a:cxnLst/>
            <a:rect l="l" t="t" r="r" b="b"/>
            <a:pathLst>
              <a:path w="98425">
                <a:moveTo>
                  <a:pt x="0" y="0"/>
                </a:moveTo>
                <a:lnTo>
                  <a:pt x="98043" y="0"/>
                </a:lnTo>
              </a:path>
            </a:pathLst>
          </a:custGeom>
          <a:ln w="5270">
            <a:solidFill>
              <a:srgbClr val="FFFFFF"/>
            </a:solidFill>
          </a:ln>
        </p:spPr>
        <p:txBody>
          <a:bodyPr wrap="square" lIns="0" tIns="0" rIns="0" bIns="0" rtlCol="0"/>
          <a:lstStyle/>
          <a:p>
            <a:endParaRPr/>
          </a:p>
        </p:txBody>
      </p:sp>
      <p:sp>
        <p:nvSpPr>
          <p:cNvPr id="1392" name="object 1392"/>
          <p:cNvSpPr/>
          <p:nvPr/>
        </p:nvSpPr>
        <p:spPr>
          <a:xfrm>
            <a:off x="4988572" y="3546736"/>
            <a:ext cx="127374" cy="0"/>
          </a:xfrm>
          <a:custGeom>
            <a:avLst/>
            <a:gdLst/>
            <a:ahLst/>
            <a:cxnLst/>
            <a:rect l="l" t="t" r="r" b="b"/>
            <a:pathLst>
              <a:path w="98425">
                <a:moveTo>
                  <a:pt x="0" y="0"/>
                </a:moveTo>
                <a:lnTo>
                  <a:pt x="97942" y="0"/>
                </a:lnTo>
              </a:path>
            </a:pathLst>
          </a:custGeom>
          <a:ln w="5257">
            <a:solidFill>
              <a:srgbClr val="FFFFFF"/>
            </a:solidFill>
          </a:ln>
        </p:spPr>
        <p:txBody>
          <a:bodyPr wrap="square" lIns="0" tIns="0" rIns="0" bIns="0" rtlCol="0"/>
          <a:lstStyle/>
          <a:p>
            <a:endParaRPr/>
          </a:p>
        </p:txBody>
      </p:sp>
      <p:sp>
        <p:nvSpPr>
          <p:cNvPr id="1393" name="object 1393"/>
          <p:cNvSpPr/>
          <p:nvPr/>
        </p:nvSpPr>
        <p:spPr>
          <a:xfrm>
            <a:off x="4989180" y="3544705"/>
            <a:ext cx="127374" cy="0"/>
          </a:xfrm>
          <a:custGeom>
            <a:avLst/>
            <a:gdLst/>
            <a:ahLst/>
            <a:cxnLst/>
            <a:rect l="l" t="t" r="r" b="b"/>
            <a:pathLst>
              <a:path w="98425">
                <a:moveTo>
                  <a:pt x="0" y="0"/>
                </a:moveTo>
                <a:lnTo>
                  <a:pt x="97840" y="0"/>
                </a:lnTo>
              </a:path>
            </a:pathLst>
          </a:custGeom>
          <a:ln w="5257">
            <a:solidFill>
              <a:srgbClr val="FFFFFF"/>
            </a:solidFill>
          </a:ln>
        </p:spPr>
        <p:txBody>
          <a:bodyPr wrap="square" lIns="0" tIns="0" rIns="0" bIns="0" rtlCol="0"/>
          <a:lstStyle/>
          <a:p>
            <a:endParaRPr/>
          </a:p>
        </p:txBody>
      </p:sp>
      <p:sp>
        <p:nvSpPr>
          <p:cNvPr id="1394" name="object 1394"/>
          <p:cNvSpPr/>
          <p:nvPr/>
        </p:nvSpPr>
        <p:spPr>
          <a:xfrm>
            <a:off x="4989771" y="3542669"/>
            <a:ext cx="126552" cy="0"/>
          </a:xfrm>
          <a:custGeom>
            <a:avLst/>
            <a:gdLst/>
            <a:ahLst/>
            <a:cxnLst/>
            <a:rect l="l" t="t" r="r" b="b"/>
            <a:pathLst>
              <a:path w="97789">
                <a:moveTo>
                  <a:pt x="0" y="0"/>
                </a:moveTo>
                <a:lnTo>
                  <a:pt x="97739" y="0"/>
                </a:lnTo>
              </a:path>
            </a:pathLst>
          </a:custGeom>
          <a:ln w="5245">
            <a:solidFill>
              <a:srgbClr val="FFFFFF"/>
            </a:solidFill>
          </a:ln>
        </p:spPr>
        <p:txBody>
          <a:bodyPr wrap="square" lIns="0" tIns="0" rIns="0" bIns="0" rtlCol="0"/>
          <a:lstStyle/>
          <a:p>
            <a:endParaRPr/>
          </a:p>
        </p:txBody>
      </p:sp>
      <p:sp>
        <p:nvSpPr>
          <p:cNvPr id="1395" name="object 1395"/>
          <p:cNvSpPr/>
          <p:nvPr/>
        </p:nvSpPr>
        <p:spPr>
          <a:xfrm>
            <a:off x="4990362" y="3540642"/>
            <a:ext cx="126552" cy="0"/>
          </a:xfrm>
          <a:custGeom>
            <a:avLst/>
            <a:gdLst/>
            <a:ahLst/>
            <a:cxnLst/>
            <a:rect l="l" t="t" r="r" b="b"/>
            <a:pathLst>
              <a:path w="97789">
                <a:moveTo>
                  <a:pt x="0" y="0"/>
                </a:moveTo>
                <a:lnTo>
                  <a:pt x="97637" y="0"/>
                </a:lnTo>
              </a:path>
            </a:pathLst>
          </a:custGeom>
          <a:ln w="5257">
            <a:solidFill>
              <a:srgbClr val="FFFFFF"/>
            </a:solidFill>
          </a:ln>
        </p:spPr>
        <p:txBody>
          <a:bodyPr wrap="square" lIns="0" tIns="0" rIns="0" bIns="0" rtlCol="0"/>
          <a:lstStyle/>
          <a:p>
            <a:endParaRPr/>
          </a:p>
        </p:txBody>
      </p:sp>
      <p:sp>
        <p:nvSpPr>
          <p:cNvPr id="1396" name="object 1396"/>
          <p:cNvSpPr/>
          <p:nvPr/>
        </p:nvSpPr>
        <p:spPr>
          <a:xfrm>
            <a:off x="4990955" y="3538610"/>
            <a:ext cx="126552" cy="0"/>
          </a:xfrm>
          <a:custGeom>
            <a:avLst/>
            <a:gdLst/>
            <a:ahLst/>
            <a:cxnLst/>
            <a:rect l="l" t="t" r="r" b="b"/>
            <a:pathLst>
              <a:path w="97789">
                <a:moveTo>
                  <a:pt x="0" y="0"/>
                </a:moveTo>
                <a:lnTo>
                  <a:pt x="97548" y="0"/>
                </a:lnTo>
              </a:path>
            </a:pathLst>
          </a:custGeom>
          <a:ln w="5257">
            <a:solidFill>
              <a:srgbClr val="FFFFFF"/>
            </a:solidFill>
          </a:ln>
        </p:spPr>
        <p:txBody>
          <a:bodyPr wrap="square" lIns="0" tIns="0" rIns="0" bIns="0" rtlCol="0"/>
          <a:lstStyle/>
          <a:p>
            <a:endParaRPr/>
          </a:p>
        </p:txBody>
      </p:sp>
      <p:sp>
        <p:nvSpPr>
          <p:cNvPr id="1397" name="object 1397"/>
          <p:cNvSpPr/>
          <p:nvPr/>
        </p:nvSpPr>
        <p:spPr>
          <a:xfrm>
            <a:off x="4991562" y="3536579"/>
            <a:ext cx="126552" cy="0"/>
          </a:xfrm>
          <a:custGeom>
            <a:avLst/>
            <a:gdLst/>
            <a:ahLst/>
            <a:cxnLst/>
            <a:rect l="l" t="t" r="r" b="b"/>
            <a:pathLst>
              <a:path w="97789">
                <a:moveTo>
                  <a:pt x="0" y="0"/>
                </a:moveTo>
                <a:lnTo>
                  <a:pt x="97434" y="0"/>
                </a:lnTo>
              </a:path>
            </a:pathLst>
          </a:custGeom>
          <a:ln w="5257">
            <a:solidFill>
              <a:srgbClr val="FFFFFF"/>
            </a:solidFill>
          </a:ln>
        </p:spPr>
        <p:txBody>
          <a:bodyPr wrap="square" lIns="0" tIns="0" rIns="0" bIns="0" rtlCol="0"/>
          <a:lstStyle/>
          <a:p>
            <a:endParaRPr/>
          </a:p>
        </p:txBody>
      </p:sp>
      <p:sp>
        <p:nvSpPr>
          <p:cNvPr id="1398" name="object 1398"/>
          <p:cNvSpPr/>
          <p:nvPr/>
        </p:nvSpPr>
        <p:spPr>
          <a:xfrm>
            <a:off x="4992171" y="3534547"/>
            <a:ext cx="126552" cy="0"/>
          </a:xfrm>
          <a:custGeom>
            <a:avLst/>
            <a:gdLst/>
            <a:ahLst/>
            <a:cxnLst/>
            <a:rect l="l" t="t" r="r" b="b"/>
            <a:pathLst>
              <a:path w="97789">
                <a:moveTo>
                  <a:pt x="0" y="0"/>
                </a:moveTo>
                <a:lnTo>
                  <a:pt x="97320" y="0"/>
                </a:lnTo>
              </a:path>
            </a:pathLst>
          </a:custGeom>
          <a:ln w="5257">
            <a:solidFill>
              <a:srgbClr val="FFFFFF"/>
            </a:solidFill>
          </a:ln>
        </p:spPr>
        <p:txBody>
          <a:bodyPr wrap="square" lIns="0" tIns="0" rIns="0" bIns="0" rtlCol="0"/>
          <a:lstStyle/>
          <a:p>
            <a:endParaRPr/>
          </a:p>
        </p:txBody>
      </p:sp>
      <p:sp>
        <p:nvSpPr>
          <p:cNvPr id="1399" name="object 1399"/>
          <p:cNvSpPr/>
          <p:nvPr/>
        </p:nvSpPr>
        <p:spPr>
          <a:xfrm>
            <a:off x="4992761" y="3532516"/>
            <a:ext cx="126552" cy="0"/>
          </a:xfrm>
          <a:custGeom>
            <a:avLst/>
            <a:gdLst/>
            <a:ahLst/>
            <a:cxnLst/>
            <a:rect l="l" t="t" r="r" b="b"/>
            <a:pathLst>
              <a:path w="97789">
                <a:moveTo>
                  <a:pt x="0" y="0"/>
                </a:moveTo>
                <a:lnTo>
                  <a:pt x="97218" y="0"/>
                </a:lnTo>
              </a:path>
            </a:pathLst>
          </a:custGeom>
          <a:ln w="5257">
            <a:solidFill>
              <a:srgbClr val="FFFFFF"/>
            </a:solidFill>
          </a:ln>
        </p:spPr>
        <p:txBody>
          <a:bodyPr wrap="square" lIns="0" tIns="0" rIns="0" bIns="0" rtlCol="0"/>
          <a:lstStyle/>
          <a:p>
            <a:endParaRPr/>
          </a:p>
        </p:txBody>
      </p:sp>
      <p:sp>
        <p:nvSpPr>
          <p:cNvPr id="1400" name="object 1400"/>
          <p:cNvSpPr/>
          <p:nvPr/>
        </p:nvSpPr>
        <p:spPr>
          <a:xfrm>
            <a:off x="4993372" y="3530484"/>
            <a:ext cx="125730" cy="0"/>
          </a:xfrm>
          <a:custGeom>
            <a:avLst/>
            <a:gdLst/>
            <a:ahLst/>
            <a:cxnLst/>
            <a:rect l="l" t="t" r="r" b="b"/>
            <a:pathLst>
              <a:path w="97154">
                <a:moveTo>
                  <a:pt x="0" y="0"/>
                </a:moveTo>
                <a:lnTo>
                  <a:pt x="97104" y="0"/>
                </a:lnTo>
              </a:path>
            </a:pathLst>
          </a:custGeom>
          <a:ln w="5257">
            <a:solidFill>
              <a:srgbClr val="FFFFFF"/>
            </a:solidFill>
          </a:ln>
        </p:spPr>
        <p:txBody>
          <a:bodyPr wrap="square" lIns="0" tIns="0" rIns="0" bIns="0" rtlCol="0"/>
          <a:lstStyle/>
          <a:p>
            <a:endParaRPr/>
          </a:p>
        </p:txBody>
      </p:sp>
      <p:sp>
        <p:nvSpPr>
          <p:cNvPr id="1401" name="object 1401"/>
          <p:cNvSpPr/>
          <p:nvPr/>
        </p:nvSpPr>
        <p:spPr>
          <a:xfrm>
            <a:off x="4993963" y="3528444"/>
            <a:ext cx="125730" cy="0"/>
          </a:xfrm>
          <a:custGeom>
            <a:avLst/>
            <a:gdLst/>
            <a:ahLst/>
            <a:cxnLst/>
            <a:rect l="l" t="t" r="r" b="b"/>
            <a:pathLst>
              <a:path w="97154">
                <a:moveTo>
                  <a:pt x="0" y="0"/>
                </a:moveTo>
                <a:lnTo>
                  <a:pt x="96989" y="0"/>
                </a:lnTo>
              </a:path>
            </a:pathLst>
          </a:custGeom>
          <a:ln w="5257">
            <a:solidFill>
              <a:srgbClr val="FFFFFF"/>
            </a:solidFill>
          </a:ln>
        </p:spPr>
        <p:txBody>
          <a:bodyPr wrap="square" lIns="0" tIns="0" rIns="0" bIns="0" rtlCol="0"/>
          <a:lstStyle/>
          <a:p>
            <a:endParaRPr/>
          </a:p>
        </p:txBody>
      </p:sp>
      <p:sp>
        <p:nvSpPr>
          <p:cNvPr id="1402" name="object 1402"/>
          <p:cNvSpPr/>
          <p:nvPr/>
        </p:nvSpPr>
        <p:spPr>
          <a:xfrm>
            <a:off x="4994555" y="3526422"/>
            <a:ext cx="125730" cy="0"/>
          </a:xfrm>
          <a:custGeom>
            <a:avLst/>
            <a:gdLst/>
            <a:ahLst/>
            <a:cxnLst/>
            <a:rect l="l" t="t" r="r" b="b"/>
            <a:pathLst>
              <a:path w="97154">
                <a:moveTo>
                  <a:pt x="0" y="0"/>
                </a:moveTo>
                <a:lnTo>
                  <a:pt x="96900" y="0"/>
                </a:lnTo>
              </a:path>
            </a:pathLst>
          </a:custGeom>
          <a:ln w="5257">
            <a:solidFill>
              <a:srgbClr val="FFFFFF"/>
            </a:solidFill>
          </a:ln>
        </p:spPr>
        <p:txBody>
          <a:bodyPr wrap="square" lIns="0" tIns="0" rIns="0" bIns="0" rtlCol="0"/>
          <a:lstStyle/>
          <a:p>
            <a:endParaRPr/>
          </a:p>
        </p:txBody>
      </p:sp>
      <p:sp>
        <p:nvSpPr>
          <p:cNvPr id="1403" name="object 1403"/>
          <p:cNvSpPr/>
          <p:nvPr/>
        </p:nvSpPr>
        <p:spPr>
          <a:xfrm>
            <a:off x="4995163" y="3524391"/>
            <a:ext cx="125730" cy="0"/>
          </a:xfrm>
          <a:custGeom>
            <a:avLst/>
            <a:gdLst/>
            <a:ahLst/>
            <a:cxnLst/>
            <a:rect l="l" t="t" r="r" b="b"/>
            <a:pathLst>
              <a:path w="97154">
                <a:moveTo>
                  <a:pt x="0" y="0"/>
                </a:moveTo>
                <a:lnTo>
                  <a:pt x="96786" y="0"/>
                </a:lnTo>
              </a:path>
            </a:pathLst>
          </a:custGeom>
          <a:ln w="5257">
            <a:solidFill>
              <a:srgbClr val="FFFFFF"/>
            </a:solidFill>
          </a:ln>
        </p:spPr>
        <p:txBody>
          <a:bodyPr wrap="square" lIns="0" tIns="0" rIns="0" bIns="0" rtlCol="0"/>
          <a:lstStyle/>
          <a:p>
            <a:endParaRPr/>
          </a:p>
        </p:txBody>
      </p:sp>
      <p:sp>
        <p:nvSpPr>
          <p:cNvPr id="1404" name="object 1404"/>
          <p:cNvSpPr/>
          <p:nvPr/>
        </p:nvSpPr>
        <p:spPr>
          <a:xfrm>
            <a:off x="4995754" y="3522364"/>
            <a:ext cx="125730" cy="0"/>
          </a:xfrm>
          <a:custGeom>
            <a:avLst/>
            <a:gdLst/>
            <a:ahLst/>
            <a:cxnLst/>
            <a:rect l="l" t="t" r="r" b="b"/>
            <a:pathLst>
              <a:path w="97154">
                <a:moveTo>
                  <a:pt x="0" y="0"/>
                </a:moveTo>
                <a:lnTo>
                  <a:pt x="96685" y="0"/>
                </a:lnTo>
              </a:path>
            </a:pathLst>
          </a:custGeom>
          <a:ln w="5270">
            <a:solidFill>
              <a:srgbClr val="FFFFFF"/>
            </a:solidFill>
          </a:ln>
        </p:spPr>
        <p:txBody>
          <a:bodyPr wrap="square" lIns="0" tIns="0" rIns="0" bIns="0" rtlCol="0"/>
          <a:lstStyle/>
          <a:p>
            <a:endParaRPr/>
          </a:p>
        </p:txBody>
      </p:sp>
      <p:sp>
        <p:nvSpPr>
          <p:cNvPr id="1405" name="object 1405"/>
          <p:cNvSpPr/>
          <p:nvPr/>
        </p:nvSpPr>
        <p:spPr>
          <a:xfrm>
            <a:off x="4996346" y="3520333"/>
            <a:ext cx="125730" cy="0"/>
          </a:xfrm>
          <a:custGeom>
            <a:avLst/>
            <a:gdLst/>
            <a:ahLst/>
            <a:cxnLst/>
            <a:rect l="l" t="t" r="r" b="b"/>
            <a:pathLst>
              <a:path w="97154">
                <a:moveTo>
                  <a:pt x="0" y="0"/>
                </a:moveTo>
                <a:lnTo>
                  <a:pt x="96583" y="0"/>
                </a:lnTo>
              </a:path>
            </a:pathLst>
          </a:custGeom>
          <a:ln w="5270">
            <a:solidFill>
              <a:srgbClr val="FFFFFF"/>
            </a:solidFill>
          </a:ln>
        </p:spPr>
        <p:txBody>
          <a:bodyPr wrap="square" lIns="0" tIns="0" rIns="0" bIns="0" rtlCol="0"/>
          <a:lstStyle/>
          <a:p>
            <a:endParaRPr/>
          </a:p>
        </p:txBody>
      </p:sp>
      <p:sp>
        <p:nvSpPr>
          <p:cNvPr id="1406" name="object 1406"/>
          <p:cNvSpPr/>
          <p:nvPr/>
        </p:nvSpPr>
        <p:spPr>
          <a:xfrm>
            <a:off x="4996953" y="3518301"/>
            <a:ext cx="124908" cy="0"/>
          </a:xfrm>
          <a:custGeom>
            <a:avLst/>
            <a:gdLst/>
            <a:ahLst/>
            <a:cxnLst/>
            <a:rect l="l" t="t" r="r" b="b"/>
            <a:pathLst>
              <a:path w="96520">
                <a:moveTo>
                  <a:pt x="0" y="0"/>
                </a:moveTo>
                <a:lnTo>
                  <a:pt x="96469" y="0"/>
                </a:lnTo>
              </a:path>
            </a:pathLst>
          </a:custGeom>
          <a:ln w="5270">
            <a:solidFill>
              <a:srgbClr val="FFFFFF"/>
            </a:solidFill>
          </a:ln>
        </p:spPr>
        <p:txBody>
          <a:bodyPr wrap="square" lIns="0" tIns="0" rIns="0" bIns="0" rtlCol="0"/>
          <a:lstStyle/>
          <a:p>
            <a:endParaRPr/>
          </a:p>
        </p:txBody>
      </p:sp>
      <p:sp>
        <p:nvSpPr>
          <p:cNvPr id="1407" name="object 1407"/>
          <p:cNvSpPr/>
          <p:nvPr/>
        </p:nvSpPr>
        <p:spPr>
          <a:xfrm>
            <a:off x="4997545" y="3516270"/>
            <a:ext cx="124908" cy="0"/>
          </a:xfrm>
          <a:custGeom>
            <a:avLst/>
            <a:gdLst/>
            <a:ahLst/>
            <a:cxnLst/>
            <a:rect l="l" t="t" r="r" b="b"/>
            <a:pathLst>
              <a:path w="96520">
                <a:moveTo>
                  <a:pt x="0" y="0"/>
                </a:moveTo>
                <a:lnTo>
                  <a:pt x="96367" y="0"/>
                </a:lnTo>
              </a:path>
            </a:pathLst>
          </a:custGeom>
          <a:ln w="5270">
            <a:solidFill>
              <a:srgbClr val="FFFFFF"/>
            </a:solidFill>
          </a:ln>
        </p:spPr>
        <p:txBody>
          <a:bodyPr wrap="square" lIns="0" tIns="0" rIns="0" bIns="0" rtlCol="0"/>
          <a:lstStyle/>
          <a:p>
            <a:endParaRPr/>
          </a:p>
        </p:txBody>
      </p:sp>
      <p:sp>
        <p:nvSpPr>
          <p:cNvPr id="1408" name="object 1408"/>
          <p:cNvSpPr/>
          <p:nvPr/>
        </p:nvSpPr>
        <p:spPr>
          <a:xfrm>
            <a:off x="4998136" y="3514233"/>
            <a:ext cx="124908" cy="0"/>
          </a:xfrm>
          <a:custGeom>
            <a:avLst/>
            <a:gdLst/>
            <a:ahLst/>
            <a:cxnLst/>
            <a:rect l="l" t="t" r="r" b="b"/>
            <a:pathLst>
              <a:path w="96520">
                <a:moveTo>
                  <a:pt x="0" y="0"/>
                </a:moveTo>
                <a:lnTo>
                  <a:pt x="96265" y="0"/>
                </a:lnTo>
              </a:path>
            </a:pathLst>
          </a:custGeom>
          <a:ln w="5257">
            <a:solidFill>
              <a:srgbClr val="FFFFFF"/>
            </a:solidFill>
          </a:ln>
        </p:spPr>
        <p:txBody>
          <a:bodyPr wrap="square" lIns="0" tIns="0" rIns="0" bIns="0" rtlCol="0"/>
          <a:lstStyle/>
          <a:p>
            <a:endParaRPr/>
          </a:p>
        </p:txBody>
      </p:sp>
      <p:sp>
        <p:nvSpPr>
          <p:cNvPr id="1409" name="object 1409"/>
          <p:cNvSpPr/>
          <p:nvPr/>
        </p:nvSpPr>
        <p:spPr>
          <a:xfrm>
            <a:off x="4998729" y="3512202"/>
            <a:ext cx="124908" cy="0"/>
          </a:xfrm>
          <a:custGeom>
            <a:avLst/>
            <a:gdLst/>
            <a:ahLst/>
            <a:cxnLst/>
            <a:rect l="l" t="t" r="r" b="b"/>
            <a:pathLst>
              <a:path w="96520">
                <a:moveTo>
                  <a:pt x="0" y="0"/>
                </a:moveTo>
                <a:lnTo>
                  <a:pt x="96164" y="0"/>
                </a:lnTo>
              </a:path>
            </a:pathLst>
          </a:custGeom>
          <a:ln w="5257">
            <a:solidFill>
              <a:srgbClr val="FFFFFF"/>
            </a:solidFill>
          </a:ln>
        </p:spPr>
        <p:txBody>
          <a:bodyPr wrap="square" lIns="0" tIns="0" rIns="0" bIns="0" rtlCol="0"/>
          <a:lstStyle/>
          <a:p>
            <a:endParaRPr/>
          </a:p>
        </p:txBody>
      </p:sp>
      <p:sp>
        <p:nvSpPr>
          <p:cNvPr id="1410" name="object 1410"/>
          <p:cNvSpPr/>
          <p:nvPr/>
        </p:nvSpPr>
        <p:spPr>
          <a:xfrm>
            <a:off x="4999337" y="3510161"/>
            <a:ext cx="124908" cy="0"/>
          </a:xfrm>
          <a:custGeom>
            <a:avLst/>
            <a:gdLst/>
            <a:ahLst/>
            <a:cxnLst/>
            <a:rect l="l" t="t" r="r" b="b"/>
            <a:pathLst>
              <a:path w="96520">
                <a:moveTo>
                  <a:pt x="0" y="0"/>
                </a:moveTo>
                <a:lnTo>
                  <a:pt x="96050" y="0"/>
                </a:lnTo>
              </a:path>
            </a:pathLst>
          </a:custGeom>
          <a:ln w="5257">
            <a:solidFill>
              <a:srgbClr val="FFFFFF"/>
            </a:solidFill>
          </a:ln>
        </p:spPr>
        <p:txBody>
          <a:bodyPr wrap="square" lIns="0" tIns="0" rIns="0" bIns="0" rtlCol="0"/>
          <a:lstStyle/>
          <a:p>
            <a:endParaRPr/>
          </a:p>
        </p:txBody>
      </p:sp>
      <p:sp>
        <p:nvSpPr>
          <p:cNvPr id="1411" name="object 1411"/>
          <p:cNvSpPr/>
          <p:nvPr/>
        </p:nvSpPr>
        <p:spPr>
          <a:xfrm>
            <a:off x="4999945" y="3508139"/>
            <a:ext cx="124908" cy="0"/>
          </a:xfrm>
          <a:custGeom>
            <a:avLst/>
            <a:gdLst/>
            <a:ahLst/>
            <a:cxnLst/>
            <a:rect l="l" t="t" r="r" b="b"/>
            <a:pathLst>
              <a:path w="96520">
                <a:moveTo>
                  <a:pt x="0" y="0"/>
                </a:moveTo>
                <a:lnTo>
                  <a:pt x="95948" y="0"/>
                </a:lnTo>
              </a:path>
            </a:pathLst>
          </a:custGeom>
          <a:ln w="5257">
            <a:solidFill>
              <a:srgbClr val="FFFFFF"/>
            </a:solidFill>
          </a:ln>
        </p:spPr>
        <p:txBody>
          <a:bodyPr wrap="square" lIns="0" tIns="0" rIns="0" bIns="0" rtlCol="0"/>
          <a:lstStyle/>
          <a:p>
            <a:endParaRPr/>
          </a:p>
        </p:txBody>
      </p:sp>
      <p:sp>
        <p:nvSpPr>
          <p:cNvPr id="1412" name="object 1412"/>
          <p:cNvSpPr/>
          <p:nvPr/>
        </p:nvSpPr>
        <p:spPr>
          <a:xfrm>
            <a:off x="5000861" y="3507020"/>
            <a:ext cx="123265" cy="0"/>
          </a:xfrm>
          <a:custGeom>
            <a:avLst/>
            <a:gdLst/>
            <a:ahLst/>
            <a:cxnLst/>
            <a:rect l="l" t="t" r="r" b="b"/>
            <a:pathLst>
              <a:path w="95250">
                <a:moveTo>
                  <a:pt x="0" y="0"/>
                </a:moveTo>
                <a:lnTo>
                  <a:pt x="95076" y="0"/>
                </a:lnTo>
              </a:path>
            </a:pathLst>
          </a:custGeom>
          <a:ln w="3175">
            <a:solidFill>
              <a:srgbClr val="FFFFFF"/>
            </a:solidFill>
          </a:ln>
        </p:spPr>
        <p:txBody>
          <a:bodyPr wrap="square" lIns="0" tIns="0" rIns="0" bIns="0" rtlCol="0"/>
          <a:lstStyle/>
          <a:p>
            <a:endParaRPr/>
          </a:p>
        </p:txBody>
      </p:sp>
      <p:sp>
        <p:nvSpPr>
          <p:cNvPr id="1413" name="object 1413"/>
          <p:cNvSpPr/>
          <p:nvPr/>
        </p:nvSpPr>
        <p:spPr>
          <a:xfrm>
            <a:off x="5001433" y="3505058"/>
            <a:ext cx="123265" cy="0"/>
          </a:xfrm>
          <a:custGeom>
            <a:avLst/>
            <a:gdLst/>
            <a:ahLst/>
            <a:cxnLst/>
            <a:rect l="l" t="t" r="r" b="b"/>
            <a:pathLst>
              <a:path w="95250">
                <a:moveTo>
                  <a:pt x="0" y="0"/>
                </a:moveTo>
                <a:lnTo>
                  <a:pt x="95037" y="0"/>
                </a:lnTo>
              </a:path>
            </a:pathLst>
          </a:custGeom>
          <a:ln w="3175">
            <a:solidFill>
              <a:srgbClr val="FFFFFF"/>
            </a:solidFill>
          </a:ln>
        </p:spPr>
        <p:txBody>
          <a:bodyPr wrap="square" lIns="0" tIns="0" rIns="0" bIns="0" rtlCol="0"/>
          <a:lstStyle/>
          <a:p>
            <a:endParaRPr/>
          </a:p>
        </p:txBody>
      </p:sp>
      <p:sp>
        <p:nvSpPr>
          <p:cNvPr id="1414" name="object 1414"/>
          <p:cNvSpPr/>
          <p:nvPr/>
        </p:nvSpPr>
        <p:spPr>
          <a:xfrm>
            <a:off x="5001128" y="3504066"/>
            <a:ext cx="124908" cy="0"/>
          </a:xfrm>
          <a:custGeom>
            <a:avLst/>
            <a:gdLst/>
            <a:ahLst/>
            <a:cxnLst/>
            <a:rect l="l" t="t" r="r" b="b"/>
            <a:pathLst>
              <a:path w="96520">
                <a:moveTo>
                  <a:pt x="0" y="0"/>
                </a:moveTo>
                <a:lnTo>
                  <a:pt x="96024" y="0"/>
                </a:lnTo>
              </a:path>
            </a:pathLst>
          </a:custGeom>
          <a:ln w="5257">
            <a:solidFill>
              <a:srgbClr val="FFFFFF"/>
            </a:solidFill>
          </a:ln>
        </p:spPr>
        <p:txBody>
          <a:bodyPr wrap="square" lIns="0" tIns="0" rIns="0" bIns="0" rtlCol="0"/>
          <a:lstStyle/>
          <a:p>
            <a:endParaRPr/>
          </a:p>
        </p:txBody>
      </p:sp>
      <p:sp>
        <p:nvSpPr>
          <p:cNvPr id="1415" name="object 1415"/>
          <p:cNvSpPr/>
          <p:nvPr/>
        </p:nvSpPr>
        <p:spPr>
          <a:xfrm>
            <a:off x="5001736" y="3502035"/>
            <a:ext cx="124908" cy="0"/>
          </a:xfrm>
          <a:custGeom>
            <a:avLst/>
            <a:gdLst/>
            <a:ahLst/>
            <a:cxnLst/>
            <a:rect l="l" t="t" r="r" b="b"/>
            <a:pathLst>
              <a:path w="96520">
                <a:moveTo>
                  <a:pt x="0" y="0"/>
                </a:moveTo>
                <a:lnTo>
                  <a:pt x="96062" y="0"/>
                </a:lnTo>
              </a:path>
            </a:pathLst>
          </a:custGeom>
          <a:ln w="5257">
            <a:solidFill>
              <a:srgbClr val="FFFFFF"/>
            </a:solidFill>
          </a:ln>
        </p:spPr>
        <p:txBody>
          <a:bodyPr wrap="square" lIns="0" tIns="0" rIns="0" bIns="0" rtlCol="0"/>
          <a:lstStyle/>
          <a:p>
            <a:endParaRPr/>
          </a:p>
        </p:txBody>
      </p:sp>
      <p:sp>
        <p:nvSpPr>
          <p:cNvPr id="1416" name="object 1416"/>
          <p:cNvSpPr/>
          <p:nvPr/>
        </p:nvSpPr>
        <p:spPr>
          <a:xfrm>
            <a:off x="5002328" y="3500013"/>
            <a:ext cx="124908" cy="0"/>
          </a:xfrm>
          <a:custGeom>
            <a:avLst/>
            <a:gdLst/>
            <a:ahLst/>
            <a:cxnLst/>
            <a:rect l="l" t="t" r="r" b="b"/>
            <a:pathLst>
              <a:path w="96520">
                <a:moveTo>
                  <a:pt x="0" y="0"/>
                </a:moveTo>
                <a:lnTo>
                  <a:pt x="96100" y="0"/>
                </a:lnTo>
              </a:path>
            </a:pathLst>
          </a:custGeom>
          <a:ln w="5257">
            <a:solidFill>
              <a:srgbClr val="FFFFFF"/>
            </a:solidFill>
          </a:ln>
        </p:spPr>
        <p:txBody>
          <a:bodyPr wrap="square" lIns="0" tIns="0" rIns="0" bIns="0" rtlCol="0"/>
          <a:lstStyle/>
          <a:p>
            <a:endParaRPr/>
          </a:p>
        </p:txBody>
      </p:sp>
      <p:sp>
        <p:nvSpPr>
          <p:cNvPr id="1417" name="object 1417"/>
          <p:cNvSpPr/>
          <p:nvPr/>
        </p:nvSpPr>
        <p:spPr>
          <a:xfrm>
            <a:off x="5002919" y="3497982"/>
            <a:ext cx="124908" cy="0"/>
          </a:xfrm>
          <a:custGeom>
            <a:avLst/>
            <a:gdLst/>
            <a:ahLst/>
            <a:cxnLst/>
            <a:rect l="l" t="t" r="r" b="b"/>
            <a:pathLst>
              <a:path w="96520">
                <a:moveTo>
                  <a:pt x="0" y="0"/>
                </a:moveTo>
                <a:lnTo>
                  <a:pt x="96138" y="0"/>
                </a:lnTo>
              </a:path>
            </a:pathLst>
          </a:custGeom>
          <a:ln w="5257">
            <a:solidFill>
              <a:srgbClr val="FFFFFF"/>
            </a:solidFill>
          </a:ln>
        </p:spPr>
        <p:txBody>
          <a:bodyPr wrap="square" lIns="0" tIns="0" rIns="0" bIns="0" rtlCol="0"/>
          <a:lstStyle/>
          <a:p>
            <a:endParaRPr/>
          </a:p>
        </p:txBody>
      </p:sp>
      <p:sp>
        <p:nvSpPr>
          <p:cNvPr id="1418" name="object 1418"/>
          <p:cNvSpPr/>
          <p:nvPr/>
        </p:nvSpPr>
        <p:spPr>
          <a:xfrm>
            <a:off x="5003478" y="3495950"/>
            <a:ext cx="124908" cy="0"/>
          </a:xfrm>
          <a:custGeom>
            <a:avLst/>
            <a:gdLst/>
            <a:ahLst/>
            <a:cxnLst/>
            <a:rect l="l" t="t" r="r" b="b"/>
            <a:pathLst>
              <a:path w="96520">
                <a:moveTo>
                  <a:pt x="0" y="0"/>
                </a:moveTo>
                <a:lnTo>
                  <a:pt x="96215" y="0"/>
                </a:lnTo>
              </a:path>
            </a:pathLst>
          </a:custGeom>
          <a:ln w="5257">
            <a:solidFill>
              <a:srgbClr val="FFFFFF"/>
            </a:solidFill>
          </a:ln>
        </p:spPr>
        <p:txBody>
          <a:bodyPr wrap="square" lIns="0" tIns="0" rIns="0" bIns="0" rtlCol="0"/>
          <a:lstStyle/>
          <a:p>
            <a:endParaRPr/>
          </a:p>
        </p:txBody>
      </p:sp>
      <p:sp>
        <p:nvSpPr>
          <p:cNvPr id="1419" name="object 1419"/>
          <p:cNvSpPr/>
          <p:nvPr/>
        </p:nvSpPr>
        <p:spPr>
          <a:xfrm>
            <a:off x="5004037" y="3493910"/>
            <a:ext cx="124908" cy="0"/>
          </a:xfrm>
          <a:custGeom>
            <a:avLst/>
            <a:gdLst/>
            <a:ahLst/>
            <a:cxnLst/>
            <a:rect l="l" t="t" r="r" b="b"/>
            <a:pathLst>
              <a:path w="96520">
                <a:moveTo>
                  <a:pt x="0" y="0"/>
                </a:moveTo>
                <a:lnTo>
                  <a:pt x="96291" y="0"/>
                </a:lnTo>
              </a:path>
            </a:pathLst>
          </a:custGeom>
          <a:ln w="5257">
            <a:solidFill>
              <a:srgbClr val="FFFFFF"/>
            </a:solidFill>
          </a:ln>
        </p:spPr>
        <p:txBody>
          <a:bodyPr wrap="square" lIns="0" tIns="0" rIns="0" bIns="0" rtlCol="0"/>
          <a:lstStyle/>
          <a:p>
            <a:endParaRPr/>
          </a:p>
        </p:txBody>
      </p:sp>
      <p:sp>
        <p:nvSpPr>
          <p:cNvPr id="1420" name="object 1420"/>
          <p:cNvSpPr/>
          <p:nvPr/>
        </p:nvSpPr>
        <p:spPr>
          <a:xfrm>
            <a:off x="5004595" y="3491888"/>
            <a:ext cx="124908" cy="0"/>
          </a:xfrm>
          <a:custGeom>
            <a:avLst/>
            <a:gdLst/>
            <a:ahLst/>
            <a:cxnLst/>
            <a:rect l="l" t="t" r="r" b="b"/>
            <a:pathLst>
              <a:path w="96520">
                <a:moveTo>
                  <a:pt x="0" y="0"/>
                </a:moveTo>
                <a:lnTo>
                  <a:pt x="96367" y="0"/>
                </a:lnTo>
              </a:path>
            </a:pathLst>
          </a:custGeom>
          <a:ln w="5257">
            <a:solidFill>
              <a:srgbClr val="FFFFFF"/>
            </a:solidFill>
          </a:ln>
        </p:spPr>
        <p:txBody>
          <a:bodyPr wrap="square" lIns="0" tIns="0" rIns="0" bIns="0" rtlCol="0"/>
          <a:lstStyle/>
          <a:p>
            <a:endParaRPr/>
          </a:p>
        </p:txBody>
      </p:sp>
      <p:sp>
        <p:nvSpPr>
          <p:cNvPr id="1421" name="object 1421"/>
          <p:cNvSpPr/>
          <p:nvPr/>
        </p:nvSpPr>
        <p:spPr>
          <a:xfrm>
            <a:off x="5005154" y="3489857"/>
            <a:ext cx="124908" cy="0"/>
          </a:xfrm>
          <a:custGeom>
            <a:avLst/>
            <a:gdLst/>
            <a:ahLst/>
            <a:cxnLst/>
            <a:rect l="l" t="t" r="r" b="b"/>
            <a:pathLst>
              <a:path w="96520">
                <a:moveTo>
                  <a:pt x="0" y="0"/>
                </a:moveTo>
                <a:lnTo>
                  <a:pt x="96431" y="0"/>
                </a:lnTo>
              </a:path>
            </a:pathLst>
          </a:custGeom>
          <a:ln w="5257">
            <a:solidFill>
              <a:srgbClr val="FFFFFF"/>
            </a:solidFill>
          </a:ln>
        </p:spPr>
        <p:txBody>
          <a:bodyPr wrap="square" lIns="0" tIns="0" rIns="0" bIns="0" rtlCol="0"/>
          <a:lstStyle/>
          <a:p>
            <a:endParaRPr/>
          </a:p>
        </p:txBody>
      </p:sp>
      <p:sp>
        <p:nvSpPr>
          <p:cNvPr id="1422" name="object 1422"/>
          <p:cNvSpPr/>
          <p:nvPr/>
        </p:nvSpPr>
        <p:spPr>
          <a:xfrm>
            <a:off x="5005698" y="3487825"/>
            <a:ext cx="124908" cy="0"/>
          </a:xfrm>
          <a:custGeom>
            <a:avLst/>
            <a:gdLst/>
            <a:ahLst/>
            <a:cxnLst/>
            <a:rect l="l" t="t" r="r" b="b"/>
            <a:pathLst>
              <a:path w="96520">
                <a:moveTo>
                  <a:pt x="0" y="0"/>
                </a:moveTo>
                <a:lnTo>
                  <a:pt x="96519" y="0"/>
                </a:lnTo>
              </a:path>
            </a:pathLst>
          </a:custGeom>
          <a:ln w="5257">
            <a:solidFill>
              <a:srgbClr val="FFFFFF"/>
            </a:solidFill>
          </a:ln>
        </p:spPr>
        <p:txBody>
          <a:bodyPr wrap="square" lIns="0" tIns="0" rIns="0" bIns="0" rtlCol="0"/>
          <a:lstStyle/>
          <a:p>
            <a:endParaRPr/>
          </a:p>
        </p:txBody>
      </p:sp>
      <p:sp>
        <p:nvSpPr>
          <p:cNvPr id="1423" name="object 1423"/>
          <p:cNvSpPr/>
          <p:nvPr/>
        </p:nvSpPr>
        <p:spPr>
          <a:xfrm>
            <a:off x="5006273" y="3485794"/>
            <a:ext cx="125730" cy="0"/>
          </a:xfrm>
          <a:custGeom>
            <a:avLst/>
            <a:gdLst/>
            <a:ahLst/>
            <a:cxnLst/>
            <a:rect l="l" t="t" r="r" b="b"/>
            <a:pathLst>
              <a:path w="97154">
                <a:moveTo>
                  <a:pt x="0" y="0"/>
                </a:moveTo>
                <a:lnTo>
                  <a:pt x="96583" y="0"/>
                </a:lnTo>
              </a:path>
            </a:pathLst>
          </a:custGeom>
          <a:ln w="5257">
            <a:solidFill>
              <a:srgbClr val="FFFFFF"/>
            </a:solidFill>
          </a:ln>
        </p:spPr>
        <p:txBody>
          <a:bodyPr wrap="square" lIns="0" tIns="0" rIns="0" bIns="0" rtlCol="0"/>
          <a:lstStyle/>
          <a:p>
            <a:endParaRPr/>
          </a:p>
        </p:txBody>
      </p:sp>
      <p:sp>
        <p:nvSpPr>
          <p:cNvPr id="1424" name="object 1424"/>
          <p:cNvSpPr/>
          <p:nvPr/>
        </p:nvSpPr>
        <p:spPr>
          <a:xfrm>
            <a:off x="5006832" y="3483767"/>
            <a:ext cx="125730" cy="0"/>
          </a:xfrm>
          <a:custGeom>
            <a:avLst/>
            <a:gdLst/>
            <a:ahLst/>
            <a:cxnLst/>
            <a:rect l="l" t="t" r="r" b="b"/>
            <a:pathLst>
              <a:path w="97154">
                <a:moveTo>
                  <a:pt x="0" y="0"/>
                </a:moveTo>
                <a:lnTo>
                  <a:pt x="96659" y="0"/>
                </a:lnTo>
              </a:path>
            </a:pathLst>
          </a:custGeom>
          <a:ln w="5270">
            <a:solidFill>
              <a:srgbClr val="FFFFFF"/>
            </a:solidFill>
          </a:ln>
        </p:spPr>
        <p:txBody>
          <a:bodyPr wrap="square" lIns="0" tIns="0" rIns="0" bIns="0" rtlCol="0"/>
          <a:lstStyle/>
          <a:p>
            <a:endParaRPr/>
          </a:p>
        </p:txBody>
      </p:sp>
      <p:sp>
        <p:nvSpPr>
          <p:cNvPr id="1425" name="object 1425"/>
          <p:cNvSpPr/>
          <p:nvPr/>
        </p:nvSpPr>
        <p:spPr>
          <a:xfrm>
            <a:off x="5007391" y="3481731"/>
            <a:ext cx="125730" cy="0"/>
          </a:xfrm>
          <a:custGeom>
            <a:avLst/>
            <a:gdLst/>
            <a:ahLst/>
            <a:cxnLst/>
            <a:rect l="l" t="t" r="r" b="b"/>
            <a:pathLst>
              <a:path w="97154">
                <a:moveTo>
                  <a:pt x="0" y="0"/>
                </a:moveTo>
                <a:lnTo>
                  <a:pt x="96710" y="0"/>
                </a:lnTo>
              </a:path>
            </a:pathLst>
          </a:custGeom>
          <a:ln w="5257">
            <a:solidFill>
              <a:srgbClr val="FFFFFF"/>
            </a:solidFill>
          </a:ln>
        </p:spPr>
        <p:txBody>
          <a:bodyPr wrap="square" lIns="0" tIns="0" rIns="0" bIns="0" rtlCol="0"/>
          <a:lstStyle/>
          <a:p>
            <a:endParaRPr/>
          </a:p>
        </p:txBody>
      </p:sp>
      <p:sp>
        <p:nvSpPr>
          <p:cNvPr id="1426" name="object 1426"/>
          <p:cNvSpPr/>
          <p:nvPr/>
        </p:nvSpPr>
        <p:spPr>
          <a:xfrm>
            <a:off x="5007933" y="3479699"/>
            <a:ext cx="125730" cy="0"/>
          </a:xfrm>
          <a:custGeom>
            <a:avLst/>
            <a:gdLst/>
            <a:ahLst/>
            <a:cxnLst/>
            <a:rect l="l" t="t" r="r" b="b"/>
            <a:pathLst>
              <a:path w="97154">
                <a:moveTo>
                  <a:pt x="0" y="0"/>
                </a:moveTo>
                <a:lnTo>
                  <a:pt x="96812" y="0"/>
                </a:lnTo>
              </a:path>
            </a:pathLst>
          </a:custGeom>
          <a:ln w="5257">
            <a:solidFill>
              <a:srgbClr val="FFFFFF"/>
            </a:solidFill>
          </a:ln>
        </p:spPr>
        <p:txBody>
          <a:bodyPr wrap="square" lIns="0" tIns="0" rIns="0" bIns="0" rtlCol="0"/>
          <a:lstStyle/>
          <a:p>
            <a:endParaRPr/>
          </a:p>
        </p:txBody>
      </p:sp>
      <p:sp>
        <p:nvSpPr>
          <p:cNvPr id="1427" name="object 1427"/>
          <p:cNvSpPr/>
          <p:nvPr/>
        </p:nvSpPr>
        <p:spPr>
          <a:xfrm>
            <a:off x="5008508" y="3477668"/>
            <a:ext cx="125730" cy="0"/>
          </a:xfrm>
          <a:custGeom>
            <a:avLst/>
            <a:gdLst/>
            <a:ahLst/>
            <a:cxnLst/>
            <a:rect l="l" t="t" r="r" b="b"/>
            <a:pathLst>
              <a:path w="97154">
                <a:moveTo>
                  <a:pt x="0" y="0"/>
                </a:moveTo>
                <a:lnTo>
                  <a:pt x="96862" y="0"/>
                </a:lnTo>
              </a:path>
            </a:pathLst>
          </a:custGeom>
          <a:ln w="5257">
            <a:solidFill>
              <a:srgbClr val="FFFFFF"/>
            </a:solidFill>
          </a:ln>
        </p:spPr>
        <p:txBody>
          <a:bodyPr wrap="square" lIns="0" tIns="0" rIns="0" bIns="0" rtlCol="0"/>
          <a:lstStyle/>
          <a:p>
            <a:endParaRPr/>
          </a:p>
        </p:txBody>
      </p:sp>
      <p:sp>
        <p:nvSpPr>
          <p:cNvPr id="1428" name="object 1428"/>
          <p:cNvSpPr/>
          <p:nvPr/>
        </p:nvSpPr>
        <p:spPr>
          <a:xfrm>
            <a:off x="5009067" y="3475631"/>
            <a:ext cx="125730" cy="0"/>
          </a:xfrm>
          <a:custGeom>
            <a:avLst/>
            <a:gdLst/>
            <a:ahLst/>
            <a:cxnLst/>
            <a:rect l="l" t="t" r="r" b="b"/>
            <a:pathLst>
              <a:path w="97154">
                <a:moveTo>
                  <a:pt x="0" y="0"/>
                </a:moveTo>
                <a:lnTo>
                  <a:pt x="96939" y="0"/>
                </a:lnTo>
              </a:path>
            </a:pathLst>
          </a:custGeom>
          <a:ln w="5245">
            <a:solidFill>
              <a:srgbClr val="FFFFFF"/>
            </a:solidFill>
          </a:ln>
        </p:spPr>
        <p:txBody>
          <a:bodyPr wrap="square" lIns="0" tIns="0" rIns="0" bIns="0" rtlCol="0"/>
          <a:lstStyle/>
          <a:p>
            <a:endParaRPr/>
          </a:p>
        </p:txBody>
      </p:sp>
      <p:sp>
        <p:nvSpPr>
          <p:cNvPr id="1429" name="object 1429"/>
          <p:cNvSpPr/>
          <p:nvPr/>
        </p:nvSpPr>
        <p:spPr>
          <a:xfrm>
            <a:off x="5009626" y="3473605"/>
            <a:ext cx="125730" cy="0"/>
          </a:xfrm>
          <a:custGeom>
            <a:avLst/>
            <a:gdLst/>
            <a:ahLst/>
            <a:cxnLst/>
            <a:rect l="l" t="t" r="r" b="b"/>
            <a:pathLst>
              <a:path w="97154">
                <a:moveTo>
                  <a:pt x="0" y="0"/>
                </a:moveTo>
                <a:lnTo>
                  <a:pt x="97015" y="0"/>
                </a:lnTo>
              </a:path>
            </a:pathLst>
          </a:custGeom>
          <a:ln w="5257">
            <a:solidFill>
              <a:srgbClr val="FFFFFF"/>
            </a:solidFill>
          </a:ln>
        </p:spPr>
        <p:txBody>
          <a:bodyPr wrap="square" lIns="0" tIns="0" rIns="0" bIns="0" rtlCol="0"/>
          <a:lstStyle/>
          <a:p>
            <a:endParaRPr/>
          </a:p>
        </p:txBody>
      </p:sp>
      <p:sp>
        <p:nvSpPr>
          <p:cNvPr id="1430" name="object 1430"/>
          <p:cNvSpPr/>
          <p:nvPr/>
        </p:nvSpPr>
        <p:spPr>
          <a:xfrm>
            <a:off x="5010168" y="3471574"/>
            <a:ext cx="125730" cy="0"/>
          </a:xfrm>
          <a:custGeom>
            <a:avLst/>
            <a:gdLst/>
            <a:ahLst/>
            <a:cxnLst/>
            <a:rect l="l" t="t" r="r" b="b"/>
            <a:pathLst>
              <a:path w="97154">
                <a:moveTo>
                  <a:pt x="0" y="0"/>
                </a:moveTo>
                <a:lnTo>
                  <a:pt x="97104" y="0"/>
                </a:lnTo>
              </a:path>
            </a:pathLst>
          </a:custGeom>
          <a:ln w="5257">
            <a:solidFill>
              <a:srgbClr val="FFFFFF"/>
            </a:solidFill>
          </a:ln>
        </p:spPr>
        <p:txBody>
          <a:bodyPr wrap="square" lIns="0" tIns="0" rIns="0" bIns="0" rtlCol="0"/>
          <a:lstStyle/>
          <a:p>
            <a:endParaRPr/>
          </a:p>
        </p:txBody>
      </p:sp>
      <p:sp>
        <p:nvSpPr>
          <p:cNvPr id="1431" name="object 1431"/>
          <p:cNvSpPr/>
          <p:nvPr/>
        </p:nvSpPr>
        <p:spPr>
          <a:xfrm>
            <a:off x="5010727" y="3469532"/>
            <a:ext cx="125730" cy="0"/>
          </a:xfrm>
          <a:custGeom>
            <a:avLst/>
            <a:gdLst/>
            <a:ahLst/>
            <a:cxnLst/>
            <a:rect l="l" t="t" r="r" b="b"/>
            <a:pathLst>
              <a:path w="97154">
                <a:moveTo>
                  <a:pt x="0" y="0"/>
                </a:moveTo>
                <a:lnTo>
                  <a:pt x="97154" y="0"/>
                </a:lnTo>
              </a:path>
            </a:pathLst>
          </a:custGeom>
          <a:ln w="5257">
            <a:solidFill>
              <a:srgbClr val="FFFFFF"/>
            </a:solidFill>
          </a:ln>
        </p:spPr>
        <p:txBody>
          <a:bodyPr wrap="square" lIns="0" tIns="0" rIns="0" bIns="0" rtlCol="0"/>
          <a:lstStyle/>
          <a:p>
            <a:endParaRPr/>
          </a:p>
        </p:txBody>
      </p:sp>
      <p:sp>
        <p:nvSpPr>
          <p:cNvPr id="1432" name="object 1432"/>
          <p:cNvSpPr/>
          <p:nvPr/>
        </p:nvSpPr>
        <p:spPr>
          <a:xfrm>
            <a:off x="5011285" y="3467511"/>
            <a:ext cx="126552" cy="0"/>
          </a:xfrm>
          <a:custGeom>
            <a:avLst/>
            <a:gdLst/>
            <a:ahLst/>
            <a:cxnLst/>
            <a:rect l="l" t="t" r="r" b="b"/>
            <a:pathLst>
              <a:path w="97789">
                <a:moveTo>
                  <a:pt x="0" y="0"/>
                </a:moveTo>
                <a:lnTo>
                  <a:pt x="97243" y="0"/>
                </a:lnTo>
              </a:path>
            </a:pathLst>
          </a:custGeom>
          <a:ln w="5257">
            <a:solidFill>
              <a:srgbClr val="FFFFFF"/>
            </a:solidFill>
          </a:ln>
        </p:spPr>
        <p:txBody>
          <a:bodyPr wrap="square" lIns="0" tIns="0" rIns="0" bIns="0" rtlCol="0"/>
          <a:lstStyle/>
          <a:p>
            <a:endParaRPr/>
          </a:p>
        </p:txBody>
      </p:sp>
      <p:sp>
        <p:nvSpPr>
          <p:cNvPr id="1433" name="object 1433"/>
          <p:cNvSpPr/>
          <p:nvPr/>
        </p:nvSpPr>
        <p:spPr>
          <a:xfrm>
            <a:off x="5011860" y="3465479"/>
            <a:ext cx="126552" cy="0"/>
          </a:xfrm>
          <a:custGeom>
            <a:avLst/>
            <a:gdLst/>
            <a:ahLst/>
            <a:cxnLst/>
            <a:rect l="l" t="t" r="r" b="b"/>
            <a:pathLst>
              <a:path w="97789">
                <a:moveTo>
                  <a:pt x="0" y="0"/>
                </a:moveTo>
                <a:lnTo>
                  <a:pt x="97294" y="0"/>
                </a:lnTo>
              </a:path>
            </a:pathLst>
          </a:custGeom>
          <a:ln w="5257">
            <a:solidFill>
              <a:srgbClr val="FFFFFF"/>
            </a:solidFill>
          </a:ln>
        </p:spPr>
        <p:txBody>
          <a:bodyPr wrap="square" lIns="0" tIns="0" rIns="0" bIns="0" rtlCol="0"/>
          <a:lstStyle/>
          <a:p>
            <a:endParaRPr/>
          </a:p>
        </p:txBody>
      </p:sp>
      <p:sp>
        <p:nvSpPr>
          <p:cNvPr id="1434" name="object 1434"/>
          <p:cNvSpPr/>
          <p:nvPr/>
        </p:nvSpPr>
        <p:spPr>
          <a:xfrm>
            <a:off x="5012402" y="3463448"/>
            <a:ext cx="126552" cy="0"/>
          </a:xfrm>
          <a:custGeom>
            <a:avLst/>
            <a:gdLst/>
            <a:ahLst/>
            <a:cxnLst/>
            <a:rect l="l" t="t" r="r" b="b"/>
            <a:pathLst>
              <a:path w="97789">
                <a:moveTo>
                  <a:pt x="0" y="0"/>
                </a:moveTo>
                <a:lnTo>
                  <a:pt x="97383" y="0"/>
                </a:lnTo>
              </a:path>
            </a:pathLst>
          </a:custGeom>
          <a:ln w="5257">
            <a:solidFill>
              <a:srgbClr val="FFFFFF"/>
            </a:solidFill>
          </a:ln>
        </p:spPr>
        <p:txBody>
          <a:bodyPr wrap="square" lIns="0" tIns="0" rIns="0" bIns="0" rtlCol="0"/>
          <a:lstStyle/>
          <a:p>
            <a:endParaRPr/>
          </a:p>
        </p:txBody>
      </p:sp>
      <p:sp>
        <p:nvSpPr>
          <p:cNvPr id="1435" name="object 1435"/>
          <p:cNvSpPr/>
          <p:nvPr/>
        </p:nvSpPr>
        <p:spPr>
          <a:xfrm>
            <a:off x="5012961" y="3461416"/>
            <a:ext cx="126552" cy="0"/>
          </a:xfrm>
          <a:custGeom>
            <a:avLst/>
            <a:gdLst/>
            <a:ahLst/>
            <a:cxnLst/>
            <a:rect l="l" t="t" r="r" b="b"/>
            <a:pathLst>
              <a:path w="97789">
                <a:moveTo>
                  <a:pt x="0" y="0"/>
                </a:moveTo>
                <a:lnTo>
                  <a:pt x="97459" y="0"/>
                </a:lnTo>
              </a:path>
            </a:pathLst>
          </a:custGeom>
          <a:ln w="5257">
            <a:solidFill>
              <a:srgbClr val="FFFFFF"/>
            </a:solidFill>
          </a:ln>
        </p:spPr>
        <p:txBody>
          <a:bodyPr wrap="square" lIns="0" tIns="0" rIns="0" bIns="0" rtlCol="0"/>
          <a:lstStyle/>
          <a:p>
            <a:endParaRPr/>
          </a:p>
        </p:txBody>
      </p:sp>
      <p:sp>
        <p:nvSpPr>
          <p:cNvPr id="1436" name="object 1436"/>
          <p:cNvSpPr/>
          <p:nvPr/>
        </p:nvSpPr>
        <p:spPr>
          <a:xfrm>
            <a:off x="5013536" y="3459375"/>
            <a:ext cx="126552" cy="0"/>
          </a:xfrm>
          <a:custGeom>
            <a:avLst/>
            <a:gdLst/>
            <a:ahLst/>
            <a:cxnLst/>
            <a:rect l="l" t="t" r="r" b="b"/>
            <a:pathLst>
              <a:path w="97789">
                <a:moveTo>
                  <a:pt x="0" y="0"/>
                </a:moveTo>
                <a:lnTo>
                  <a:pt x="97497" y="0"/>
                </a:lnTo>
              </a:path>
            </a:pathLst>
          </a:custGeom>
          <a:ln w="5257">
            <a:solidFill>
              <a:srgbClr val="FFFFFF"/>
            </a:solidFill>
          </a:ln>
        </p:spPr>
        <p:txBody>
          <a:bodyPr wrap="square" lIns="0" tIns="0" rIns="0" bIns="0" rtlCol="0"/>
          <a:lstStyle/>
          <a:p>
            <a:endParaRPr/>
          </a:p>
        </p:txBody>
      </p:sp>
      <p:sp>
        <p:nvSpPr>
          <p:cNvPr id="1437" name="object 1437"/>
          <p:cNvSpPr/>
          <p:nvPr/>
        </p:nvSpPr>
        <p:spPr>
          <a:xfrm>
            <a:off x="5014095" y="3457349"/>
            <a:ext cx="126552" cy="0"/>
          </a:xfrm>
          <a:custGeom>
            <a:avLst/>
            <a:gdLst/>
            <a:ahLst/>
            <a:cxnLst/>
            <a:rect l="l" t="t" r="r" b="b"/>
            <a:pathLst>
              <a:path w="97789">
                <a:moveTo>
                  <a:pt x="0" y="0"/>
                </a:moveTo>
                <a:lnTo>
                  <a:pt x="97599" y="0"/>
                </a:lnTo>
              </a:path>
            </a:pathLst>
          </a:custGeom>
          <a:ln w="5270">
            <a:solidFill>
              <a:srgbClr val="FFFFFF"/>
            </a:solidFill>
          </a:ln>
        </p:spPr>
        <p:txBody>
          <a:bodyPr wrap="square" lIns="0" tIns="0" rIns="0" bIns="0" rtlCol="0"/>
          <a:lstStyle/>
          <a:p>
            <a:endParaRPr/>
          </a:p>
        </p:txBody>
      </p:sp>
      <p:sp>
        <p:nvSpPr>
          <p:cNvPr id="1438" name="object 1438"/>
          <p:cNvSpPr/>
          <p:nvPr/>
        </p:nvSpPr>
        <p:spPr>
          <a:xfrm>
            <a:off x="5014637" y="3455322"/>
            <a:ext cx="126552" cy="0"/>
          </a:xfrm>
          <a:custGeom>
            <a:avLst/>
            <a:gdLst/>
            <a:ahLst/>
            <a:cxnLst/>
            <a:rect l="l" t="t" r="r" b="b"/>
            <a:pathLst>
              <a:path w="97789">
                <a:moveTo>
                  <a:pt x="0" y="0"/>
                </a:moveTo>
                <a:lnTo>
                  <a:pt x="97662" y="0"/>
                </a:lnTo>
              </a:path>
            </a:pathLst>
          </a:custGeom>
          <a:ln w="5257">
            <a:solidFill>
              <a:srgbClr val="FFFFFF"/>
            </a:solidFill>
          </a:ln>
        </p:spPr>
        <p:txBody>
          <a:bodyPr wrap="square" lIns="0" tIns="0" rIns="0" bIns="0" rtlCol="0"/>
          <a:lstStyle/>
          <a:p>
            <a:endParaRPr/>
          </a:p>
        </p:txBody>
      </p:sp>
      <p:sp>
        <p:nvSpPr>
          <p:cNvPr id="1439" name="object 1439"/>
          <p:cNvSpPr/>
          <p:nvPr/>
        </p:nvSpPr>
        <p:spPr>
          <a:xfrm>
            <a:off x="5015196" y="3453290"/>
            <a:ext cx="126552" cy="0"/>
          </a:xfrm>
          <a:custGeom>
            <a:avLst/>
            <a:gdLst/>
            <a:ahLst/>
            <a:cxnLst/>
            <a:rect l="l" t="t" r="r" b="b"/>
            <a:pathLst>
              <a:path w="97789">
                <a:moveTo>
                  <a:pt x="0" y="0"/>
                </a:moveTo>
                <a:lnTo>
                  <a:pt x="97739" y="0"/>
                </a:lnTo>
              </a:path>
            </a:pathLst>
          </a:custGeom>
          <a:ln w="5257">
            <a:solidFill>
              <a:srgbClr val="FFFFFF"/>
            </a:solidFill>
          </a:ln>
        </p:spPr>
        <p:txBody>
          <a:bodyPr wrap="square" lIns="0" tIns="0" rIns="0" bIns="0" rtlCol="0"/>
          <a:lstStyle/>
          <a:p>
            <a:endParaRPr/>
          </a:p>
        </p:txBody>
      </p:sp>
      <p:sp>
        <p:nvSpPr>
          <p:cNvPr id="1440" name="object 1440"/>
          <p:cNvSpPr/>
          <p:nvPr/>
        </p:nvSpPr>
        <p:spPr>
          <a:xfrm>
            <a:off x="5015756" y="3451259"/>
            <a:ext cx="127374" cy="0"/>
          </a:xfrm>
          <a:custGeom>
            <a:avLst/>
            <a:gdLst/>
            <a:ahLst/>
            <a:cxnLst/>
            <a:rect l="l" t="t" r="r" b="b"/>
            <a:pathLst>
              <a:path w="98425">
                <a:moveTo>
                  <a:pt x="0" y="0"/>
                </a:moveTo>
                <a:lnTo>
                  <a:pt x="97815" y="0"/>
                </a:lnTo>
              </a:path>
            </a:pathLst>
          </a:custGeom>
          <a:ln w="5283">
            <a:solidFill>
              <a:srgbClr val="FFFFFF"/>
            </a:solidFill>
          </a:ln>
        </p:spPr>
        <p:txBody>
          <a:bodyPr wrap="square" lIns="0" tIns="0" rIns="0" bIns="0" rtlCol="0"/>
          <a:lstStyle/>
          <a:p>
            <a:endParaRPr/>
          </a:p>
        </p:txBody>
      </p:sp>
      <p:sp>
        <p:nvSpPr>
          <p:cNvPr id="1441" name="object 1441"/>
          <p:cNvSpPr/>
          <p:nvPr/>
        </p:nvSpPr>
        <p:spPr>
          <a:xfrm>
            <a:off x="5016315" y="3449227"/>
            <a:ext cx="127374" cy="0"/>
          </a:xfrm>
          <a:custGeom>
            <a:avLst/>
            <a:gdLst/>
            <a:ahLst/>
            <a:cxnLst/>
            <a:rect l="l" t="t" r="r" b="b"/>
            <a:pathLst>
              <a:path w="98425">
                <a:moveTo>
                  <a:pt x="0" y="0"/>
                </a:moveTo>
                <a:lnTo>
                  <a:pt x="97878" y="0"/>
                </a:lnTo>
              </a:path>
            </a:pathLst>
          </a:custGeom>
          <a:ln w="5257">
            <a:solidFill>
              <a:srgbClr val="FFFFFF"/>
            </a:solidFill>
          </a:ln>
        </p:spPr>
        <p:txBody>
          <a:bodyPr wrap="square" lIns="0" tIns="0" rIns="0" bIns="0" rtlCol="0"/>
          <a:lstStyle/>
          <a:p>
            <a:endParaRPr/>
          </a:p>
        </p:txBody>
      </p:sp>
      <p:sp>
        <p:nvSpPr>
          <p:cNvPr id="1442" name="object 1442"/>
          <p:cNvSpPr/>
          <p:nvPr/>
        </p:nvSpPr>
        <p:spPr>
          <a:xfrm>
            <a:off x="5016889" y="3447197"/>
            <a:ext cx="127374" cy="0"/>
          </a:xfrm>
          <a:custGeom>
            <a:avLst/>
            <a:gdLst/>
            <a:ahLst/>
            <a:cxnLst/>
            <a:rect l="l" t="t" r="r" b="b"/>
            <a:pathLst>
              <a:path w="98425">
                <a:moveTo>
                  <a:pt x="0" y="0"/>
                </a:moveTo>
                <a:lnTo>
                  <a:pt x="97955" y="0"/>
                </a:lnTo>
              </a:path>
            </a:pathLst>
          </a:custGeom>
          <a:ln w="5257">
            <a:solidFill>
              <a:srgbClr val="FFFFFF"/>
            </a:solidFill>
          </a:ln>
        </p:spPr>
        <p:txBody>
          <a:bodyPr wrap="square" lIns="0" tIns="0" rIns="0" bIns="0" rtlCol="0"/>
          <a:lstStyle/>
          <a:p>
            <a:endParaRPr/>
          </a:p>
        </p:txBody>
      </p:sp>
      <p:sp>
        <p:nvSpPr>
          <p:cNvPr id="1443" name="object 1443"/>
          <p:cNvSpPr/>
          <p:nvPr/>
        </p:nvSpPr>
        <p:spPr>
          <a:xfrm>
            <a:off x="5017432" y="3445165"/>
            <a:ext cx="127374" cy="0"/>
          </a:xfrm>
          <a:custGeom>
            <a:avLst/>
            <a:gdLst/>
            <a:ahLst/>
            <a:cxnLst/>
            <a:rect l="l" t="t" r="r" b="b"/>
            <a:pathLst>
              <a:path w="98425">
                <a:moveTo>
                  <a:pt x="0" y="0"/>
                </a:moveTo>
                <a:lnTo>
                  <a:pt x="98031" y="0"/>
                </a:lnTo>
              </a:path>
            </a:pathLst>
          </a:custGeom>
          <a:ln w="5257">
            <a:solidFill>
              <a:srgbClr val="FFFFFF"/>
            </a:solidFill>
          </a:ln>
        </p:spPr>
        <p:txBody>
          <a:bodyPr wrap="square" lIns="0" tIns="0" rIns="0" bIns="0" rtlCol="0"/>
          <a:lstStyle/>
          <a:p>
            <a:endParaRPr/>
          </a:p>
        </p:txBody>
      </p:sp>
      <p:sp>
        <p:nvSpPr>
          <p:cNvPr id="1444" name="object 1444"/>
          <p:cNvSpPr/>
          <p:nvPr/>
        </p:nvSpPr>
        <p:spPr>
          <a:xfrm>
            <a:off x="5017991" y="3443134"/>
            <a:ext cx="127374" cy="0"/>
          </a:xfrm>
          <a:custGeom>
            <a:avLst/>
            <a:gdLst/>
            <a:ahLst/>
            <a:cxnLst/>
            <a:rect l="l" t="t" r="r" b="b"/>
            <a:pathLst>
              <a:path w="98425">
                <a:moveTo>
                  <a:pt x="0" y="0"/>
                </a:moveTo>
                <a:lnTo>
                  <a:pt x="98094" y="0"/>
                </a:lnTo>
              </a:path>
            </a:pathLst>
          </a:custGeom>
          <a:ln w="5257">
            <a:solidFill>
              <a:srgbClr val="FFFFFF"/>
            </a:solidFill>
          </a:ln>
        </p:spPr>
        <p:txBody>
          <a:bodyPr wrap="square" lIns="0" tIns="0" rIns="0" bIns="0" rtlCol="0"/>
          <a:lstStyle/>
          <a:p>
            <a:endParaRPr/>
          </a:p>
        </p:txBody>
      </p:sp>
      <p:sp>
        <p:nvSpPr>
          <p:cNvPr id="1445" name="object 1445"/>
          <p:cNvSpPr/>
          <p:nvPr/>
        </p:nvSpPr>
        <p:spPr>
          <a:xfrm>
            <a:off x="5018550" y="3441092"/>
            <a:ext cx="127374" cy="0"/>
          </a:xfrm>
          <a:custGeom>
            <a:avLst/>
            <a:gdLst/>
            <a:ahLst/>
            <a:cxnLst/>
            <a:rect l="l" t="t" r="r" b="b"/>
            <a:pathLst>
              <a:path w="98425">
                <a:moveTo>
                  <a:pt x="0" y="0"/>
                </a:moveTo>
                <a:lnTo>
                  <a:pt x="98183" y="0"/>
                </a:lnTo>
              </a:path>
            </a:pathLst>
          </a:custGeom>
          <a:ln w="5257">
            <a:solidFill>
              <a:srgbClr val="FFFFFF"/>
            </a:solidFill>
          </a:ln>
        </p:spPr>
        <p:txBody>
          <a:bodyPr wrap="square" lIns="0" tIns="0" rIns="0" bIns="0" rtlCol="0"/>
          <a:lstStyle/>
          <a:p>
            <a:endParaRPr/>
          </a:p>
        </p:txBody>
      </p:sp>
      <p:sp>
        <p:nvSpPr>
          <p:cNvPr id="1446" name="object 1446"/>
          <p:cNvSpPr/>
          <p:nvPr/>
        </p:nvSpPr>
        <p:spPr>
          <a:xfrm>
            <a:off x="5019124" y="3439071"/>
            <a:ext cx="127374" cy="0"/>
          </a:xfrm>
          <a:custGeom>
            <a:avLst/>
            <a:gdLst/>
            <a:ahLst/>
            <a:cxnLst/>
            <a:rect l="l" t="t" r="r" b="b"/>
            <a:pathLst>
              <a:path w="98425">
                <a:moveTo>
                  <a:pt x="0" y="0"/>
                </a:moveTo>
                <a:lnTo>
                  <a:pt x="98234" y="0"/>
                </a:lnTo>
              </a:path>
            </a:pathLst>
          </a:custGeom>
          <a:ln w="5257">
            <a:solidFill>
              <a:srgbClr val="FFFFFF"/>
            </a:solidFill>
          </a:ln>
        </p:spPr>
        <p:txBody>
          <a:bodyPr wrap="square" lIns="0" tIns="0" rIns="0" bIns="0" rtlCol="0"/>
          <a:lstStyle/>
          <a:p>
            <a:endParaRPr/>
          </a:p>
        </p:txBody>
      </p:sp>
      <p:sp>
        <p:nvSpPr>
          <p:cNvPr id="1447" name="object 1447"/>
          <p:cNvSpPr/>
          <p:nvPr/>
        </p:nvSpPr>
        <p:spPr>
          <a:xfrm>
            <a:off x="5020110" y="3437461"/>
            <a:ext cx="126552" cy="0"/>
          </a:xfrm>
          <a:custGeom>
            <a:avLst/>
            <a:gdLst/>
            <a:ahLst/>
            <a:cxnLst/>
            <a:rect l="l" t="t" r="r" b="b"/>
            <a:pathLst>
              <a:path w="97789">
                <a:moveTo>
                  <a:pt x="0" y="0"/>
                </a:moveTo>
                <a:lnTo>
                  <a:pt x="97380" y="0"/>
                </a:lnTo>
              </a:path>
            </a:pathLst>
          </a:custGeom>
          <a:ln w="3809">
            <a:solidFill>
              <a:srgbClr val="FFFFFF"/>
            </a:solidFill>
          </a:ln>
        </p:spPr>
        <p:txBody>
          <a:bodyPr wrap="square" lIns="0" tIns="0" rIns="0" bIns="0" rtlCol="0"/>
          <a:lstStyle/>
          <a:p>
            <a:endParaRPr/>
          </a:p>
        </p:txBody>
      </p:sp>
      <p:sp>
        <p:nvSpPr>
          <p:cNvPr id="1448" name="object 1448"/>
          <p:cNvSpPr/>
          <p:nvPr/>
        </p:nvSpPr>
        <p:spPr>
          <a:xfrm>
            <a:off x="5020650" y="3435498"/>
            <a:ext cx="126552" cy="0"/>
          </a:xfrm>
          <a:custGeom>
            <a:avLst/>
            <a:gdLst/>
            <a:ahLst/>
            <a:cxnLst/>
            <a:rect l="l" t="t" r="r" b="b"/>
            <a:pathLst>
              <a:path w="97789">
                <a:moveTo>
                  <a:pt x="0" y="0"/>
                </a:moveTo>
                <a:lnTo>
                  <a:pt x="97674" y="0"/>
                </a:lnTo>
              </a:path>
            </a:pathLst>
          </a:custGeom>
          <a:ln w="3175">
            <a:solidFill>
              <a:srgbClr val="FFFFFF"/>
            </a:solidFill>
          </a:ln>
        </p:spPr>
        <p:txBody>
          <a:bodyPr wrap="square" lIns="0" tIns="0" rIns="0" bIns="0" rtlCol="0"/>
          <a:lstStyle/>
          <a:p>
            <a:endParaRPr/>
          </a:p>
        </p:txBody>
      </p:sp>
      <p:sp>
        <p:nvSpPr>
          <p:cNvPr id="1449" name="object 1449"/>
          <p:cNvSpPr/>
          <p:nvPr/>
        </p:nvSpPr>
        <p:spPr>
          <a:xfrm>
            <a:off x="5020226" y="3435008"/>
            <a:ext cx="129017" cy="0"/>
          </a:xfrm>
          <a:custGeom>
            <a:avLst/>
            <a:gdLst/>
            <a:ahLst/>
            <a:cxnLst/>
            <a:rect l="l" t="t" r="r" b="b"/>
            <a:pathLst>
              <a:path w="99695">
                <a:moveTo>
                  <a:pt x="0" y="0"/>
                </a:moveTo>
                <a:lnTo>
                  <a:pt x="99225" y="0"/>
                </a:lnTo>
              </a:path>
            </a:pathLst>
          </a:custGeom>
          <a:ln w="5257">
            <a:solidFill>
              <a:srgbClr val="FFFFFF"/>
            </a:solidFill>
          </a:ln>
        </p:spPr>
        <p:txBody>
          <a:bodyPr wrap="square" lIns="0" tIns="0" rIns="0" bIns="0" rtlCol="0"/>
          <a:lstStyle/>
          <a:p>
            <a:endParaRPr/>
          </a:p>
        </p:txBody>
      </p:sp>
      <p:sp>
        <p:nvSpPr>
          <p:cNvPr id="1450" name="object 1450"/>
          <p:cNvSpPr/>
          <p:nvPr/>
        </p:nvSpPr>
        <p:spPr>
          <a:xfrm>
            <a:off x="5020784" y="3432976"/>
            <a:ext cx="129839" cy="0"/>
          </a:xfrm>
          <a:custGeom>
            <a:avLst/>
            <a:gdLst/>
            <a:ahLst/>
            <a:cxnLst/>
            <a:rect l="l" t="t" r="r" b="b"/>
            <a:pathLst>
              <a:path w="100329">
                <a:moveTo>
                  <a:pt x="0" y="0"/>
                </a:moveTo>
                <a:lnTo>
                  <a:pt x="99783" y="0"/>
                </a:lnTo>
              </a:path>
            </a:pathLst>
          </a:custGeom>
          <a:ln w="5257">
            <a:solidFill>
              <a:srgbClr val="FFFFFF"/>
            </a:solidFill>
          </a:ln>
        </p:spPr>
        <p:txBody>
          <a:bodyPr wrap="square" lIns="0" tIns="0" rIns="0" bIns="0" rtlCol="0"/>
          <a:lstStyle/>
          <a:p>
            <a:endParaRPr/>
          </a:p>
        </p:txBody>
      </p:sp>
      <p:sp>
        <p:nvSpPr>
          <p:cNvPr id="1451" name="object 1451"/>
          <p:cNvSpPr/>
          <p:nvPr/>
        </p:nvSpPr>
        <p:spPr>
          <a:xfrm>
            <a:off x="5021343" y="3430940"/>
            <a:ext cx="129839" cy="0"/>
          </a:xfrm>
          <a:custGeom>
            <a:avLst/>
            <a:gdLst/>
            <a:ahLst/>
            <a:cxnLst/>
            <a:rect l="l" t="t" r="r" b="b"/>
            <a:pathLst>
              <a:path w="100329">
                <a:moveTo>
                  <a:pt x="0" y="0"/>
                </a:moveTo>
                <a:lnTo>
                  <a:pt x="100329" y="0"/>
                </a:lnTo>
              </a:path>
            </a:pathLst>
          </a:custGeom>
          <a:ln w="5270">
            <a:solidFill>
              <a:srgbClr val="FFFFFF"/>
            </a:solidFill>
          </a:ln>
        </p:spPr>
        <p:txBody>
          <a:bodyPr wrap="square" lIns="0" tIns="0" rIns="0" bIns="0" rtlCol="0"/>
          <a:lstStyle/>
          <a:p>
            <a:endParaRPr/>
          </a:p>
        </p:txBody>
      </p:sp>
      <p:sp>
        <p:nvSpPr>
          <p:cNvPr id="1452" name="object 1452"/>
          <p:cNvSpPr/>
          <p:nvPr/>
        </p:nvSpPr>
        <p:spPr>
          <a:xfrm>
            <a:off x="5021918" y="3428904"/>
            <a:ext cx="130661" cy="0"/>
          </a:xfrm>
          <a:custGeom>
            <a:avLst/>
            <a:gdLst/>
            <a:ahLst/>
            <a:cxnLst/>
            <a:rect l="l" t="t" r="r" b="b"/>
            <a:pathLst>
              <a:path w="100964">
                <a:moveTo>
                  <a:pt x="0" y="0"/>
                </a:moveTo>
                <a:lnTo>
                  <a:pt x="100888" y="0"/>
                </a:lnTo>
              </a:path>
            </a:pathLst>
          </a:custGeom>
          <a:ln w="5257">
            <a:solidFill>
              <a:srgbClr val="FFFFFF"/>
            </a:solidFill>
          </a:ln>
        </p:spPr>
        <p:txBody>
          <a:bodyPr wrap="square" lIns="0" tIns="0" rIns="0" bIns="0" rtlCol="0"/>
          <a:lstStyle/>
          <a:p>
            <a:endParaRPr/>
          </a:p>
        </p:txBody>
      </p:sp>
      <p:sp>
        <p:nvSpPr>
          <p:cNvPr id="1453" name="object 1453"/>
          <p:cNvSpPr/>
          <p:nvPr/>
        </p:nvSpPr>
        <p:spPr>
          <a:xfrm>
            <a:off x="5022460" y="3426877"/>
            <a:ext cx="131482" cy="0"/>
          </a:xfrm>
          <a:custGeom>
            <a:avLst/>
            <a:gdLst/>
            <a:ahLst/>
            <a:cxnLst/>
            <a:rect l="l" t="t" r="r" b="b"/>
            <a:pathLst>
              <a:path w="101600">
                <a:moveTo>
                  <a:pt x="0" y="0"/>
                </a:moveTo>
                <a:lnTo>
                  <a:pt x="101447" y="0"/>
                </a:lnTo>
              </a:path>
            </a:pathLst>
          </a:custGeom>
          <a:ln w="5245">
            <a:solidFill>
              <a:srgbClr val="FFFFFF"/>
            </a:solidFill>
          </a:ln>
        </p:spPr>
        <p:txBody>
          <a:bodyPr wrap="square" lIns="0" tIns="0" rIns="0" bIns="0" rtlCol="0"/>
          <a:lstStyle/>
          <a:p>
            <a:endParaRPr/>
          </a:p>
        </p:txBody>
      </p:sp>
      <p:sp>
        <p:nvSpPr>
          <p:cNvPr id="1454" name="object 1454"/>
          <p:cNvSpPr/>
          <p:nvPr/>
        </p:nvSpPr>
        <p:spPr>
          <a:xfrm>
            <a:off x="5023020" y="3424846"/>
            <a:ext cx="132304" cy="0"/>
          </a:xfrm>
          <a:custGeom>
            <a:avLst/>
            <a:gdLst/>
            <a:ahLst/>
            <a:cxnLst/>
            <a:rect l="l" t="t" r="r" b="b"/>
            <a:pathLst>
              <a:path w="102235">
                <a:moveTo>
                  <a:pt x="0" y="0"/>
                </a:moveTo>
                <a:lnTo>
                  <a:pt x="101993" y="0"/>
                </a:lnTo>
              </a:path>
            </a:pathLst>
          </a:custGeom>
          <a:ln w="5270">
            <a:solidFill>
              <a:srgbClr val="FFFFFF"/>
            </a:solidFill>
          </a:ln>
        </p:spPr>
        <p:txBody>
          <a:bodyPr wrap="square" lIns="0" tIns="0" rIns="0" bIns="0" rtlCol="0"/>
          <a:lstStyle/>
          <a:p>
            <a:endParaRPr/>
          </a:p>
        </p:txBody>
      </p:sp>
      <p:sp>
        <p:nvSpPr>
          <p:cNvPr id="1455" name="object 1455"/>
          <p:cNvSpPr/>
          <p:nvPr/>
        </p:nvSpPr>
        <p:spPr>
          <a:xfrm>
            <a:off x="5023578" y="3422814"/>
            <a:ext cx="133126" cy="0"/>
          </a:xfrm>
          <a:custGeom>
            <a:avLst/>
            <a:gdLst/>
            <a:ahLst/>
            <a:cxnLst/>
            <a:rect l="l" t="t" r="r" b="b"/>
            <a:pathLst>
              <a:path w="102870">
                <a:moveTo>
                  <a:pt x="0" y="0"/>
                </a:moveTo>
                <a:lnTo>
                  <a:pt x="102539" y="0"/>
                </a:lnTo>
              </a:path>
            </a:pathLst>
          </a:custGeom>
          <a:ln w="5270">
            <a:solidFill>
              <a:srgbClr val="FFFFFF"/>
            </a:solidFill>
          </a:ln>
        </p:spPr>
        <p:txBody>
          <a:bodyPr wrap="square" lIns="0" tIns="0" rIns="0" bIns="0" rtlCol="0"/>
          <a:lstStyle/>
          <a:p>
            <a:endParaRPr/>
          </a:p>
        </p:txBody>
      </p:sp>
      <p:sp>
        <p:nvSpPr>
          <p:cNvPr id="1456" name="object 1456"/>
          <p:cNvSpPr/>
          <p:nvPr/>
        </p:nvSpPr>
        <p:spPr>
          <a:xfrm>
            <a:off x="5024138" y="3420788"/>
            <a:ext cx="133948" cy="0"/>
          </a:xfrm>
          <a:custGeom>
            <a:avLst/>
            <a:gdLst/>
            <a:ahLst/>
            <a:cxnLst/>
            <a:rect l="l" t="t" r="r" b="b"/>
            <a:pathLst>
              <a:path w="103504">
                <a:moveTo>
                  <a:pt x="0" y="0"/>
                </a:moveTo>
                <a:lnTo>
                  <a:pt x="103111" y="0"/>
                </a:lnTo>
              </a:path>
            </a:pathLst>
          </a:custGeom>
          <a:ln w="5257">
            <a:solidFill>
              <a:srgbClr val="FFFFFF"/>
            </a:solidFill>
          </a:ln>
        </p:spPr>
        <p:txBody>
          <a:bodyPr wrap="square" lIns="0" tIns="0" rIns="0" bIns="0" rtlCol="0"/>
          <a:lstStyle/>
          <a:p>
            <a:endParaRPr/>
          </a:p>
        </p:txBody>
      </p:sp>
      <p:sp>
        <p:nvSpPr>
          <p:cNvPr id="1457" name="object 1457"/>
          <p:cNvSpPr/>
          <p:nvPr/>
        </p:nvSpPr>
        <p:spPr>
          <a:xfrm>
            <a:off x="5024697" y="3418752"/>
            <a:ext cx="134768" cy="0"/>
          </a:xfrm>
          <a:custGeom>
            <a:avLst/>
            <a:gdLst/>
            <a:ahLst/>
            <a:cxnLst/>
            <a:rect l="l" t="t" r="r" b="b"/>
            <a:pathLst>
              <a:path w="104139">
                <a:moveTo>
                  <a:pt x="0" y="0"/>
                </a:moveTo>
                <a:lnTo>
                  <a:pt x="103670" y="0"/>
                </a:lnTo>
              </a:path>
            </a:pathLst>
          </a:custGeom>
          <a:ln w="5270">
            <a:solidFill>
              <a:srgbClr val="FFFFFF"/>
            </a:solidFill>
          </a:ln>
        </p:spPr>
        <p:txBody>
          <a:bodyPr wrap="square" lIns="0" tIns="0" rIns="0" bIns="0" rtlCol="0"/>
          <a:lstStyle/>
          <a:p>
            <a:endParaRPr/>
          </a:p>
        </p:txBody>
      </p:sp>
      <p:sp>
        <p:nvSpPr>
          <p:cNvPr id="1458" name="object 1458"/>
          <p:cNvSpPr/>
          <p:nvPr/>
        </p:nvSpPr>
        <p:spPr>
          <a:xfrm>
            <a:off x="5025256" y="3416720"/>
            <a:ext cx="135591" cy="0"/>
          </a:xfrm>
          <a:custGeom>
            <a:avLst/>
            <a:gdLst/>
            <a:ahLst/>
            <a:cxnLst/>
            <a:rect l="l" t="t" r="r" b="b"/>
            <a:pathLst>
              <a:path w="104775">
                <a:moveTo>
                  <a:pt x="0" y="0"/>
                </a:moveTo>
                <a:lnTo>
                  <a:pt x="104216" y="0"/>
                </a:lnTo>
              </a:path>
            </a:pathLst>
          </a:custGeom>
          <a:ln w="5270">
            <a:solidFill>
              <a:srgbClr val="FFFFFF"/>
            </a:solidFill>
          </a:ln>
        </p:spPr>
        <p:txBody>
          <a:bodyPr wrap="square" lIns="0" tIns="0" rIns="0" bIns="0" rtlCol="0"/>
          <a:lstStyle/>
          <a:p>
            <a:endParaRPr/>
          </a:p>
        </p:txBody>
      </p:sp>
      <p:sp>
        <p:nvSpPr>
          <p:cNvPr id="1459" name="object 1459"/>
          <p:cNvSpPr/>
          <p:nvPr/>
        </p:nvSpPr>
        <p:spPr>
          <a:xfrm>
            <a:off x="5025814" y="3414689"/>
            <a:ext cx="135591" cy="0"/>
          </a:xfrm>
          <a:custGeom>
            <a:avLst/>
            <a:gdLst/>
            <a:ahLst/>
            <a:cxnLst/>
            <a:rect l="l" t="t" r="r" b="b"/>
            <a:pathLst>
              <a:path w="104775">
                <a:moveTo>
                  <a:pt x="0" y="0"/>
                </a:moveTo>
                <a:lnTo>
                  <a:pt x="104762" y="0"/>
                </a:lnTo>
              </a:path>
            </a:pathLst>
          </a:custGeom>
          <a:ln w="5270">
            <a:solidFill>
              <a:srgbClr val="FFFFFF"/>
            </a:solidFill>
          </a:ln>
        </p:spPr>
        <p:txBody>
          <a:bodyPr wrap="square" lIns="0" tIns="0" rIns="0" bIns="0" rtlCol="0"/>
          <a:lstStyle/>
          <a:p>
            <a:endParaRPr/>
          </a:p>
        </p:txBody>
      </p:sp>
      <p:sp>
        <p:nvSpPr>
          <p:cNvPr id="1460" name="object 1460"/>
          <p:cNvSpPr/>
          <p:nvPr/>
        </p:nvSpPr>
        <p:spPr>
          <a:xfrm>
            <a:off x="5026372" y="3412663"/>
            <a:ext cx="136413" cy="0"/>
          </a:xfrm>
          <a:custGeom>
            <a:avLst/>
            <a:gdLst/>
            <a:ahLst/>
            <a:cxnLst/>
            <a:rect l="l" t="t" r="r" b="b"/>
            <a:pathLst>
              <a:path w="105410">
                <a:moveTo>
                  <a:pt x="0" y="0"/>
                </a:moveTo>
                <a:lnTo>
                  <a:pt x="105321" y="0"/>
                </a:lnTo>
              </a:path>
            </a:pathLst>
          </a:custGeom>
          <a:ln w="5257">
            <a:solidFill>
              <a:srgbClr val="FFFFFF"/>
            </a:solidFill>
          </a:ln>
        </p:spPr>
        <p:txBody>
          <a:bodyPr wrap="square" lIns="0" tIns="0" rIns="0" bIns="0" rtlCol="0"/>
          <a:lstStyle/>
          <a:p>
            <a:endParaRPr/>
          </a:p>
        </p:txBody>
      </p:sp>
      <p:sp>
        <p:nvSpPr>
          <p:cNvPr id="1461" name="object 1461"/>
          <p:cNvSpPr/>
          <p:nvPr/>
        </p:nvSpPr>
        <p:spPr>
          <a:xfrm>
            <a:off x="5026949" y="3410631"/>
            <a:ext cx="137235" cy="0"/>
          </a:xfrm>
          <a:custGeom>
            <a:avLst/>
            <a:gdLst/>
            <a:ahLst/>
            <a:cxnLst/>
            <a:rect l="l" t="t" r="r" b="b"/>
            <a:pathLst>
              <a:path w="106045">
                <a:moveTo>
                  <a:pt x="0" y="0"/>
                </a:moveTo>
                <a:lnTo>
                  <a:pt x="105854" y="0"/>
                </a:lnTo>
              </a:path>
            </a:pathLst>
          </a:custGeom>
          <a:ln w="5257">
            <a:solidFill>
              <a:srgbClr val="FFFFFF"/>
            </a:solidFill>
          </a:ln>
        </p:spPr>
        <p:txBody>
          <a:bodyPr wrap="square" lIns="0" tIns="0" rIns="0" bIns="0" rtlCol="0"/>
          <a:lstStyle/>
          <a:p>
            <a:endParaRPr/>
          </a:p>
        </p:txBody>
      </p:sp>
      <p:sp>
        <p:nvSpPr>
          <p:cNvPr id="1462" name="object 1462"/>
          <p:cNvSpPr/>
          <p:nvPr/>
        </p:nvSpPr>
        <p:spPr>
          <a:xfrm>
            <a:off x="5027491" y="3408600"/>
            <a:ext cx="138056" cy="0"/>
          </a:xfrm>
          <a:custGeom>
            <a:avLst/>
            <a:gdLst/>
            <a:ahLst/>
            <a:cxnLst/>
            <a:rect l="l" t="t" r="r" b="b"/>
            <a:pathLst>
              <a:path w="106679">
                <a:moveTo>
                  <a:pt x="0" y="0"/>
                </a:moveTo>
                <a:lnTo>
                  <a:pt x="106425" y="0"/>
                </a:lnTo>
              </a:path>
            </a:pathLst>
          </a:custGeom>
          <a:ln w="5257">
            <a:solidFill>
              <a:srgbClr val="FFFFFF"/>
            </a:solidFill>
          </a:ln>
        </p:spPr>
        <p:txBody>
          <a:bodyPr wrap="square" lIns="0" tIns="0" rIns="0" bIns="0" rtlCol="0"/>
          <a:lstStyle/>
          <a:p>
            <a:endParaRPr/>
          </a:p>
        </p:txBody>
      </p:sp>
      <p:sp>
        <p:nvSpPr>
          <p:cNvPr id="1463" name="object 1463"/>
          <p:cNvSpPr/>
          <p:nvPr/>
        </p:nvSpPr>
        <p:spPr>
          <a:xfrm>
            <a:off x="5028048" y="3406568"/>
            <a:ext cx="138877" cy="0"/>
          </a:xfrm>
          <a:custGeom>
            <a:avLst/>
            <a:gdLst/>
            <a:ahLst/>
            <a:cxnLst/>
            <a:rect l="l" t="t" r="r" b="b"/>
            <a:pathLst>
              <a:path w="107314">
                <a:moveTo>
                  <a:pt x="0" y="0"/>
                </a:moveTo>
                <a:lnTo>
                  <a:pt x="106984" y="0"/>
                </a:lnTo>
              </a:path>
            </a:pathLst>
          </a:custGeom>
          <a:ln w="5257">
            <a:solidFill>
              <a:srgbClr val="FFFFFF"/>
            </a:solidFill>
          </a:ln>
        </p:spPr>
        <p:txBody>
          <a:bodyPr wrap="square" lIns="0" tIns="0" rIns="0" bIns="0" rtlCol="0"/>
          <a:lstStyle/>
          <a:p>
            <a:endParaRPr/>
          </a:p>
        </p:txBody>
      </p:sp>
      <p:sp>
        <p:nvSpPr>
          <p:cNvPr id="1464" name="object 1464"/>
          <p:cNvSpPr/>
          <p:nvPr/>
        </p:nvSpPr>
        <p:spPr>
          <a:xfrm>
            <a:off x="5028592" y="3404537"/>
            <a:ext cx="139700" cy="0"/>
          </a:xfrm>
          <a:custGeom>
            <a:avLst/>
            <a:gdLst/>
            <a:ahLst/>
            <a:cxnLst/>
            <a:rect l="l" t="t" r="r" b="b"/>
            <a:pathLst>
              <a:path w="107950">
                <a:moveTo>
                  <a:pt x="0" y="0"/>
                </a:moveTo>
                <a:lnTo>
                  <a:pt x="107543" y="0"/>
                </a:lnTo>
              </a:path>
            </a:pathLst>
          </a:custGeom>
          <a:ln w="5257">
            <a:solidFill>
              <a:srgbClr val="FFFFFF"/>
            </a:solidFill>
          </a:ln>
        </p:spPr>
        <p:txBody>
          <a:bodyPr wrap="square" lIns="0" tIns="0" rIns="0" bIns="0" rtlCol="0"/>
          <a:lstStyle/>
          <a:p>
            <a:endParaRPr/>
          </a:p>
        </p:txBody>
      </p:sp>
      <p:sp>
        <p:nvSpPr>
          <p:cNvPr id="1465" name="object 1465"/>
          <p:cNvSpPr/>
          <p:nvPr/>
        </p:nvSpPr>
        <p:spPr>
          <a:xfrm>
            <a:off x="5029167" y="3402495"/>
            <a:ext cx="140522" cy="0"/>
          </a:xfrm>
          <a:custGeom>
            <a:avLst/>
            <a:gdLst/>
            <a:ahLst/>
            <a:cxnLst/>
            <a:rect l="l" t="t" r="r" b="b"/>
            <a:pathLst>
              <a:path w="108585">
                <a:moveTo>
                  <a:pt x="0" y="0"/>
                </a:moveTo>
                <a:lnTo>
                  <a:pt x="108102" y="0"/>
                </a:lnTo>
              </a:path>
            </a:pathLst>
          </a:custGeom>
          <a:ln w="5257">
            <a:solidFill>
              <a:srgbClr val="FFFFFF"/>
            </a:solidFill>
          </a:ln>
        </p:spPr>
        <p:txBody>
          <a:bodyPr wrap="square" lIns="0" tIns="0" rIns="0" bIns="0" rtlCol="0"/>
          <a:lstStyle/>
          <a:p>
            <a:endParaRPr/>
          </a:p>
        </p:txBody>
      </p:sp>
      <p:sp>
        <p:nvSpPr>
          <p:cNvPr id="1466" name="object 1466"/>
          <p:cNvSpPr/>
          <p:nvPr/>
        </p:nvSpPr>
        <p:spPr>
          <a:xfrm>
            <a:off x="5029725" y="3400474"/>
            <a:ext cx="141344" cy="0"/>
          </a:xfrm>
          <a:custGeom>
            <a:avLst/>
            <a:gdLst/>
            <a:ahLst/>
            <a:cxnLst/>
            <a:rect l="l" t="t" r="r" b="b"/>
            <a:pathLst>
              <a:path w="109220">
                <a:moveTo>
                  <a:pt x="0" y="0"/>
                </a:moveTo>
                <a:lnTo>
                  <a:pt x="108635" y="0"/>
                </a:lnTo>
              </a:path>
            </a:pathLst>
          </a:custGeom>
          <a:ln w="5257">
            <a:solidFill>
              <a:srgbClr val="FFFFFF"/>
            </a:solidFill>
          </a:ln>
        </p:spPr>
        <p:txBody>
          <a:bodyPr wrap="square" lIns="0" tIns="0" rIns="0" bIns="0" rtlCol="0"/>
          <a:lstStyle/>
          <a:p>
            <a:endParaRPr/>
          </a:p>
        </p:txBody>
      </p:sp>
      <p:sp>
        <p:nvSpPr>
          <p:cNvPr id="1467" name="object 1467"/>
          <p:cNvSpPr/>
          <p:nvPr/>
        </p:nvSpPr>
        <p:spPr>
          <a:xfrm>
            <a:off x="5030252" y="3398438"/>
            <a:ext cx="142165" cy="0"/>
          </a:xfrm>
          <a:custGeom>
            <a:avLst/>
            <a:gdLst/>
            <a:ahLst/>
            <a:cxnLst/>
            <a:rect l="l" t="t" r="r" b="b"/>
            <a:pathLst>
              <a:path w="109854">
                <a:moveTo>
                  <a:pt x="0" y="0"/>
                </a:moveTo>
                <a:lnTo>
                  <a:pt x="109232" y="0"/>
                </a:lnTo>
              </a:path>
            </a:pathLst>
          </a:custGeom>
          <a:ln w="5245">
            <a:solidFill>
              <a:srgbClr val="FFFFFF"/>
            </a:solidFill>
          </a:ln>
        </p:spPr>
        <p:txBody>
          <a:bodyPr wrap="square" lIns="0" tIns="0" rIns="0" bIns="0" rtlCol="0"/>
          <a:lstStyle/>
          <a:p>
            <a:endParaRPr/>
          </a:p>
        </p:txBody>
      </p:sp>
      <p:sp>
        <p:nvSpPr>
          <p:cNvPr id="1468" name="object 1468"/>
          <p:cNvSpPr/>
          <p:nvPr/>
        </p:nvSpPr>
        <p:spPr>
          <a:xfrm>
            <a:off x="5030695" y="3396401"/>
            <a:ext cx="142986" cy="0"/>
          </a:xfrm>
          <a:custGeom>
            <a:avLst/>
            <a:gdLst/>
            <a:ahLst/>
            <a:cxnLst/>
            <a:rect l="l" t="t" r="r" b="b"/>
            <a:pathLst>
              <a:path w="110489">
                <a:moveTo>
                  <a:pt x="0" y="0"/>
                </a:moveTo>
                <a:lnTo>
                  <a:pt x="109867" y="0"/>
                </a:lnTo>
              </a:path>
            </a:pathLst>
          </a:custGeom>
          <a:ln w="5257">
            <a:solidFill>
              <a:srgbClr val="FFFFFF"/>
            </a:solidFill>
          </a:ln>
        </p:spPr>
        <p:txBody>
          <a:bodyPr wrap="square" lIns="0" tIns="0" rIns="0" bIns="0" rtlCol="0"/>
          <a:lstStyle/>
          <a:p>
            <a:endParaRPr/>
          </a:p>
        </p:txBody>
      </p:sp>
      <p:sp>
        <p:nvSpPr>
          <p:cNvPr id="1469" name="object 1469"/>
          <p:cNvSpPr/>
          <p:nvPr/>
        </p:nvSpPr>
        <p:spPr>
          <a:xfrm>
            <a:off x="5031156" y="3394370"/>
            <a:ext cx="143809" cy="0"/>
          </a:xfrm>
          <a:custGeom>
            <a:avLst/>
            <a:gdLst/>
            <a:ahLst/>
            <a:cxnLst/>
            <a:rect l="l" t="t" r="r" b="b"/>
            <a:pathLst>
              <a:path w="111125">
                <a:moveTo>
                  <a:pt x="0" y="0"/>
                </a:moveTo>
                <a:lnTo>
                  <a:pt x="110502" y="0"/>
                </a:lnTo>
              </a:path>
            </a:pathLst>
          </a:custGeom>
          <a:ln w="5257">
            <a:solidFill>
              <a:srgbClr val="FFFFFF"/>
            </a:solidFill>
          </a:ln>
        </p:spPr>
        <p:txBody>
          <a:bodyPr wrap="square" lIns="0" tIns="0" rIns="0" bIns="0" rtlCol="0"/>
          <a:lstStyle/>
          <a:p>
            <a:endParaRPr/>
          </a:p>
        </p:txBody>
      </p:sp>
      <p:sp>
        <p:nvSpPr>
          <p:cNvPr id="1470" name="object 1470"/>
          <p:cNvSpPr/>
          <p:nvPr/>
        </p:nvSpPr>
        <p:spPr>
          <a:xfrm>
            <a:off x="5031632" y="3392343"/>
            <a:ext cx="143809" cy="0"/>
          </a:xfrm>
          <a:custGeom>
            <a:avLst/>
            <a:gdLst/>
            <a:ahLst/>
            <a:cxnLst/>
            <a:rect l="l" t="t" r="r" b="b"/>
            <a:pathLst>
              <a:path w="111125">
                <a:moveTo>
                  <a:pt x="0" y="0"/>
                </a:moveTo>
                <a:lnTo>
                  <a:pt x="111125" y="0"/>
                </a:lnTo>
              </a:path>
            </a:pathLst>
          </a:custGeom>
          <a:ln w="5245">
            <a:solidFill>
              <a:srgbClr val="FFFFFF"/>
            </a:solidFill>
          </a:ln>
        </p:spPr>
        <p:txBody>
          <a:bodyPr wrap="square" lIns="0" tIns="0" rIns="0" bIns="0" rtlCol="0"/>
          <a:lstStyle/>
          <a:p>
            <a:endParaRPr/>
          </a:p>
        </p:txBody>
      </p:sp>
      <p:sp>
        <p:nvSpPr>
          <p:cNvPr id="1471" name="object 1471"/>
          <p:cNvSpPr/>
          <p:nvPr/>
        </p:nvSpPr>
        <p:spPr>
          <a:xfrm>
            <a:off x="5032059" y="3390307"/>
            <a:ext cx="144631" cy="0"/>
          </a:xfrm>
          <a:custGeom>
            <a:avLst/>
            <a:gdLst/>
            <a:ahLst/>
            <a:cxnLst/>
            <a:rect l="l" t="t" r="r" b="b"/>
            <a:pathLst>
              <a:path w="111760">
                <a:moveTo>
                  <a:pt x="0" y="0"/>
                </a:moveTo>
                <a:lnTo>
                  <a:pt x="111760" y="0"/>
                </a:lnTo>
              </a:path>
            </a:pathLst>
          </a:custGeom>
          <a:ln w="5257">
            <a:solidFill>
              <a:srgbClr val="FFFFFF"/>
            </a:solidFill>
          </a:ln>
        </p:spPr>
        <p:txBody>
          <a:bodyPr wrap="square" lIns="0" tIns="0" rIns="0" bIns="0" rtlCol="0"/>
          <a:lstStyle/>
          <a:p>
            <a:endParaRPr/>
          </a:p>
        </p:txBody>
      </p:sp>
      <p:sp>
        <p:nvSpPr>
          <p:cNvPr id="1472" name="object 1472"/>
          <p:cNvSpPr/>
          <p:nvPr/>
        </p:nvSpPr>
        <p:spPr>
          <a:xfrm>
            <a:off x="5032503" y="3388280"/>
            <a:ext cx="146274" cy="0"/>
          </a:xfrm>
          <a:custGeom>
            <a:avLst/>
            <a:gdLst/>
            <a:ahLst/>
            <a:cxnLst/>
            <a:rect l="l" t="t" r="r" b="b"/>
            <a:pathLst>
              <a:path w="113029">
                <a:moveTo>
                  <a:pt x="0" y="0"/>
                </a:moveTo>
                <a:lnTo>
                  <a:pt x="112420" y="0"/>
                </a:lnTo>
              </a:path>
            </a:pathLst>
          </a:custGeom>
          <a:ln w="5270">
            <a:solidFill>
              <a:srgbClr val="FFFFFF"/>
            </a:solidFill>
          </a:ln>
        </p:spPr>
        <p:txBody>
          <a:bodyPr wrap="square" lIns="0" tIns="0" rIns="0" bIns="0" rtlCol="0"/>
          <a:lstStyle/>
          <a:p>
            <a:endParaRPr/>
          </a:p>
        </p:txBody>
      </p:sp>
      <p:sp>
        <p:nvSpPr>
          <p:cNvPr id="1473" name="object 1473"/>
          <p:cNvSpPr/>
          <p:nvPr/>
        </p:nvSpPr>
        <p:spPr>
          <a:xfrm>
            <a:off x="5032963" y="3386254"/>
            <a:ext cx="146274" cy="0"/>
          </a:xfrm>
          <a:custGeom>
            <a:avLst/>
            <a:gdLst/>
            <a:ahLst/>
            <a:cxnLst/>
            <a:rect l="l" t="t" r="r" b="b"/>
            <a:pathLst>
              <a:path w="113029">
                <a:moveTo>
                  <a:pt x="0" y="0"/>
                </a:moveTo>
                <a:lnTo>
                  <a:pt x="113030" y="0"/>
                </a:lnTo>
              </a:path>
            </a:pathLst>
          </a:custGeom>
          <a:ln w="5257">
            <a:solidFill>
              <a:srgbClr val="FFFFFF"/>
            </a:solidFill>
          </a:ln>
        </p:spPr>
        <p:txBody>
          <a:bodyPr wrap="square" lIns="0" tIns="0" rIns="0" bIns="0" rtlCol="0"/>
          <a:lstStyle/>
          <a:p>
            <a:endParaRPr/>
          </a:p>
        </p:txBody>
      </p:sp>
      <p:sp>
        <p:nvSpPr>
          <p:cNvPr id="1474" name="object 1474"/>
          <p:cNvSpPr/>
          <p:nvPr/>
        </p:nvSpPr>
        <p:spPr>
          <a:xfrm>
            <a:off x="5033423" y="3384218"/>
            <a:ext cx="147918" cy="0"/>
          </a:xfrm>
          <a:custGeom>
            <a:avLst/>
            <a:gdLst/>
            <a:ahLst/>
            <a:cxnLst/>
            <a:rect l="l" t="t" r="r" b="b"/>
            <a:pathLst>
              <a:path w="114300">
                <a:moveTo>
                  <a:pt x="0" y="0"/>
                </a:moveTo>
                <a:lnTo>
                  <a:pt x="113677" y="0"/>
                </a:lnTo>
              </a:path>
            </a:pathLst>
          </a:custGeom>
          <a:ln w="5270">
            <a:solidFill>
              <a:srgbClr val="FFFFFF"/>
            </a:solidFill>
          </a:ln>
        </p:spPr>
        <p:txBody>
          <a:bodyPr wrap="square" lIns="0" tIns="0" rIns="0" bIns="0" rtlCol="0"/>
          <a:lstStyle/>
          <a:p>
            <a:endParaRPr/>
          </a:p>
        </p:txBody>
      </p:sp>
      <p:sp>
        <p:nvSpPr>
          <p:cNvPr id="1475" name="object 1475"/>
          <p:cNvSpPr/>
          <p:nvPr/>
        </p:nvSpPr>
        <p:spPr>
          <a:xfrm>
            <a:off x="5033867" y="3382186"/>
            <a:ext cx="148739" cy="0"/>
          </a:xfrm>
          <a:custGeom>
            <a:avLst/>
            <a:gdLst/>
            <a:ahLst/>
            <a:cxnLst/>
            <a:rect l="l" t="t" r="r" b="b"/>
            <a:pathLst>
              <a:path w="114935">
                <a:moveTo>
                  <a:pt x="0" y="0"/>
                </a:moveTo>
                <a:lnTo>
                  <a:pt x="114312" y="0"/>
                </a:lnTo>
              </a:path>
            </a:pathLst>
          </a:custGeom>
          <a:ln w="5270">
            <a:solidFill>
              <a:srgbClr val="FFFFFF"/>
            </a:solidFill>
          </a:ln>
        </p:spPr>
        <p:txBody>
          <a:bodyPr wrap="square" lIns="0" tIns="0" rIns="0" bIns="0" rtlCol="0"/>
          <a:lstStyle/>
          <a:p>
            <a:endParaRPr/>
          </a:p>
        </p:txBody>
      </p:sp>
      <p:sp>
        <p:nvSpPr>
          <p:cNvPr id="1476" name="object 1476"/>
          <p:cNvSpPr/>
          <p:nvPr/>
        </p:nvSpPr>
        <p:spPr>
          <a:xfrm>
            <a:off x="5034344" y="3380155"/>
            <a:ext cx="148739" cy="0"/>
          </a:xfrm>
          <a:custGeom>
            <a:avLst/>
            <a:gdLst/>
            <a:ahLst/>
            <a:cxnLst/>
            <a:rect l="l" t="t" r="r" b="b"/>
            <a:pathLst>
              <a:path w="114935">
                <a:moveTo>
                  <a:pt x="0" y="0"/>
                </a:moveTo>
                <a:lnTo>
                  <a:pt x="114934" y="0"/>
                </a:lnTo>
              </a:path>
            </a:pathLst>
          </a:custGeom>
          <a:ln w="5270">
            <a:solidFill>
              <a:srgbClr val="FFFFFF"/>
            </a:solidFill>
          </a:ln>
        </p:spPr>
        <p:txBody>
          <a:bodyPr wrap="square" lIns="0" tIns="0" rIns="0" bIns="0" rtlCol="0"/>
          <a:lstStyle/>
          <a:p>
            <a:endParaRPr/>
          </a:p>
        </p:txBody>
      </p:sp>
      <p:sp>
        <p:nvSpPr>
          <p:cNvPr id="1477" name="object 1477"/>
          <p:cNvSpPr/>
          <p:nvPr/>
        </p:nvSpPr>
        <p:spPr>
          <a:xfrm>
            <a:off x="5034787" y="3378123"/>
            <a:ext cx="149561" cy="0"/>
          </a:xfrm>
          <a:custGeom>
            <a:avLst/>
            <a:gdLst/>
            <a:ahLst/>
            <a:cxnLst/>
            <a:rect l="l" t="t" r="r" b="b"/>
            <a:pathLst>
              <a:path w="115570">
                <a:moveTo>
                  <a:pt x="0" y="0"/>
                </a:moveTo>
                <a:lnTo>
                  <a:pt x="115570" y="0"/>
                </a:lnTo>
              </a:path>
            </a:pathLst>
          </a:custGeom>
          <a:ln w="5270">
            <a:solidFill>
              <a:srgbClr val="FFFFFF"/>
            </a:solidFill>
          </a:ln>
        </p:spPr>
        <p:txBody>
          <a:bodyPr wrap="square" lIns="0" tIns="0" rIns="0" bIns="0" rtlCol="0"/>
          <a:lstStyle/>
          <a:p>
            <a:endParaRPr/>
          </a:p>
        </p:txBody>
      </p:sp>
      <p:sp>
        <p:nvSpPr>
          <p:cNvPr id="1478" name="object 1478"/>
          <p:cNvSpPr/>
          <p:nvPr/>
        </p:nvSpPr>
        <p:spPr>
          <a:xfrm>
            <a:off x="5035231" y="3376096"/>
            <a:ext cx="151203" cy="0"/>
          </a:xfrm>
          <a:custGeom>
            <a:avLst/>
            <a:gdLst/>
            <a:ahLst/>
            <a:cxnLst/>
            <a:rect l="l" t="t" r="r" b="b"/>
            <a:pathLst>
              <a:path w="116839">
                <a:moveTo>
                  <a:pt x="0" y="0"/>
                </a:moveTo>
                <a:lnTo>
                  <a:pt x="116217" y="0"/>
                </a:lnTo>
              </a:path>
            </a:pathLst>
          </a:custGeom>
          <a:ln w="5257">
            <a:solidFill>
              <a:srgbClr val="FFFFFF"/>
            </a:solidFill>
          </a:ln>
        </p:spPr>
        <p:txBody>
          <a:bodyPr wrap="square" lIns="0" tIns="0" rIns="0" bIns="0" rtlCol="0"/>
          <a:lstStyle/>
          <a:p>
            <a:endParaRPr/>
          </a:p>
        </p:txBody>
      </p:sp>
      <p:sp>
        <p:nvSpPr>
          <p:cNvPr id="1479" name="object 1479"/>
          <p:cNvSpPr/>
          <p:nvPr/>
        </p:nvSpPr>
        <p:spPr>
          <a:xfrm>
            <a:off x="5035692" y="3374055"/>
            <a:ext cx="152026" cy="0"/>
          </a:xfrm>
          <a:custGeom>
            <a:avLst/>
            <a:gdLst/>
            <a:ahLst/>
            <a:cxnLst/>
            <a:rect l="l" t="t" r="r" b="b"/>
            <a:pathLst>
              <a:path w="117475">
                <a:moveTo>
                  <a:pt x="0" y="0"/>
                </a:moveTo>
                <a:lnTo>
                  <a:pt x="116865" y="0"/>
                </a:lnTo>
              </a:path>
            </a:pathLst>
          </a:custGeom>
          <a:ln w="5257">
            <a:solidFill>
              <a:srgbClr val="FFFFFF"/>
            </a:solidFill>
          </a:ln>
        </p:spPr>
        <p:txBody>
          <a:bodyPr wrap="square" lIns="0" tIns="0" rIns="0" bIns="0" rtlCol="0"/>
          <a:lstStyle/>
          <a:p>
            <a:endParaRPr/>
          </a:p>
        </p:txBody>
      </p:sp>
      <p:sp>
        <p:nvSpPr>
          <p:cNvPr id="1480" name="object 1480"/>
          <p:cNvSpPr/>
          <p:nvPr/>
        </p:nvSpPr>
        <p:spPr>
          <a:xfrm>
            <a:off x="5036153" y="3372024"/>
            <a:ext cx="152026" cy="0"/>
          </a:xfrm>
          <a:custGeom>
            <a:avLst/>
            <a:gdLst/>
            <a:ahLst/>
            <a:cxnLst/>
            <a:rect l="l" t="t" r="r" b="b"/>
            <a:pathLst>
              <a:path w="117475">
                <a:moveTo>
                  <a:pt x="0" y="0"/>
                </a:moveTo>
                <a:lnTo>
                  <a:pt x="117475" y="0"/>
                </a:lnTo>
              </a:path>
            </a:pathLst>
          </a:custGeom>
          <a:ln w="5257">
            <a:solidFill>
              <a:srgbClr val="FFFFFF"/>
            </a:solidFill>
          </a:ln>
        </p:spPr>
        <p:txBody>
          <a:bodyPr wrap="square" lIns="0" tIns="0" rIns="0" bIns="0" rtlCol="0"/>
          <a:lstStyle/>
          <a:p>
            <a:endParaRPr/>
          </a:p>
        </p:txBody>
      </p:sp>
      <p:sp>
        <p:nvSpPr>
          <p:cNvPr id="1481" name="object 1481"/>
          <p:cNvSpPr/>
          <p:nvPr/>
        </p:nvSpPr>
        <p:spPr>
          <a:xfrm>
            <a:off x="5036612" y="3369987"/>
            <a:ext cx="153670" cy="0"/>
          </a:xfrm>
          <a:custGeom>
            <a:avLst/>
            <a:gdLst/>
            <a:ahLst/>
            <a:cxnLst/>
            <a:rect l="l" t="t" r="r" b="b"/>
            <a:pathLst>
              <a:path w="118745">
                <a:moveTo>
                  <a:pt x="0" y="0"/>
                </a:moveTo>
                <a:lnTo>
                  <a:pt x="118122" y="0"/>
                </a:lnTo>
              </a:path>
            </a:pathLst>
          </a:custGeom>
          <a:ln w="5245">
            <a:solidFill>
              <a:srgbClr val="FFFFFF"/>
            </a:solidFill>
          </a:ln>
        </p:spPr>
        <p:txBody>
          <a:bodyPr wrap="square" lIns="0" tIns="0" rIns="0" bIns="0" rtlCol="0"/>
          <a:lstStyle/>
          <a:p>
            <a:endParaRPr/>
          </a:p>
        </p:txBody>
      </p:sp>
      <p:sp>
        <p:nvSpPr>
          <p:cNvPr id="1482" name="object 1482"/>
          <p:cNvSpPr/>
          <p:nvPr/>
        </p:nvSpPr>
        <p:spPr>
          <a:xfrm>
            <a:off x="5037055" y="3367961"/>
            <a:ext cx="154492" cy="0"/>
          </a:xfrm>
          <a:custGeom>
            <a:avLst/>
            <a:gdLst/>
            <a:ahLst/>
            <a:cxnLst/>
            <a:rect l="l" t="t" r="r" b="b"/>
            <a:pathLst>
              <a:path w="119379">
                <a:moveTo>
                  <a:pt x="0" y="0"/>
                </a:moveTo>
                <a:lnTo>
                  <a:pt x="118757" y="0"/>
                </a:lnTo>
              </a:path>
            </a:pathLst>
          </a:custGeom>
          <a:ln w="5257">
            <a:solidFill>
              <a:srgbClr val="FFFFFF"/>
            </a:solidFill>
          </a:ln>
        </p:spPr>
        <p:txBody>
          <a:bodyPr wrap="square" lIns="0" tIns="0" rIns="0" bIns="0" rtlCol="0"/>
          <a:lstStyle/>
          <a:p>
            <a:endParaRPr/>
          </a:p>
        </p:txBody>
      </p:sp>
      <p:sp>
        <p:nvSpPr>
          <p:cNvPr id="1483" name="object 1483"/>
          <p:cNvSpPr/>
          <p:nvPr/>
        </p:nvSpPr>
        <p:spPr>
          <a:xfrm>
            <a:off x="5037766" y="3366842"/>
            <a:ext cx="152848" cy="0"/>
          </a:xfrm>
          <a:custGeom>
            <a:avLst/>
            <a:gdLst/>
            <a:ahLst/>
            <a:cxnLst/>
            <a:rect l="l" t="t" r="r" b="b"/>
            <a:pathLst>
              <a:path w="118110">
                <a:moveTo>
                  <a:pt x="0" y="0"/>
                </a:moveTo>
                <a:lnTo>
                  <a:pt x="117772" y="0"/>
                </a:lnTo>
              </a:path>
            </a:pathLst>
          </a:custGeom>
          <a:ln w="3175">
            <a:solidFill>
              <a:srgbClr val="FFFFFF"/>
            </a:solidFill>
          </a:ln>
        </p:spPr>
        <p:txBody>
          <a:bodyPr wrap="square" lIns="0" tIns="0" rIns="0" bIns="0" rtlCol="0"/>
          <a:lstStyle/>
          <a:p>
            <a:endParaRPr/>
          </a:p>
        </p:txBody>
      </p:sp>
      <p:sp>
        <p:nvSpPr>
          <p:cNvPr id="1484" name="object 1484"/>
          <p:cNvSpPr/>
          <p:nvPr/>
        </p:nvSpPr>
        <p:spPr>
          <a:xfrm>
            <a:off x="5038203" y="3364880"/>
            <a:ext cx="153670" cy="0"/>
          </a:xfrm>
          <a:custGeom>
            <a:avLst/>
            <a:gdLst/>
            <a:ahLst/>
            <a:cxnLst/>
            <a:rect l="l" t="t" r="r" b="b"/>
            <a:pathLst>
              <a:path w="118745">
                <a:moveTo>
                  <a:pt x="0" y="0"/>
                </a:moveTo>
                <a:lnTo>
                  <a:pt x="118475" y="0"/>
                </a:lnTo>
              </a:path>
            </a:pathLst>
          </a:custGeom>
          <a:ln w="3175">
            <a:solidFill>
              <a:srgbClr val="FFFFFF"/>
            </a:solidFill>
          </a:ln>
        </p:spPr>
        <p:txBody>
          <a:bodyPr wrap="square" lIns="0" tIns="0" rIns="0" bIns="0" rtlCol="0"/>
          <a:lstStyle/>
          <a:p>
            <a:endParaRPr/>
          </a:p>
        </p:txBody>
      </p:sp>
      <p:sp>
        <p:nvSpPr>
          <p:cNvPr id="1485" name="object 1485"/>
          <p:cNvSpPr/>
          <p:nvPr/>
        </p:nvSpPr>
        <p:spPr>
          <a:xfrm>
            <a:off x="5037976" y="3363898"/>
            <a:ext cx="156135" cy="0"/>
          </a:xfrm>
          <a:custGeom>
            <a:avLst/>
            <a:gdLst/>
            <a:ahLst/>
            <a:cxnLst/>
            <a:rect l="l" t="t" r="r" b="b"/>
            <a:pathLst>
              <a:path w="120650">
                <a:moveTo>
                  <a:pt x="0" y="0"/>
                </a:moveTo>
                <a:lnTo>
                  <a:pt x="120446" y="0"/>
                </a:lnTo>
              </a:path>
            </a:pathLst>
          </a:custGeom>
          <a:ln w="5257">
            <a:solidFill>
              <a:srgbClr val="FFFFFF"/>
            </a:solidFill>
          </a:ln>
        </p:spPr>
        <p:txBody>
          <a:bodyPr wrap="square" lIns="0" tIns="0" rIns="0" bIns="0" rtlCol="0"/>
          <a:lstStyle/>
          <a:p>
            <a:endParaRPr/>
          </a:p>
        </p:txBody>
      </p:sp>
      <p:sp>
        <p:nvSpPr>
          <p:cNvPr id="1486" name="object 1486"/>
          <p:cNvSpPr/>
          <p:nvPr/>
        </p:nvSpPr>
        <p:spPr>
          <a:xfrm>
            <a:off x="5038419" y="3361867"/>
            <a:ext cx="157779" cy="0"/>
          </a:xfrm>
          <a:custGeom>
            <a:avLst/>
            <a:gdLst/>
            <a:ahLst/>
            <a:cxnLst/>
            <a:rect l="l" t="t" r="r" b="b"/>
            <a:pathLst>
              <a:path w="121920">
                <a:moveTo>
                  <a:pt x="0" y="0"/>
                </a:moveTo>
                <a:lnTo>
                  <a:pt x="121335" y="0"/>
                </a:lnTo>
              </a:path>
            </a:pathLst>
          </a:custGeom>
          <a:ln w="5257">
            <a:solidFill>
              <a:srgbClr val="FFFFFF"/>
            </a:solidFill>
          </a:ln>
        </p:spPr>
        <p:txBody>
          <a:bodyPr wrap="square" lIns="0" tIns="0" rIns="0" bIns="0" rtlCol="0"/>
          <a:lstStyle/>
          <a:p>
            <a:endParaRPr/>
          </a:p>
        </p:txBody>
      </p:sp>
      <p:sp>
        <p:nvSpPr>
          <p:cNvPr id="1487" name="object 1487"/>
          <p:cNvSpPr/>
          <p:nvPr/>
        </p:nvSpPr>
        <p:spPr>
          <a:xfrm>
            <a:off x="5038880" y="3359835"/>
            <a:ext cx="158601" cy="0"/>
          </a:xfrm>
          <a:custGeom>
            <a:avLst/>
            <a:gdLst/>
            <a:ahLst/>
            <a:cxnLst/>
            <a:rect l="l" t="t" r="r" b="b"/>
            <a:pathLst>
              <a:path w="122554">
                <a:moveTo>
                  <a:pt x="0" y="0"/>
                </a:moveTo>
                <a:lnTo>
                  <a:pt x="122224" y="0"/>
                </a:lnTo>
              </a:path>
            </a:pathLst>
          </a:custGeom>
          <a:ln w="5257">
            <a:solidFill>
              <a:srgbClr val="FFFFFF"/>
            </a:solidFill>
          </a:ln>
        </p:spPr>
        <p:txBody>
          <a:bodyPr wrap="square" lIns="0" tIns="0" rIns="0" bIns="0" rtlCol="0"/>
          <a:lstStyle/>
          <a:p>
            <a:endParaRPr/>
          </a:p>
        </p:txBody>
      </p:sp>
      <p:sp>
        <p:nvSpPr>
          <p:cNvPr id="1488" name="object 1488"/>
          <p:cNvSpPr/>
          <p:nvPr/>
        </p:nvSpPr>
        <p:spPr>
          <a:xfrm>
            <a:off x="5039325" y="3357804"/>
            <a:ext cx="159421" cy="0"/>
          </a:xfrm>
          <a:custGeom>
            <a:avLst/>
            <a:gdLst/>
            <a:ahLst/>
            <a:cxnLst/>
            <a:rect l="l" t="t" r="r" b="b"/>
            <a:pathLst>
              <a:path w="123189">
                <a:moveTo>
                  <a:pt x="0" y="0"/>
                </a:moveTo>
                <a:lnTo>
                  <a:pt x="123088" y="0"/>
                </a:lnTo>
              </a:path>
            </a:pathLst>
          </a:custGeom>
          <a:ln w="5257">
            <a:solidFill>
              <a:srgbClr val="FFFFFF"/>
            </a:solidFill>
          </a:ln>
        </p:spPr>
        <p:txBody>
          <a:bodyPr wrap="square" lIns="0" tIns="0" rIns="0" bIns="0" rtlCol="0"/>
          <a:lstStyle/>
          <a:p>
            <a:endParaRPr/>
          </a:p>
        </p:txBody>
      </p:sp>
      <p:sp>
        <p:nvSpPr>
          <p:cNvPr id="1489" name="object 1489"/>
          <p:cNvSpPr/>
          <p:nvPr/>
        </p:nvSpPr>
        <p:spPr>
          <a:xfrm>
            <a:off x="5039768" y="3355773"/>
            <a:ext cx="161066" cy="0"/>
          </a:xfrm>
          <a:custGeom>
            <a:avLst/>
            <a:gdLst/>
            <a:ahLst/>
            <a:cxnLst/>
            <a:rect l="l" t="t" r="r" b="b"/>
            <a:pathLst>
              <a:path w="124460">
                <a:moveTo>
                  <a:pt x="0" y="0"/>
                </a:moveTo>
                <a:lnTo>
                  <a:pt x="123977" y="0"/>
                </a:lnTo>
              </a:path>
            </a:pathLst>
          </a:custGeom>
          <a:ln w="5257">
            <a:solidFill>
              <a:srgbClr val="FFFFFF"/>
            </a:solidFill>
          </a:ln>
        </p:spPr>
        <p:txBody>
          <a:bodyPr wrap="square" lIns="0" tIns="0" rIns="0" bIns="0" rtlCol="0"/>
          <a:lstStyle/>
          <a:p>
            <a:endParaRPr/>
          </a:p>
        </p:txBody>
      </p:sp>
      <p:sp>
        <p:nvSpPr>
          <p:cNvPr id="1490" name="object 1490"/>
          <p:cNvSpPr/>
          <p:nvPr/>
        </p:nvSpPr>
        <p:spPr>
          <a:xfrm>
            <a:off x="5040228" y="3353741"/>
            <a:ext cx="161888" cy="0"/>
          </a:xfrm>
          <a:custGeom>
            <a:avLst/>
            <a:gdLst/>
            <a:ahLst/>
            <a:cxnLst/>
            <a:rect l="l" t="t" r="r" b="b"/>
            <a:pathLst>
              <a:path w="125095">
                <a:moveTo>
                  <a:pt x="0" y="0"/>
                </a:moveTo>
                <a:lnTo>
                  <a:pt x="124840" y="0"/>
                </a:lnTo>
              </a:path>
            </a:pathLst>
          </a:custGeom>
          <a:ln w="5257">
            <a:solidFill>
              <a:srgbClr val="FFFFFF"/>
            </a:solidFill>
          </a:ln>
        </p:spPr>
        <p:txBody>
          <a:bodyPr wrap="square" lIns="0" tIns="0" rIns="0" bIns="0" rtlCol="0"/>
          <a:lstStyle/>
          <a:p>
            <a:endParaRPr/>
          </a:p>
        </p:txBody>
      </p:sp>
      <p:sp>
        <p:nvSpPr>
          <p:cNvPr id="1491" name="object 1491"/>
          <p:cNvSpPr/>
          <p:nvPr/>
        </p:nvSpPr>
        <p:spPr>
          <a:xfrm>
            <a:off x="5040688" y="3351715"/>
            <a:ext cx="162709" cy="0"/>
          </a:xfrm>
          <a:custGeom>
            <a:avLst/>
            <a:gdLst/>
            <a:ahLst/>
            <a:cxnLst/>
            <a:rect l="l" t="t" r="r" b="b"/>
            <a:pathLst>
              <a:path w="125729">
                <a:moveTo>
                  <a:pt x="0" y="0"/>
                </a:moveTo>
                <a:lnTo>
                  <a:pt x="125717" y="0"/>
                </a:lnTo>
              </a:path>
            </a:pathLst>
          </a:custGeom>
          <a:ln w="5270">
            <a:solidFill>
              <a:srgbClr val="FFFFFF"/>
            </a:solidFill>
          </a:ln>
        </p:spPr>
        <p:txBody>
          <a:bodyPr wrap="square" lIns="0" tIns="0" rIns="0" bIns="0" rtlCol="0"/>
          <a:lstStyle/>
          <a:p>
            <a:endParaRPr/>
          </a:p>
        </p:txBody>
      </p:sp>
      <p:sp>
        <p:nvSpPr>
          <p:cNvPr id="1492" name="object 1492"/>
          <p:cNvSpPr/>
          <p:nvPr/>
        </p:nvSpPr>
        <p:spPr>
          <a:xfrm>
            <a:off x="5041132" y="3349683"/>
            <a:ext cx="164353" cy="0"/>
          </a:xfrm>
          <a:custGeom>
            <a:avLst/>
            <a:gdLst/>
            <a:ahLst/>
            <a:cxnLst/>
            <a:rect l="l" t="t" r="r" b="b"/>
            <a:pathLst>
              <a:path w="127000">
                <a:moveTo>
                  <a:pt x="0" y="0"/>
                </a:moveTo>
                <a:lnTo>
                  <a:pt x="126606" y="0"/>
                </a:lnTo>
              </a:path>
            </a:pathLst>
          </a:custGeom>
          <a:ln w="5270">
            <a:solidFill>
              <a:srgbClr val="FFFFFF"/>
            </a:solidFill>
          </a:ln>
        </p:spPr>
        <p:txBody>
          <a:bodyPr wrap="square" lIns="0" tIns="0" rIns="0" bIns="0" rtlCol="0"/>
          <a:lstStyle/>
          <a:p>
            <a:endParaRPr/>
          </a:p>
        </p:txBody>
      </p:sp>
      <p:sp>
        <p:nvSpPr>
          <p:cNvPr id="1493" name="object 1493"/>
          <p:cNvSpPr/>
          <p:nvPr/>
        </p:nvSpPr>
        <p:spPr>
          <a:xfrm>
            <a:off x="5041592" y="3347652"/>
            <a:ext cx="165175" cy="0"/>
          </a:xfrm>
          <a:custGeom>
            <a:avLst/>
            <a:gdLst/>
            <a:ahLst/>
            <a:cxnLst/>
            <a:rect l="l" t="t" r="r" b="b"/>
            <a:pathLst>
              <a:path w="127635">
                <a:moveTo>
                  <a:pt x="0" y="0"/>
                </a:moveTo>
                <a:lnTo>
                  <a:pt x="127469" y="0"/>
                </a:lnTo>
              </a:path>
            </a:pathLst>
          </a:custGeom>
          <a:ln w="5270">
            <a:solidFill>
              <a:srgbClr val="FFFFFF"/>
            </a:solidFill>
          </a:ln>
        </p:spPr>
        <p:txBody>
          <a:bodyPr wrap="square" lIns="0" tIns="0" rIns="0" bIns="0" rtlCol="0"/>
          <a:lstStyle/>
          <a:p>
            <a:endParaRPr/>
          </a:p>
        </p:txBody>
      </p:sp>
      <p:sp>
        <p:nvSpPr>
          <p:cNvPr id="1494" name="object 1494"/>
          <p:cNvSpPr/>
          <p:nvPr/>
        </p:nvSpPr>
        <p:spPr>
          <a:xfrm>
            <a:off x="5042053" y="3345620"/>
            <a:ext cx="166818" cy="0"/>
          </a:xfrm>
          <a:custGeom>
            <a:avLst/>
            <a:gdLst/>
            <a:ahLst/>
            <a:cxnLst/>
            <a:rect l="l" t="t" r="r" b="b"/>
            <a:pathLst>
              <a:path w="128904">
                <a:moveTo>
                  <a:pt x="0" y="0"/>
                </a:moveTo>
                <a:lnTo>
                  <a:pt x="128346" y="0"/>
                </a:lnTo>
              </a:path>
            </a:pathLst>
          </a:custGeom>
          <a:ln w="5270">
            <a:solidFill>
              <a:srgbClr val="FFFFFF"/>
            </a:solidFill>
          </a:ln>
        </p:spPr>
        <p:txBody>
          <a:bodyPr wrap="square" lIns="0" tIns="0" rIns="0" bIns="0" rtlCol="0"/>
          <a:lstStyle/>
          <a:p>
            <a:endParaRPr/>
          </a:p>
        </p:txBody>
      </p:sp>
      <p:sp>
        <p:nvSpPr>
          <p:cNvPr id="1495" name="object 1495"/>
          <p:cNvSpPr/>
          <p:nvPr/>
        </p:nvSpPr>
        <p:spPr>
          <a:xfrm>
            <a:off x="5042512" y="3343589"/>
            <a:ext cx="167639" cy="0"/>
          </a:xfrm>
          <a:custGeom>
            <a:avLst/>
            <a:gdLst/>
            <a:ahLst/>
            <a:cxnLst/>
            <a:rect l="l" t="t" r="r" b="b"/>
            <a:pathLst>
              <a:path w="129539">
                <a:moveTo>
                  <a:pt x="0" y="0"/>
                </a:moveTo>
                <a:lnTo>
                  <a:pt x="129222" y="0"/>
                </a:lnTo>
              </a:path>
            </a:pathLst>
          </a:custGeom>
          <a:ln w="5270">
            <a:solidFill>
              <a:srgbClr val="FFFFFF"/>
            </a:solidFill>
          </a:ln>
        </p:spPr>
        <p:txBody>
          <a:bodyPr wrap="square" lIns="0" tIns="0" rIns="0" bIns="0" rtlCol="0"/>
          <a:lstStyle/>
          <a:p>
            <a:endParaRPr/>
          </a:p>
        </p:txBody>
      </p:sp>
      <p:sp>
        <p:nvSpPr>
          <p:cNvPr id="1496" name="object 1496"/>
          <p:cNvSpPr/>
          <p:nvPr/>
        </p:nvSpPr>
        <p:spPr>
          <a:xfrm>
            <a:off x="5042956" y="3341552"/>
            <a:ext cx="168462" cy="0"/>
          </a:xfrm>
          <a:custGeom>
            <a:avLst/>
            <a:gdLst/>
            <a:ahLst/>
            <a:cxnLst/>
            <a:rect l="l" t="t" r="r" b="b"/>
            <a:pathLst>
              <a:path w="130175">
                <a:moveTo>
                  <a:pt x="0" y="0"/>
                </a:moveTo>
                <a:lnTo>
                  <a:pt x="130098" y="0"/>
                </a:lnTo>
              </a:path>
            </a:pathLst>
          </a:custGeom>
          <a:ln w="5257">
            <a:solidFill>
              <a:srgbClr val="FFFFFF"/>
            </a:solidFill>
          </a:ln>
        </p:spPr>
        <p:txBody>
          <a:bodyPr wrap="square" lIns="0" tIns="0" rIns="0" bIns="0" rtlCol="0"/>
          <a:lstStyle/>
          <a:p>
            <a:endParaRPr/>
          </a:p>
        </p:txBody>
      </p:sp>
      <p:sp>
        <p:nvSpPr>
          <p:cNvPr id="1497" name="object 1497"/>
          <p:cNvSpPr/>
          <p:nvPr/>
        </p:nvSpPr>
        <p:spPr>
          <a:xfrm>
            <a:off x="5043400" y="3339521"/>
            <a:ext cx="170105" cy="0"/>
          </a:xfrm>
          <a:custGeom>
            <a:avLst/>
            <a:gdLst/>
            <a:ahLst/>
            <a:cxnLst/>
            <a:rect l="l" t="t" r="r" b="b"/>
            <a:pathLst>
              <a:path w="131445">
                <a:moveTo>
                  <a:pt x="0" y="0"/>
                </a:moveTo>
                <a:lnTo>
                  <a:pt x="130987" y="0"/>
                </a:lnTo>
              </a:path>
            </a:pathLst>
          </a:custGeom>
          <a:ln w="5257">
            <a:solidFill>
              <a:srgbClr val="FFFFFF"/>
            </a:solidFill>
          </a:ln>
        </p:spPr>
        <p:txBody>
          <a:bodyPr wrap="square" lIns="0" tIns="0" rIns="0" bIns="0" rtlCol="0"/>
          <a:lstStyle/>
          <a:p>
            <a:endParaRPr/>
          </a:p>
        </p:txBody>
      </p:sp>
      <p:sp>
        <p:nvSpPr>
          <p:cNvPr id="1498" name="object 1498"/>
          <p:cNvSpPr/>
          <p:nvPr/>
        </p:nvSpPr>
        <p:spPr>
          <a:xfrm>
            <a:off x="5043877" y="3337485"/>
            <a:ext cx="170927" cy="0"/>
          </a:xfrm>
          <a:custGeom>
            <a:avLst/>
            <a:gdLst/>
            <a:ahLst/>
            <a:cxnLst/>
            <a:rect l="l" t="t" r="r" b="b"/>
            <a:pathLst>
              <a:path w="132079">
                <a:moveTo>
                  <a:pt x="0" y="0"/>
                </a:moveTo>
                <a:lnTo>
                  <a:pt x="131851" y="0"/>
                </a:lnTo>
              </a:path>
            </a:pathLst>
          </a:custGeom>
          <a:ln w="5245">
            <a:solidFill>
              <a:srgbClr val="FFFFFF"/>
            </a:solidFill>
          </a:ln>
        </p:spPr>
        <p:txBody>
          <a:bodyPr wrap="square" lIns="0" tIns="0" rIns="0" bIns="0" rtlCol="0"/>
          <a:lstStyle/>
          <a:p>
            <a:endParaRPr/>
          </a:p>
        </p:txBody>
      </p:sp>
      <p:sp>
        <p:nvSpPr>
          <p:cNvPr id="1499" name="object 1499"/>
          <p:cNvSpPr/>
          <p:nvPr/>
        </p:nvSpPr>
        <p:spPr>
          <a:xfrm>
            <a:off x="5044320" y="3335459"/>
            <a:ext cx="172571" cy="0"/>
          </a:xfrm>
          <a:custGeom>
            <a:avLst/>
            <a:gdLst/>
            <a:ahLst/>
            <a:cxnLst/>
            <a:rect l="l" t="t" r="r" b="b"/>
            <a:pathLst>
              <a:path w="133350">
                <a:moveTo>
                  <a:pt x="0" y="0"/>
                </a:moveTo>
                <a:lnTo>
                  <a:pt x="132727" y="0"/>
                </a:lnTo>
              </a:path>
            </a:pathLst>
          </a:custGeom>
          <a:ln w="5257">
            <a:solidFill>
              <a:srgbClr val="FFFFFF"/>
            </a:solidFill>
          </a:ln>
        </p:spPr>
        <p:txBody>
          <a:bodyPr wrap="square" lIns="0" tIns="0" rIns="0" bIns="0" rtlCol="0"/>
          <a:lstStyle/>
          <a:p>
            <a:endParaRPr/>
          </a:p>
        </p:txBody>
      </p:sp>
      <p:sp>
        <p:nvSpPr>
          <p:cNvPr id="1500" name="object 1500"/>
          <p:cNvSpPr/>
          <p:nvPr/>
        </p:nvSpPr>
        <p:spPr>
          <a:xfrm>
            <a:off x="5044764" y="3333427"/>
            <a:ext cx="173392" cy="0"/>
          </a:xfrm>
          <a:custGeom>
            <a:avLst/>
            <a:gdLst/>
            <a:ahLst/>
            <a:cxnLst/>
            <a:rect l="l" t="t" r="r" b="b"/>
            <a:pathLst>
              <a:path w="133985">
                <a:moveTo>
                  <a:pt x="0" y="0"/>
                </a:moveTo>
                <a:lnTo>
                  <a:pt x="133616" y="0"/>
                </a:lnTo>
              </a:path>
            </a:pathLst>
          </a:custGeom>
          <a:ln w="5257">
            <a:solidFill>
              <a:srgbClr val="FFFFFF"/>
            </a:solidFill>
          </a:ln>
        </p:spPr>
        <p:txBody>
          <a:bodyPr wrap="square" lIns="0" tIns="0" rIns="0" bIns="0" rtlCol="0"/>
          <a:lstStyle/>
          <a:p>
            <a:endParaRPr/>
          </a:p>
        </p:txBody>
      </p:sp>
      <p:sp>
        <p:nvSpPr>
          <p:cNvPr id="1501" name="object 1501"/>
          <p:cNvSpPr/>
          <p:nvPr/>
        </p:nvSpPr>
        <p:spPr>
          <a:xfrm>
            <a:off x="5045224" y="3331396"/>
            <a:ext cx="174214" cy="0"/>
          </a:xfrm>
          <a:custGeom>
            <a:avLst/>
            <a:gdLst/>
            <a:ahLst/>
            <a:cxnLst/>
            <a:rect l="l" t="t" r="r" b="b"/>
            <a:pathLst>
              <a:path w="134620">
                <a:moveTo>
                  <a:pt x="0" y="0"/>
                </a:moveTo>
                <a:lnTo>
                  <a:pt x="134480" y="0"/>
                </a:lnTo>
              </a:path>
            </a:pathLst>
          </a:custGeom>
          <a:ln w="5257">
            <a:solidFill>
              <a:srgbClr val="FFFFFF"/>
            </a:solidFill>
          </a:ln>
        </p:spPr>
        <p:txBody>
          <a:bodyPr wrap="square" lIns="0" tIns="0" rIns="0" bIns="0" rtlCol="0"/>
          <a:lstStyle/>
          <a:p>
            <a:endParaRPr/>
          </a:p>
        </p:txBody>
      </p:sp>
      <p:sp>
        <p:nvSpPr>
          <p:cNvPr id="1502" name="object 1502"/>
          <p:cNvSpPr/>
          <p:nvPr/>
        </p:nvSpPr>
        <p:spPr>
          <a:xfrm>
            <a:off x="5045667" y="3329364"/>
            <a:ext cx="175858" cy="0"/>
          </a:xfrm>
          <a:custGeom>
            <a:avLst/>
            <a:gdLst/>
            <a:ahLst/>
            <a:cxnLst/>
            <a:rect l="l" t="t" r="r" b="b"/>
            <a:pathLst>
              <a:path w="135889">
                <a:moveTo>
                  <a:pt x="0" y="0"/>
                </a:moveTo>
                <a:lnTo>
                  <a:pt x="135369" y="0"/>
                </a:lnTo>
              </a:path>
            </a:pathLst>
          </a:custGeom>
          <a:ln w="5257">
            <a:solidFill>
              <a:srgbClr val="FFFFFF"/>
            </a:solidFill>
          </a:ln>
        </p:spPr>
        <p:txBody>
          <a:bodyPr wrap="square" lIns="0" tIns="0" rIns="0" bIns="0" rtlCol="0"/>
          <a:lstStyle/>
          <a:p>
            <a:endParaRPr/>
          </a:p>
        </p:txBody>
      </p:sp>
      <p:sp>
        <p:nvSpPr>
          <p:cNvPr id="1503" name="object 1503"/>
          <p:cNvSpPr/>
          <p:nvPr/>
        </p:nvSpPr>
        <p:spPr>
          <a:xfrm>
            <a:off x="5046128" y="3327333"/>
            <a:ext cx="176679" cy="0"/>
          </a:xfrm>
          <a:custGeom>
            <a:avLst/>
            <a:gdLst/>
            <a:ahLst/>
            <a:cxnLst/>
            <a:rect l="l" t="t" r="r" b="b"/>
            <a:pathLst>
              <a:path w="136525">
                <a:moveTo>
                  <a:pt x="0" y="0"/>
                </a:moveTo>
                <a:lnTo>
                  <a:pt x="136232" y="0"/>
                </a:lnTo>
              </a:path>
            </a:pathLst>
          </a:custGeom>
          <a:ln w="5257">
            <a:solidFill>
              <a:srgbClr val="FFFFFF"/>
            </a:solidFill>
          </a:ln>
        </p:spPr>
        <p:txBody>
          <a:bodyPr wrap="square" lIns="0" tIns="0" rIns="0" bIns="0" rtlCol="0"/>
          <a:lstStyle/>
          <a:p>
            <a:endParaRPr/>
          </a:p>
        </p:txBody>
      </p:sp>
      <p:sp>
        <p:nvSpPr>
          <p:cNvPr id="1504" name="object 1504"/>
          <p:cNvSpPr/>
          <p:nvPr/>
        </p:nvSpPr>
        <p:spPr>
          <a:xfrm>
            <a:off x="5046588" y="3325301"/>
            <a:ext cx="177501" cy="0"/>
          </a:xfrm>
          <a:custGeom>
            <a:avLst/>
            <a:gdLst/>
            <a:ahLst/>
            <a:cxnLst/>
            <a:rect l="l" t="t" r="r" b="b"/>
            <a:pathLst>
              <a:path w="137160">
                <a:moveTo>
                  <a:pt x="0" y="0"/>
                </a:moveTo>
                <a:lnTo>
                  <a:pt x="137109" y="0"/>
                </a:lnTo>
              </a:path>
            </a:pathLst>
          </a:custGeom>
          <a:ln w="5257">
            <a:solidFill>
              <a:srgbClr val="FFFFFF"/>
            </a:solidFill>
          </a:ln>
        </p:spPr>
        <p:txBody>
          <a:bodyPr wrap="square" lIns="0" tIns="0" rIns="0" bIns="0" rtlCol="0"/>
          <a:lstStyle/>
          <a:p>
            <a:endParaRPr/>
          </a:p>
        </p:txBody>
      </p:sp>
      <p:sp>
        <p:nvSpPr>
          <p:cNvPr id="1505" name="object 1505"/>
          <p:cNvSpPr/>
          <p:nvPr/>
        </p:nvSpPr>
        <p:spPr>
          <a:xfrm>
            <a:off x="5047032" y="3323270"/>
            <a:ext cx="179145" cy="0"/>
          </a:xfrm>
          <a:custGeom>
            <a:avLst/>
            <a:gdLst/>
            <a:ahLst/>
            <a:cxnLst/>
            <a:rect l="l" t="t" r="r" b="b"/>
            <a:pathLst>
              <a:path w="138429">
                <a:moveTo>
                  <a:pt x="0" y="0"/>
                </a:moveTo>
                <a:lnTo>
                  <a:pt x="137998" y="0"/>
                </a:lnTo>
              </a:path>
            </a:pathLst>
          </a:custGeom>
          <a:ln w="5257">
            <a:solidFill>
              <a:srgbClr val="FFFFFF"/>
            </a:solidFill>
          </a:ln>
        </p:spPr>
        <p:txBody>
          <a:bodyPr wrap="square" lIns="0" tIns="0" rIns="0" bIns="0" rtlCol="0"/>
          <a:lstStyle/>
          <a:p>
            <a:endParaRPr/>
          </a:p>
        </p:txBody>
      </p:sp>
      <p:sp>
        <p:nvSpPr>
          <p:cNvPr id="1506" name="object 1506"/>
          <p:cNvSpPr/>
          <p:nvPr/>
        </p:nvSpPr>
        <p:spPr>
          <a:xfrm>
            <a:off x="5047492" y="3321238"/>
            <a:ext cx="182432" cy="0"/>
          </a:xfrm>
          <a:custGeom>
            <a:avLst/>
            <a:gdLst/>
            <a:ahLst/>
            <a:cxnLst/>
            <a:rect l="l" t="t" r="r" b="b"/>
            <a:pathLst>
              <a:path w="140970">
                <a:moveTo>
                  <a:pt x="0" y="0"/>
                </a:moveTo>
                <a:lnTo>
                  <a:pt x="140411" y="0"/>
                </a:lnTo>
              </a:path>
            </a:pathLst>
          </a:custGeom>
          <a:ln w="5257">
            <a:solidFill>
              <a:srgbClr val="FFFFFF"/>
            </a:solidFill>
          </a:ln>
        </p:spPr>
        <p:txBody>
          <a:bodyPr wrap="square" lIns="0" tIns="0" rIns="0" bIns="0" rtlCol="0"/>
          <a:lstStyle/>
          <a:p>
            <a:endParaRPr/>
          </a:p>
        </p:txBody>
      </p:sp>
      <p:sp>
        <p:nvSpPr>
          <p:cNvPr id="1507" name="object 1507"/>
          <p:cNvSpPr/>
          <p:nvPr/>
        </p:nvSpPr>
        <p:spPr>
          <a:xfrm>
            <a:off x="5047952" y="3319207"/>
            <a:ext cx="184897" cy="0"/>
          </a:xfrm>
          <a:custGeom>
            <a:avLst/>
            <a:gdLst/>
            <a:ahLst/>
            <a:cxnLst/>
            <a:rect l="l" t="t" r="r" b="b"/>
            <a:pathLst>
              <a:path w="142875">
                <a:moveTo>
                  <a:pt x="0" y="0"/>
                </a:moveTo>
                <a:lnTo>
                  <a:pt x="142824" y="0"/>
                </a:lnTo>
              </a:path>
            </a:pathLst>
          </a:custGeom>
          <a:ln w="5257">
            <a:solidFill>
              <a:srgbClr val="FFFFFF"/>
            </a:solidFill>
          </a:ln>
        </p:spPr>
        <p:txBody>
          <a:bodyPr wrap="square" lIns="0" tIns="0" rIns="0" bIns="0" rtlCol="0"/>
          <a:lstStyle/>
          <a:p>
            <a:endParaRPr/>
          </a:p>
        </p:txBody>
      </p:sp>
      <p:sp>
        <p:nvSpPr>
          <p:cNvPr id="1508" name="object 1508"/>
          <p:cNvSpPr/>
          <p:nvPr/>
        </p:nvSpPr>
        <p:spPr>
          <a:xfrm>
            <a:off x="5048396" y="3317175"/>
            <a:ext cx="188184" cy="0"/>
          </a:xfrm>
          <a:custGeom>
            <a:avLst/>
            <a:gdLst/>
            <a:ahLst/>
            <a:cxnLst/>
            <a:rect l="l" t="t" r="r" b="b"/>
            <a:pathLst>
              <a:path w="145414">
                <a:moveTo>
                  <a:pt x="0" y="0"/>
                </a:moveTo>
                <a:lnTo>
                  <a:pt x="145249" y="0"/>
                </a:lnTo>
              </a:path>
            </a:pathLst>
          </a:custGeom>
          <a:ln w="5257">
            <a:solidFill>
              <a:srgbClr val="FFFFFF"/>
            </a:solidFill>
          </a:ln>
        </p:spPr>
        <p:txBody>
          <a:bodyPr wrap="square" lIns="0" tIns="0" rIns="0" bIns="0" rtlCol="0"/>
          <a:lstStyle/>
          <a:p>
            <a:endParaRPr/>
          </a:p>
        </p:txBody>
      </p:sp>
      <p:sp>
        <p:nvSpPr>
          <p:cNvPr id="1509" name="object 1509"/>
          <p:cNvSpPr/>
          <p:nvPr/>
        </p:nvSpPr>
        <p:spPr>
          <a:xfrm>
            <a:off x="5048857" y="3315149"/>
            <a:ext cx="191471" cy="0"/>
          </a:xfrm>
          <a:custGeom>
            <a:avLst/>
            <a:gdLst/>
            <a:ahLst/>
            <a:cxnLst/>
            <a:rect l="l" t="t" r="r" b="b"/>
            <a:pathLst>
              <a:path w="147954">
                <a:moveTo>
                  <a:pt x="0" y="0"/>
                </a:moveTo>
                <a:lnTo>
                  <a:pt x="147675" y="0"/>
                </a:lnTo>
              </a:path>
            </a:pathLst>
          </a:custGeom>
          <a:ln w="5270">
            <a:solidFill>
              <a:srgbClr val="FFFFFF"/>
            </a:solidFill>
          </a:ln>
        </p:spPr>
        <p:txBody>
          <a:bodyPr wrap="square" lIns="0" tIns="0" rIns="0" bIns="0" rtlCol="0"/>
          <a:lstStyle/>
          <a:p>
            <a:endParaRPr/>
          </a:p>
        </p:txBody>
      </p:sp>
      <p:sp>
        <p:nvSpPr>
          <p:cNvPr id="1510" name="object 1510"/>
          <p:cNvSpPr/>
          <p:nvPr/>
        </p:nvSpPr>
        <p:spPr>
          <a:xfrm>
            <a:off x="5049300" y="3313113"/>
            <a:ext cx="194758" cy="0"/>
          </a:xfrm>
          <a:custGeom>
            <a:avLst/>
            <a:gdLst/>
            <a:ahLst/>
            <a:cxnLst/>
            <a:rect l="l" t="t" r="r" b="b"/>
            <a:pathLst>
              <a:path w="150495">
                <a:moveTo>
                  <a:pt x="0" y="0"/>
                </a:moveTo>
                <a:lnTo>
                  <a:pt x="150113" y="0"/>
                </a:lnTo>
              </a:path>
            </a:pathLst>
          </a:custGeom>
          <a:ln w="5257">
            <a:solidFill>
              <a:srgbClr val="FFFFFF"/>
            </a:solidFill>
          </a:ln>
        </p:spPr>
        <p:txBody>
          <a:bodyPr wrap="square" lIns="0" tIns="0" rIns="0" bIns="0" rtlCol="0"/>
          <a:lstStyle/>
          <a:p>
            <a:endParaRPr/>
          </a:p>
        </p:txBody>
      </p:sp>
      <p:sp>
        <p:nvSpPr>
          <p:cNvPr id="1511" name="object 1511"/>
          <p:cNvSpPr/>
          <p:nvPr/>
        </p:nvSpPr>
        <p:spPr>
          <a:xfrm>
            <a:off x="5049760" y="3311082"/>
            <a:ext cx="198045" cy="0"/>
          </a:xfrm>
          <a:custGeom>
            <a:avLst/>
            <a:gdLst/>
            <a:ahLst/>
            <a:cxnLst/>
            <a:rect l="l" t="t" r="r" b="b"/>
            <a:pathLst>
              <a:path w="153035">
                <a:moveTo>
                  <a:pt x="0" y="0"/>
                </a:moveTo>
                <a:lnTo>
                  <a:pt x="152539" y="0"/>
                </a:lnTo>
              </a:path>
            </a:pathLst>
          </a:custGeom>
          <a:ln w="5257">
            <a:solidFill>
              <a:srgbClr val="FFFFFF"/>
            </a:solidFill>
          </a:ln>
        </p:spPr>
        <p:txBody>
          <a:bodyPr wrap="square" lIns="0" tIns="0" rIns="0" bIns="0" rtlCol="0"/>
          <a:lstStyle/>
          <a:p>
            <a:endParaRPr/>
          </a:p>
        </p:txBody>
      </p:sp>
      <p:sp>
        <p:nvSpPr>
          <p:cNvPr id="1512" name="object 1512"/>
          <p:cNvSpPr/>
          <p:nvPr/>
        </p:nvSpPr>
        <p:spPr>
          <a:xfrm>
            <a:off x="5050220" y="3309050"/>
            <a:ext cx="200511" cy="0"/>
          </a:xfrm>
          <a:custGeom>
            <a:avLst/>
            <a:gdLst/>
            <a:ahLst/>
            <a:cxnLst/>
            <a:rect l="l" t="t" r="r" b="b"/>
            <a:pathLst>
              <a:path w="154939">
                <a:moveTo>
                  <a:pt x="0" y="0"/>
                </a:moveTo>
                <a:lnTo>
                  <a:pt x="154939" y="0"/>
                </a:lnTo>
              </a:path>
            </a:pathLst>
          </a:custGeom>
          <a:ln w="5257">
            <a:solidFill>
              <a:srgbClr val="FFFFFF"/>
            </a:solidFill>
          </a:ln>
        </p:spPr>
        <p:txBody>
          <a:bodyPr wrap="square" lIns="0" tIns="0" rIns="0" bIns="0" rtlCol="0"/>
          <a:lstStyle/>
          <a:p>
            <a:endParaRPr/>
          </a:p>
        </p:txBody>
      </p:sp>
      <p:sp>
        <p:nvSpPr>
          <p:cNvPr id="1513" name="object 1513"/>
          <p:cNvSpPr/>
          <p:nvPr/>
        </p:nvSpPr>
        <p:spPr>
          <a:xfrm>
            <a:off x="5050680" y="3307019"/>
            <a:ext cx="203798" cy="0"/>
          </a:xfrm>
          <a:custGeom>
            <a:avLst/>
            <a:gdLst/>
            <a:ahLst/>
            <a:cxnLst/>
            <a:rect l="l" t="t" r="r" b="b"/>
            <a:pathLst>
              <a:path w="157479">
                <a:moveTo>
                  <a:pt x="0" y="0"/>
                </a:moveTo>
                <a:lnTo>
                  <a:pt x="157365" y="0"/>
                </a:lnTo>
              </a:path>
            </a:pathLst>
          </a:custGeom>
          <a:ln w="5257">
            <a:solidFill>
              <a:srgbClr val="FFFFFF"/>
            </a:solidFill>
          </a:ln>
        </p:spPr>
        <p:txBody>
          <a:bodyPr wrap="square" lIns="0" tIns="0" rIns="0" bIns="0" rtlCol="0"/>
          <a:lstStyle/>
          <a:p>
            <a:endParaRPr/>
          </a:p>
        </p:txBody>
      </p:sp>
      <p:sp>
        <p:nvSpPr>
          <p:cNvPr id="1514" name="object 1514"/>
          <p:cNvSpPr/>
          <p:nvPr/>
        </p:nvSpPr>
        <p:spPr>
          <a:xfrm>
            <a:off x="5051124" y="3304987"/>
            <a:ext cx="207085" cy="0"/>
          </a:xfrm>
          <a:custGeom>
            <a:avLst/>
            <a:gdLst/>
            <a:ahLst/>
            <a:cxnLst/>
            <a:rect l="l" t="t" r="r" b="b"/>
            <a:pathLst>
              <a:path w="160020">
                <a:moveTo>
                  <a:pt x="0" y="0"/>
                </a:moveTo>
                <a:lnTo>
                  <a:pt x="159804" y="0"/>
                </a:lnTo>
              </a:path>
            </a:pathLst>
          </a:custGeom>
          <a:ln w="5257">
            <a:solidFill>
              <a:srgbClr val="FFFFFF"/>
            </a:solidFill>
          </a:ln>
        </p:spPr>
        <p:txBody>
          <a:bodyPr wrap="square" lIns="0" tIns="0" rIns="0" bIns="0" rtlCol="0"/>
          <a:lstStyle/>
          <a:p>
            <a:endParaRPr/>
          </a:p>
        </p:txBody>
      </p:sp>
      <p:sp>
        <p:nvSpPr>
          <p:cNvPr id="1515" name="object 1515"/>
          <p:cNvSpPr/>
          <p:nvPr/>
        </p:nvSpPr>
        <p:spPr>
          <a:xfrm>
            <a:off x="5051584" y="3302961"/>
            <a:ext cx="210372" cy="0"/>
          </a:xfrm>
          <a:custGeom>
            <a:avLst/>
            <a:gdLst/>
            <a:ahLst/>
            <a:cxnLst/>
            <a:rect l="l" t="t" r="r" b="b"/>
            <a:pathLst>
              <a:path w="162560">
                <a:moveTo>
                  <a:pt x="0" y="0"/>
                </a:moveTo>
                <a:lnTo>
                  <a:pt x="162217" y="0"/>
                </a:lnTo>
              </a:path>
            </a:pathLst>
          </a:custGeom>
          <a:ln w="5245">
            <a:solidFill>
              <a:srgbClr val="FFFFFF"/>
            </a:solidFill>
          </a:ln>
        </p:spPr>
        <p:txBody>
          <a:bodyPr wrap="square" lIns="0" tIns="0" rIns="0" bIns="0" rtlCol="0"/>
          <a:lstStyle/>
          <a:p>
            <a:endParaRPr/>
          </a:p>
        </p:txBody>
      </p:sp>
      <p:sp>
        <p:nvSpPr>
          <p:cNvPr id="1516" name="object 1516"/>
          <p:cNvSpPr/>
          <p:nvPr/>
        </p:nvSpPr>
        <p:spPr>
          <a:xfrm>
            <a:off x="5052028" y="3300924"/>
            <a:ext cx="213659" cy="0"/>
          </a:xfrm>
          <a:custGeom>
            <a:avLst/>
            <a:gdLst/>
            <a:ahLst/>
            <a:cxnLst/>
            <a:rect l="l" t="t" r="r" b="b"/>
            <a:pathLst>
              <a:path w="165100">
                <a:moveTo>
                  <a:pt x="0" y="0"/>
                </a:moveTo>
                <a:lnTo>
                  <a:pt x="164642" y="0"/>
                </a:lnTo>
              </a:path>
            </a:pathLst>
          </a:custGeom>
          <a:ln w="5257">
            <a:solidFill>
              <a:srgbClr val="FFFFFF"/>
            </a:solidFill>
          </a:ln>
        </p:spPr>
        <p:txBody>
          <a:bodyPr wrap="square" lIns="0" tIns="0" rIns="0" bIns="0" rtlCol="0"/>
          <a:lstStyle/>
          <a:p>
            <a:endParaRPr/>
          </a:p>
        </p:txBody>
      </p:sp>
      <p:sp>
        <p:nvSpPr>
          <p:cNvPr id="1517" name="object 1517"/>
          <p:cNvSpPr/>
          <p:nvPr/>
        </p:nvSpPr>
        <p:spPr>
          <a:xfrm>
            <a:off x="5052472" y="3298893"/>
            <a:ext cx="216946" cy="0"/>
          </a:xfrm>
          <a:custGeom>
            <a:avLst/>
            <a:gdLst/>
            <a:ahLst/>
            <a:cxnLst/>
            <a:rect l="l" t="t" r="r" b="b"/>
            <a:pathLst>
              <a:path w="167639">
                <a:moveTo>
                  <a:pt x="0" y="0"/>
                </a:moveTo>
                <a:lnTo>
                  <a:pt x="167068" y="0"/>
                </a:lnTo>
              </a:path>
            </a:pathLst>
          </a:custGeom>
          <a:ln w="5257">
            <a:solidFill>
              <a:srgbClr val="FFFFFF"/>
            </a:solidFill>
          </a:ln>
        </p:spPr>
        <p:txBody>
          <a:bodyPr wrap="square" lIns="0" tIns="0" rIns="0" bIns="0" rtlCol="0"/>
          <a:lstStyle/>
          <a:p>
            <a:endParaRPr/>
          </a:p>
        </p:txBody>
      </p:sp>
      <p:sp>
        <p:nvSpPr>
          <p:cNvPr id="1518" name="object 1518"/>
          <p:cNvSpPr/>
          <p:nvPr/>
        </p:nvSpPr>
        <p:spPr>
          <a:xfrm>
            <a:off x="5052917" y="3296861"/>
            <a:ext cx="219411" cy="0"/>
          </a:xfrm>
          <a:custGeom>
            <a:avLst/>
            <a:gdLst/>
            <a:ahLst/>
            <a:cxnLst/>
            <a:rect l="l" t="t" r="r" b="b"/>
            <a:pathLst>
              <a:path w="169545">
                <a:moveTo>
                  <a:pt x="0" y="0"/>
                </a:moveTo>
                <a:lnTo>
                  <a:pt x="169506" y="0"/>
                </a:lnTo>
              </a:path>
            </a:pathLst>
          </a:custGeom>
          <a:ln w="5257">
            <a:solidFill>
              <a:srgbClr val="FFFFFF"/>
            </a:solidFill>
          </a:ln>
        </p:spPr>
        <p:txBody>
          <a:bodyPr wrap="square" lIns="0" tIns="0" rIns="0" bIns="0" rtlCol="0"/>
          <a:lstStyle/>
          <a:p>
            <a:endParaRPr/>
          </a:p>
        </p:txBody>
      </p:sp>
      <p:sp>
        <p:nvSpPr>
          <p:cNvPr id="1519" name="object 1519"/>
          <p:cNvSpPr/>
          <p:nvPr/>
        </p:nvSpPr>
        <p:spPr>
          <a:xfrm>
            <a:off x="5053392" y="3294830"/>
            <a:ext cx="221876" cy="0"/>
          </a:xfrm>
          <a:custGeom>
            <a:avLst/>
            <a:gdLst/>
            <a:ahLst/>
            <a:cxnLst/>
            <a:rect l="l" t="t" r="r" b="b"/>
            <a:pathLst>
              <a:path w="171450">
                <a:moveTo>
                  <a:pt x="0" y="0"/>
                </a:moveTo>
                <a:lnTo>
                  <a:pt x="171183" y="0"/>
                </a:lnTo>
              </a:path>
            </a:pathLst>
          </a:custGeom>
          <a:ln w="5257">
            <a:solidFill>
              <a:srgbClr val="FFFFFF"/>
            </a:solidFill>
          </a:ln>
        </p:spPr>
        <p:txBody>
          <a:bodyPr wrap="square" lIns="0" tIns="0" rIns="0" bIns="0" rtlCol="0"/>
          <a:lstStyle/>
          <a:p>
            <a:endParaRPr/>
          </a:p>
        </p:txBody>
      </p:sp>
      <p:sp>
        <p:nvSpPr>
          <p:cNvPr id="1520" name="object 1520"/>
          <p:cNvSpPr/>
          <p:nvPr/>
        </p:nvSpPr>
        <p:spPr>
          <a:xfrm>
            <a:off x="5053837" y="3292798"/>
            <a:ext cx="224342" cy="0"/>
          </a:xfrm>
          <a:custGeom>
            <a:avLst/>
            <a:gdLst/>
            <a:ahLst/>
            <a:cxnLst/>
            <a:rect l="l" t="t" r="r" b="b"/>
            <a:pathLst>
              <a:path w="173354">
                <a:moveTo>
                  <a:pt x="0" y="0"/>
                </a:moveTo>
                <a:lnTo>
                  <a:pt x="172808" y="0"/>
                </a:lnTo>
              </a:path>
            </a:pathLst>
          </a:custGeom>
          <a:ln w="5257">
            <a:solidFill>
              <a:srgbClr val="FFFFFF"/>
            </a:solidFill>
          </a:ln>
        </p:spPr>
        <p:txBody>
          <a:bodyPr wrap="square" lIns="0" tIns="0" rIns="0" bIns="0" rtlCol="0"/>
          <a:lstStyle/>
          <a:p>
            <a:endParaRPr/>
          </a:p>
        </p:txBody>
      </p:sp>
      <p:sp>
        <p:nvSpPr>
          <p:cNvPr id="1521" name="object 1521"/>
          <p:cNvSpPr/>
          <p:nvPr/>
        </p:nvSpPr>
        <p:spPr>
          <a:xfrm>
            <a:off x="5054298" y="3290767"/>
            <a:ext cx="225985" cy="0"/>
          </a:xfrm>
          <a:custGeom>
            <a:avLst/>
            <a:gdLst/>
            <a:ahLst/>
            <a:cxnLst/>
            <a:rect l="l" t="t" r="r" b="b"/>
            <a:pathLst>
              <a:path w="174625">
                <a:moveTo>
                  <a:pt x="0" y="0"/>
                </a:moveTo>
                <a:lnTo>
                  <a:pt x="174434" y="0"/>
                </a:lnTo>
              </a:path>
            </a:pathLst>
          </a:custGeom>
          <a:ln w="5257">
            <a:solidFill>
              <a:srgbClr val="FFFFFF"/>
            </a:solidFill>
          </a:ln>
        </p:spPr>
        <p:txBody>
          <a:bodyPr wrap="square" lIns="0" tIns="0" rIns="0" bIns="0" rtlCol="0"/>
          <a:lstStyle/>
          <a:p>
            <a:endParaRPr/>
          </a:p>
        </p:txBody>
      </p:sp>
      <p:sp>
        <p:nvSpPr>
          <p:cNvPr id="1522" name="object 1522"/>
          <p:cNvSpPr/>
          <p:nvPr/>
        </p:nvSpPr>
        <p:spPr>
          <a:xfrm>
            <a:off x="5054739" y="3288736"/>
            <a:ext cx="228451" cy="0"/>
          </a:xfrm>
          <a:custGeom>
            <a:avLst/>
            <a:gdLst/>
            <a:ahLst/>
            <a:cxnLst/>
            <a:rect l="l" t="t" r="r" b="b"/>
            <a:pathLst>
              <a:path w="176529">
                <a:moveTo>
                  <a:pt x="0" y="0"/>
                </a:moveTo>
                <a:lnTo>
                  <a:pt x="176060" y="0"/>
                </a:lnTo>
              </a:path>
            </a:pathLst>
          </a:custGeom>
          <a:ln w="5257">
            <a:solidFill>
              <a:srgbClr val="FFFFFF"/>
            </a:solidFill>
          </a:ln>
        </p:spPr>
        <p:txBody>
          <a:bodyPr wrap="square" lIns="0" tIns="0" rIns="0" bIns="0" rtlCol="0"/>
          <a:lstStyle/>
          <a:p>
            <a:endParaRPr/>
          </a:p>
        </p:txBody>
      </p:sp>
      <p:sp>
        <p:nvSpPr>
          <p:cNvPr id="1523" name="object 1523"/>
          <p:cNvSpPr/>
          <p:nvPr/>
        </p:nvSpPr>
        <p:spPr>
          <a:xfrm>
            <a:off x="5054872" y="3286704"/>
            <a:ext cx="230916" cy="0"/>
          </a:xfrm>
          <a:custGeom>
            <a:avLst/>
            <a:gdLst/>
            <a:ahLst/>
            <a:cxnLst/>
            <a:rect l="l" t="t" r="r" b="b"/>
            <a:pathLst>
              <a:path w="178435">
                <a:moveTo>
                  <a:pt x="0" y="0"/>
                </a:moveTo>
                <a:lnTo>
                  <a:pt x="177914" y="0"/>
                </a:lnTo>
              </a:path>
            </a:pathLst>
          </a:custGeom>
          <a:ln w="5257">
            <a:solidFill>
              <a:srgbClr val="FFFFFF"/>
            </a:solidFill>
          </a:ln>
        </p:spPr>
        <p:txBody>
          <a:bodyPr wrap="square" lIns="0" tIns="0" rIns="0" bIns="0" rtlCol="0"/>
          <a:lstStyle/>
          <a:p>
            <a:endParaRPr/>
          </a:p>
        </p:txBody>
      </p:sp>
      <p:sp>
        <p:nvSpPr>
          <p:cNvPr id="1524" name="object 1524"/>
          <p:cNvSpPr/>
          <p:nvPr/>
        </p:nvSpPr>
        <p:spPr>
          <a:xfrm>
            <a:off x="5054872" y="3284668"/>
            <a:ext cx="233381" cy="0"/>
          </a:xfrm>
          <a:custGeom>
            <a:avLst/>
            <a:gdLst/>
            <a:ahLst/>
            <a:cxnLst/>
            <a:rect l="l" t="t" r="r" b="b"/>
            <a:pathLst>
              <a:path w="180339">
                <a:moveTo>
                  <a:pt x="0" y="0"/>
                </a:moveTo>
                <a:lnTo>
                  <a:pt x="179730" y="0"/>
                </a:lnTo>
              </a:path>
            </a:pathLst>
          </a:custGeom>
          <a:ln w="5270">
            <a:solidFill>
              <a:srgbClr val="FFFFFF"/>
            </a:solidFill>
          </a:ln>
        </p:spPr>
        <p:txBody>
          <a:bodyPr wrap="square" lIns="0" tIns="0" rIns="0" bIns="0" rtlCol="0"/>
          <a:lstStyle/>
          <a:p>
            <a:endParaRPr/>
          </a:p>
        </p:txBody>
      </p:sp>
      <p:sp>
        <p:nvSpPr>
          <p:cNvPr id="1525" name="object 1525"/>
          <p:cNvSpPr/>
          <p:nvPr/>
        </p:nvSpPr>
        <p:spPr>
          <a:xfrm>
            <a:off x="5054872" y="3282641"/>
            <a:ext cx="233381" cy="0"/>
          </a:xfrm>
          <a:custGeom>
            <a:avLst/>
            <a:gdLst/>
            <a:ahLst/>
            <a:cxnLst/>
            <a:rect l="l" t="t" r="r" b="b"/>
            <a:pathLst>
              <a:path w="180339">
                <a:moveTo>
                  <a:pt x="0" y="0"/>
                </a:moveTo>
                <a:lnTo>
                  <a:pt x="179730" y="0"/>
                </a:lnTo>
              </a:path>
            </a:pathLst>
          </a:custGeom>
          <a:ln w="5257">
            <a:solidFill>
              <a:srgbClr val="FFFFFF"/>
            </a:solidFill>
          </a:ln>
        </p:spPr>
        <p:txBody>
          <a:bodyPr wrap="square" lIns="0" tIns="0" rIns="0" bIns="0" rtlCol="0"/>
          <a:lstStyle/>
          <a:p>
            <a:endParaRPr/>
          </a:p>
        </p:txBody>
      </p:sp>
      <p:sp>
        <p:nvSpPr>
          <p:cNvPr id="1526" name="object 1526"/>
          <p:cNvSpPr/>
          <p:nvPr/>
        </p:nvSpPr>
        <p:spPr>
          <a:xfrm>
            <a:off x="5054872" y="3280610"/>
            <a:ext cx="232559" cy="0"/>
          </a:xfrm>
          <a:custGeom>
            <a:avLst/>
            <a:gdLst/>
            <a:ahLst/>
            <a:cxnLst/>
            <a:rect l="l" t="t" r="r" b="b"/>
            <a:pathLst>
              <a:path w="179704">
                <a:moveTo>
                  <a:pt x="0" y="0"/>
                </a:moveTo>
                <a:lnTo>
                  <a:pt x="179666" y="0"/>
                </a:lnTo>
              </a:path>
            </a:pathLst>
          </a:custGeom>
          <a:ln w="5257">
            <a:solidFill>
              <a:srgbClr val="FFFFFF"/>
            </a:solidFill>
          </a:ln>
        </p:spPr>
        <p:txBody>
          <a:bodyPr wrap="square" lIns="0" tIns="0" rIns="0" bIns="0" rtlCol="0"/>
          <a:lstStyle/>
          <a:p>
            <a:endParaRPr/>
          </a:p>
        </p:txBody>
      </p:sp>
      <p:sp>
        <p:nvSpPr>
          <p:cNvPr id="1527" name="object 1527"/>
          <p:cNvSpPr/>
          <p:nvPr/>
        </p:nvSpPr>
        <p:spPr>
          <a:xfrm>
            <a:off x="5054674" y="3278574"/>
            <a:ext cx="232559" cy="0"/>
          </a:xfrm>
          <a:custGeom>
            <a:avLst/>
            <a:gdLst/>
            <a:ahLst/>
            <a:cxnLst/>
            <a:rect l="l" t="t" r="r" b="b"/>
            <a:pathLst>
              <a:path w="179704">
                <a:moveTo>
                  <a:pt x="0" y="0"/>
                </a:moveTo>
                <a:lnTo>
                  <a:pt x="179184" y="0"/>
                </a:lnTo>
              </a:path>
            </a:pathLst>
          </a:custGeom>
          <a:ln w="5270">
            <a:solidFill>
              <a:srgbClr val="FFFFFF"/>
            </a:solidFill>
          </a:ln>
        </p:spPr>
        <p:txBody>
          <a:bodyPr wrap="square" lIns="0" tIns="0" rIns="0" bIns="0" rtlCol="0"/>
          <a:lstStyle/>
          <a:p>
            <a:endParaRPr/>
          </a:p>
        </p:txBody>
      </p:sp>
      <p:sp>
        <p:nvSpPr>
          <p:cNvPr id="1528" name="object 1528"/>
          <p:cNvSpPr/>
          <p:nvPr/>
        </p:nvSpPr>
        <p:spPr>
          <a:xfrm>
            <a:off x="5054872" y="3277460"/>
            <a:ext cx="230916" cy="0"/>
          </a:xfrm>
          <a:custGeom>
            <a:avLst/>
            <a:gdLst/>
            <a:ahLst/>
            <a:cxnLst/>
            <a:rect l="l" t="t" r="r" b="b"/>
            <a:pathLst>
              <a:path w="178435">
                <a:moveTo>
                  <a:pt x="0" y="0"/>
                </a:moveTo>
                <a:lnTo>
                  <a:pt x="178047" y="0"/>
                </a:lnTo>
              </a:path>
            </a:pathLst>
          </a:custGeom>
          <a:ln w="3175">
            <a:solidFill>
              <a:srgbClr val="FFFFFF"/>
            </a:solidFill>
          </a:ln>
        </p:spPr>
        <p:txBody>
          <a:bodyPr wrap="square" lIns="0" tIns="0" rIns="0" bIns="0" rtlCol="0"/>
          <a:lstStyle/>
          <a:p>
            <a:endParaRPr/>
          </a:p>
        </p:txBody>
      </p:sp>
      <p:sp>
        <p:nvSpPr>
          <p:cNvPr id="1529" name="object 1529"/>
          <p:cNvSpPr/>
          <p:nvPr/>
        </p:nvSpPr>
        <p:spPr>
          <a:xfrm>
            <a:off x="5054076" y="3275497"/>
            <a:ext cx="230916" cy="0"/>
          </a:xfrm>
          <a:custGeom>
            <a:avLst/>
            <a:gdLst/>
            <a:ahLst/>
            <a:cxnLst/>
            <a:rect l="l" t="t" r="r" b="b"/>
            <a:pathLst>
              <a:path w="178435">
                <a:moveTo>
                  <a:pt x="0" y="0"/>
                </a:moveTo>
                <a:lnTo>
                  <a:pt x="178048" y="0"/>
                </a:lnTo>
              </a:path>
            </a:pathLst>
          </a:custGeom>
          <a:ln w="3175">
            <a:solidFill>
              <a:srgbClr val="FFFFFF"/>
            </a:solidFill>
          </a:ln>
        </p:spPr>
        <p:txBody>
          <a:bodyPr wrap="square" lIns="0" tIns="0" rIns="0" bIns="0" rtlCol="0"/>
          <a:lstStyle/>
          <a:p>
            <a:endParaRPr/>
          </a:p>
        </p:txBody>
      </p:sp>
      <p:sp>
        <p:nvSpPr>
          <p:cNvPr id="1530" name="object 1530"/>
          <p:cNvSpPr/>
          <p:nvPr/>
        </p:nvSpPr>
        <p:spPr>
          <a:xfrm>
            <a:off x="5052390" y="3274516"/>
            <a:ext cx="232559" cy="0"/>
          </a:xfrm>
          <a:custGeom>
            <a:avLst/>
            <a:gdLst/>
            <a:ahLst/>
            <a:cxnLst/>
            <a:rect l="l" t="t" r="r" b="b"/>
            <a:pathLst>
              <a:path w="179704">
                <a:moveTo>
                  <a:pt x="0" y="0"/>
                </a:moveTo>
                <a:lnTo>
                  <a:pt x="179679" y="0"/>
                </a:lnTo>
              </a:path>
            </a:pathLst>
          </a:custGeom>
          <a:ln w="5257">
            <a:solidFill>
              <a:srgbClr val="FFFFFF"/>
            </a:solidFill>
          </a:ln>
        </p:spPr>
        <p:txBody>
          <a:bodyPr wrap="square" lIns="0" tIns="0" rIns="0" bIns="0" rtlCol="0"/>
          <a:lstStyle/>
          <a:p>
            <a:endParaRPr/>
          </a:p>
        </p:txBody>
      </p:sp>
      <p:sp>
        <p:nvSpPr>
          <p:cNvPr id="1531" name="object 1531"/>
          <p:cNvSpPr/>
          <p:nvPr/>
        </p:nvSpPr>
        <p:spPr>
          <a:xfrm>
            <a:off x="5051271" y="3272485"/>
            <a:ext cx="233381" cy="0"/>
          </a:xfrm>
          <a:custGeom>
            <a:avLst/>
            <a:gdLst/>
            <a:ahLst/>
            <a:cxnLst/>
            <a:rect l="l" t="t" r="r" b="b"/>
            <a:pathLst>
              <a:path w="180339">
                <a:moveTo>
                  <a:pt x="0" y="0"/>
                </a:moveTo>
                <a:lnTo>
                  <a:pt x="179920" y="0"/>
                </a:lnTo>
              </a:path>
            </a:pathLst>
          </a:custGeom>
          <a:ln w="5257">
            <a:solidFill>
              <a:srgbClr val="FFFFFF"/>
            </a:solidFill>
          </a:ln>
        </p:spPr>
        <p:txBody>
          <a:bodyPr wrap="square" lIns="0" tIns="0" rIns="0" bIns="0" rtlCol="0"/>
          <a:lstStyle/>
          <a:p>
            <a:endParaRPr/>
          </a:p>
        </p:txBody>
      </p:sp>
      <p:sp>
        <p:nvSpPr>
          <p:cNvPr id="1532" name="object 1532"/>
          <p:cNvSpPr/>
          <p:nvPr/>
        </p:nvSpPr>
        <p:spPr>
          <a:xfrm>
            <a:off x="5050122" y="3270453"/>
            <a:ext cx="233381" cy="0"/>
          </a:xfrm>
          <a:custGeom>
            <a:avLst/>
            <a:gdLst/>
            <a:ahLst/>
            <a:cxnLst/>
            <a:rect l="l" t="t" r="r" b="b"/>
            <a:pathLst>
              <a:path w="180339">
                <a:moveTo>
                  <a:pt x="0" y="0"/>
                </a:moveTo>
                <a:lnTo>
                  <a:pt x="180162" y="0"/>
                </a:lnTo>
              </a:path>
            </a:pathLst>
          </a:custGeom>
          <a:ln w="5257">
            <a:solidFill>
              <a:srgbClr val="FFFFFF"/>
            </a:solidFill>
          </a:ln>
        </p:spPr>
        <p:txBody>
          <a:bodyPr wrap="square" lIns="0" tIns="0" rIns="0" bIns="0" rtlCol="0"/>
          <a:lstStyle/>
          <a:p>
            <a:endParaRPr/>
          </a:p>
        </p:txBody>
      </p:sp>
      <p:sp>
        <p:nvSpPr>
          <p:cNvPr id="1533" name="object 1533"/>
          <p:cNvSpPr/>
          <p:nvPr/>
        </p:nvSpPr>
        <p:spPr>
          <a:xfrm>
            <a:off x="5048988" y="3268422"/>
            <a:ext cx="234203" cy="0"/>
          </a:xfrm>
          <a:custGeom>
            <a:avLst/>
            <a:gdLst/>
            <a:ahLst/>
            <a:cxnLst/>
            <a:rect l="l" t="t" r="r" b="b"/>
            <a:pathLst>
              <a:path w="180975">
                <a:moveTo>
                  <a:pt x="0" y="0"/>
                </a:moveTo>
                <a:lnTo>
                  <a:pt x="180403" y="0"/>
                </a:lnTo>
              </a:path>
            </a:pathLst>
          </a:custGeom>
          <a:ln w="5257">
            <a:solidFill>
              <a:srgbClr val="FFFFFF"/>
            </a:solidFill>
          </a:ln>
        </p:spPr>
        <p:txBody>
          <a:bodyPr wrap="square" lIns="0" tIns="0" rIns="0" bIns="0" rtlCol="0"/>
          <a:lstStyle/>
          <a:p>
            <a:endParaRPr/>
          </a:p>
        </p:txBody>
      </p:sp>
      <p:sp>
        <p:nvSpPr>
          <p:cNvPr id="1534" name="object 1534"/>
          <p:cNvSpPr/>
          <p:nvPr/>
        </p:nvSpPr>
        <p:spPr>
          <a:xfrm>
            <a:off x="5047871" y="3266390"/>
            <a:ext cx="234203" cy="0"/>
          </a:xfrm>
          <a:custGeom>
            <a:avLst/>
            <a:gdLst/>
            <a:ahLst/>
            <a:cxnLst/>
            <a:rect l="l" t="t" r="r" b="b"/>
            <a:pathLst>
              <a:path w="180975">
                <a:moveTo>
                  <a:pt x="0" y="0"/>
                </a:moveTo>
                <a:lnTo>
                  <a:pt x="180644" y="0"/>
                </a:lnTo>
              </a:path>
            </a:pathLst>
          </a:custGeom>
          <a:ln w="5257">
            <a:solidFill>
              <a:srgbClr val="FFFFFF"/>
            </a:solidFill>
          </a:ln>
        </p:spPr>
        <p:txBody>
          <a:bodyPr wrap="square" lIns="0" tIns="0" rIns="0" bIns="0" rtlCol="0"/>
          <a:lstStyle/>
          <a:p>
            <a:endParaRPr/>
          </a:p>
        </p:txBody>
      </p:sp>
      <p:sp>
        <p:nvSpPr>
          <p:cNvPr id="1535" name="object 1535"/>
          <p:cNvSpPr/>
          <p:nvPr/>
        </p:nvSpPr>
        <p:spPr>
          <a:xfrm>
            <a:off x="5046720" y="3264359"/>
            <a:ext cx="234203" cy="0"/>
          </a:xfrm>
          <a:custGeom>
            <a:avLst/>
            <a:gdLst/>
            <a:ahLst/>
            <a:cxnLst/>
            <a:rect l="l" t="t" r="r" b="b"/>
            <a:pathLst>
              <a:path w="180975">
                <a:moveTo>
                  <a:pt x="0" y="0"/>
                </a:moveTo>
                <a:lnTo>
                  <a:pt x="180873" y="0"/>
                </a:lnTo>
              </a:path>
            </a:pathLst>
          </a:custGeom>
          <a:ln w="5257">
            <a:solidFill>
              <a:srgbClr val="FFFFFF"/>
            </a:solidFill>
          </a:ln>
        </p:spPr>
        <p:txBody>
          <a:bodyPr wrap="square" lIns="0" tIns="0" rIns="0" bIns="0" rtlCol="0"/>
          <a:lstStyle/>
          <a:p>
            <a:endParaRPr/>
          </a:p>
        </p:txBody>
      </p:sp>
      <p:sp>
        <p:nvSpPr>
          <p:cNvPr id="1536" name="object 1536"/>
          <p:cNvSpPr/>
          <p:nvPr/>
        </p:nvSpPr>
        <p:spPr>
          <a:xfrm>
            <a:off x="5045586" y="3262327"/>
            <a:ext cx="235025" cy="0"/>
          </a:xfrm>
          <a:custGeom>
            <a:avLst/>
            <a:gdLst/>
            <a:ahLst/>
            <a:cxnLst/>
            <a:rect l="l" t="t" r="r" b="b"/>
            <a:pathLst>
              <a:path w="181610">
                <a:moveTo>
                  <a:pt x="0" y="0"/>
                </a:moveTo>
                <a:lnTo>
                  <a:pt x="181127" y="0"/>
                </a:lnTo>
              </a:path>
            </a:pathLst>
          </a:custGeom>
          <a:ln w="5257">
            <a:solidFill>
              <a:srgbClr val="FFFFFF"/>
            </a:solidFill>
          </a:ln>
        </p:spPr>
        <p:txBody>
          <a:bodyPr wrap="square" lIns="0" tIns="0" rIns="0" bIns="0" rtlCol="0"/>
          <a:lstStyle/>
          <a:p>
            <a:endParaRPr/>
          </a:p>
        </p:txBody>
      </p:sp>
      <p:sp>
        <p:nvSpPr>
          <p:cNvPr id="1537" name="object 1537"/>
          <p:cNvSpPr/>
          <p:nvPr/>
        </p:nvSpPr>
        <p:spPr>
          <a:xfrm>
            <a:off x="5044057" y="3260296"/>
            <a:ext cx="235846" cy="0"/>
          </a:xfrm>
          <a:custGeom>
            <a:avLst/>
            <a:gdLst/>
            <a:ahLst/>
            <a:cxnLst/>
            <a:rect l="l" t="t" r="r" b="b"/>
            <a:pathLst>
              <a:path w="182245">
                <a:moveTo>
                  <a:pt x="0" y="0"/>
                </a:moveTo>
                <a:lnTo>
                  <a:pt x="181673" y="0"/>
                </a:lnTo>
              </a:path>
            </a:pathLst>
          </a:custGeom>
          <a:ln w="5257">
            <a:solidFill>
              <a:srgbClr val="FFFFFF"/>
            </a:solidFill>
          </a:ln>
        </p:spPr>
        <p:txBody>
          <a:bodyPr wrap="square" lIns="0" tIns="0" rIns="0" bIns="0" rtlCol="0"/>
          <a:lstStyle/>
          <a:p>
            <a:endParaRPr/>
          </a:p>
        </p:txBody>
      </p:sp>
      <p:sp>
        <p:nvSpPr>
          <p:cNvPr id="1538" name="object 1538"/>
          <p:cNvSpPr/>
          <p:nvPr/>
        </p:nvSpPr>
        <p:spPr>
          <a:xfrm>
            <a:off x="5042084" y="3258259"/>
            <a:ext cx="236668" cy="0"/>
          </a:xfrm>
          <a:custGeom>
            <a:avLst/>
            <a:gdLst/>
            <a:ahLst/>
            <a:cxnLst/>
            <a:rect l="l" t="t" r="r" b="b"/>
            <a:pathLst>
              <a:path w="182879">
                <a:moveTo>
                  <a:pt x="0" y="0"/>
                </a:moveTo>
                <a:lnTo>
                  <a:pt x="182575" y="0"/>
                </a:lnTo>
              </a:path>
            </a:pathLst>
          </a:custGeom>
          <a:ln w="5270">
            <a:solidFill>
              <a:srgbClr val="FFFFFF"/>
            </a:solidFill>
          </a:ln>
        </p:spPr>
        <p:txBody>
          <a:bodyPr wrap="square" lIns="0" tIns="0" rIns="0" bIns="0" rtlCol="0"/>
          <a:lstStyle/>
          <a:p>
            <a:endParaRPr/>
          </a:p>
        </p:txBody>
      </p:sp>
      <p:sp>
        <p:nvSpPr>
          <p:cNvPr id="1539" name="object 1539"/>
          <p:cNvSpPr/>
          <p:nvPr/>
        </p:nvSpPr>
        <p:spPr>
          <a:xfrm>
            <a:off x="5040097" y="3256233"/>
            <a:ext cx="237490" cy="0"/>
          </a:xfrm>
          <a:custGeom>
            <a:avLst/>
            <a:gdLst/>
            <a:ahLst/>
            <a:cxnLst/>
            <a:rect l="l" t="t" r="r" b="b"/>
            <a:pathLst>
              <a:path w="183514">
                <a:moveTo>
                  <a:pt x="0" y="0"/>
                </a:moveTo>
                <a:lnTo>
                  <a:pt x="183476" y="0"/>
                </a:lnTo>
              </a:path>
            </a:pathLst>
          </a:custGeom>
          <a:ln w="5257">
            <a:solidFill>
              <a:srgbClr val="FFFFFF"/>
            </a:solidFill>
          </a:ln>
        </p:spPr>
        <p:txBody>
          <a:bodyPr wrap="square" lIns="0" tIns="0" rIns="0" bIns="0" rtlCol="0"/>
          <a:lstStyle/>
          <a:p>
            <a:endParaRPr/>
          </a:p>
        </p:txBody>
      </p:sp>
      <p:sp>
        <p:nvSpPr>
          <p:cNvPr id="1540" name="object 1540"/>
          <p:cNvSpPr/>
          <p:nvPr/>
        </p:nvSpPr>
        <p:spPr>
          <a:xfrm>
            <a:off x="5038125" y="3254196"/>
            <a:ext cx="239134" cy="0"/>
          </a:xfrm>
          <a:custGeom>
            <a:avLst/>
            <a:gdLst/>
            <a:ahLst/>
            <a:cxnLst/>
            <a:rect l="l" t="t" r="r" b="b"/>
            <a:pathLst>
              <a:path w="184785">
                <a:moveTo>
                  <a:pt x="0" y="0"/>
                </a:moveTo>
                <a:lnTo>
                  <a:pt x="184365" y="0"/>
                </a:lnTo>
              </a:path>
            </a:pathLst>
          </a:custGeom>
          <a:ln w="5245">
            <a:solidFill>
              <a:srgbClr val="FFFFFF"/>
            </a:solidFill>
          </a:ln>
        </p:spPr>
        <p:txBody>
          <a:bodyPr wrap="square" lIns="0" tIns="0" rIns="0" bIns="0" rtlCol="0"/>
          <a:lstStyle/>
          <a:p>
            <a:endParaRPr/>
          </a:p>
        </p:txBody>
      </p:sp>
      <p:sp>
        <p:nvSpPr>
          <p:cNvPr id="1541" name="object 1541"/>
          <p:cNvSpPr/>
          <p:nvPr/>
        </p:nvSpPr>
        <p:spPr>
          <a:xfrm>
            <a:off x="5036119" y="3252165"/>
            <a:ext cx="239955" cy="0"/>
          </a:xfrm>
          <a:custGeom>
            <a:avLst/>
            <a:gdLst/>
            <a:ahLst/>
            <a:cxnLst/>
            <a:rect l="l" t="t" r="r" b="b"/>
            <a:pathLst>
              <a:path w="185420">
                <a:moveTo>
                  <a:pt x="0" y="0"/>
                </a:moveTo>
                <a:lnTo>
                  <a:pt x="185280" y="0"/>
                </a:lnTo>
              </a:path>
            </a:pathLst>
          </a:custGeom>
          <a:ln w="5270">
            <a:solidFill>
              <a:srgbClr val="FFFFFF"/>
            </a:solidFill>
          </a:ln>
        </p:spPr>
        <p:txBody>
          <a:bodyPr wrap="square" lIns="0" tIns="0" rIns="0" bIns="0" rtlCol="0"/>
          <a:lstStyle/>
          <a:p>
            <a:endParaRPr/>
          </a:p>
        </p:txBody>
      </p:sp>
      <p:sp>
        <p:nvSpPr>
          <p:cNvPr id="1542" name="object 1542"/>
          <p:cNvSpPr/>
          <p:nvPr/>
        </p:nvSpPr>
        <p:spPr>
          <a:xfrm>
            <a:off x="5034146" y="3250133"/>
            <a:ext cx="241599" cy="0"/>
          </a:xfrm>
          <a:custGeom>
            <a:avLst/>
            <a:gdLst/>
            <a:ahLst/>
            <a:cxnLst/>
            <a:rect l="l" t="t" r="r" b="b"/>
            <a:pathLst>
              <a:path w="186689">
                <a:moveTo>
                  <a:pt x="0" y="0"/>
                </a:moveTo>
                <a:lnTo>
                  <a:pt x="186169" y="0"/>
                </a:lnTo>
              </a:path>
            </a:pathLst>
          </a:custGeom>
          <a:ln w="5270">
            <a:solidFill>
              <a:srgbClr val="FFFFFF"/>
            </a:solidFill>
          </a:ln>
        </p:spPr>
        <p:txBody>
          <a:bodyPr wrap="square" lIns="0" tIns="0" rIns="0" bIns="0" rtlCol="0"/>
          <a:lstStyle/>
          <a:p>
            <a:endParaRPr/>
          </a:p>
        </p:txBody>
      </p:sp>
      <p:sp>
        <p:nvSpPr>
          <p:cNvPr id="1543" name="object 1543"/>
          <p:cNvSpPr/>
          <p:nvPr/>
        </p:nvSpPr>
        <p:spPr>
          <a:xfrm>
            <a:off x="5032158" y="3248107"/>
            <a:ext cx="242421" cy="0"/>
          </a:xfrm>
          <a:custGeom>
            <a:avLst/>
            <a:gdLst/>
            <a:ahLst/>
            <a:cxnLst/>
            <a:rect l="l" t="t" r="r" b="b"/>
            <a:pathLst>
              <a:path w="187325">
                <a:moveTo>
                  <a:pt x="0" y="0"/>
                </a:moveTo>
                <a:lnTo>
                  <a:pt x="187071" y="0"/>
                </a:lnTo>
              </a:path>
            </a:pathLst>
          </a:custGeom>
          <a:ln w="5257">
            <a:solidFill>
              <a:srgbClr val="FFFFFF"/>
            </a:solidFill>
          </a:ln>
        </p:spPr>
        <p:txBody>
          <a:bodyPr wrap="square" lIns="0" tIns="0" rIns="0" bIns="0" rtlCol="0"/>
          <a:lstStyle/>
          <a:p>
            <a:endParaRPr/>
          </a:p>
        </p:txBody>
      </p:sp>
      <p:sp>
        <p:nvSpPr>
          <p:cNvPr id="1544" name="object 1544"/>
          <p:cNvSpPr/>
          <p:nvPr/>
        </p:nvSpPr>
        <p:spPr>
          <a:xfrm>
            <a:off x="5030170" y="3246071"/>
            <a:ext cx="244064" cy="0"/>
          </a:xfrm>
          <a:custGeom>
            <a:avLst/>
            <a:gdLst/>
            <a:ahLst/>
            <a:cxnLst/>
            <a:rect l="l" t="t" r="r" b="b"/>
            <a:pathLst>
              <a:path w="188595">
                <a:moveTo>
                  <a:pt x="0" y="0"/>
                </a:moveTo>
                <a:lnTo>
                  <a:pt x="187972" y="0"/>
                </a:lnTo>
              </a:path>
            </a:pathLst>
          </a:custGeom>
          <a:ln w="5270">
            <a:solidFill>
              <a:srgbClr val="FFFFFF"/>
            </a:solidFill>
          </a:ln>
        </p:spPr>
        <p:txBody>
          <a:bodyPr wrap="square" lIns="0" tIns="0" rIns="0" bIns="0" rtlCol="0"/>
          <a:lstStyle/>
          <a:p>
            <a:endParaRPr/>
          </a:p>
        </p:txBody>
      </p:sp>
      <p:sp>
        <p:nvSpPr>
          <p:cNvPr id="1545" name="object 1545"/>
          <p:cNvSpPr/>
          <p:nvPr/>
        </p:nvSpPr>
        <p:spPr>
          <a:xfrm>
            <a:off x="5028197" y="3244040"/>
            <a:ext cx="244886" cy="0"/>
          </a:xfrm>
          <a:custGeom>
            <a:avLst/>
            <a:gdLst/>
            <a:ahLst/>
            <a:cxnLst/>
            <a:rect l="l" t="t" r="r" b="b"/>
            <a:pathLst>
              <a:path w="189229">
                <a:moveTo>
                  <a:pt x="0" y="0"/>
                </a:moveTo>
                <a:lnTo>
                  <a:pt x="188874" y="0"/>
                </a:lnTo>
              </a:path>
            </a:pathLst>
          </a:custGeom>
          <a:ln w="5270">
            <a:solidFill>
              <a:srgbClr val="FFFFFF"/>
            </a:solidFill>
          </a:ln>
        </p:spPr>
        <p:txBody>
          <a:bodyPr wrap="square" lIns="0" tIns="0" rIns="0" bIns="0" rtlCol="0"/>
          <a:lstStyle/>
          <a:p>
            <a:endParaRPr/>
          </a:p>
        </p:txBody>
      </p:sp>
      <p:sp>
        <p:nvSpPr>
          <p:cNvPr id="1546" name="object 1546"/>
          <p:cNvSpPr/>
          <p:nvPr/>
        </p:nvSpPr>
        <p:spPr>
          <a:xfrm>
            <a:off x="5025666" y="3242008"/>
            <a:ext cx="246529" cy="0"/>
          </a:xfrm>
          <a:custGeom>
            <a:avLst/>
            <a:gdLst/>
            <a:ahLst/>
            <a:cxnLst/>
            <a:rect l="l" t="t" r="r" b="b"/>
            <a:pathLst>
              <a:path w="190500">
                <a:moveTo>
                  <a:pt x="0" y="0"/>
                </a:moveTo>
                <a:lnTo>
                  <a:pt x="190195" y="0"/>
                </a:lnTo>
              </a:path>
            </a:pathLst>
          </a:custGeom>
          <a:ln w="5270">
            <a:solidFill>
              <a:srgbClr val="FFFFFF"/>
            </a:solidFill>
          </a:ln>
        </p:spPr>
        <p:txBody>
          <a:bodyPr wrap="square" lIns="0" tIns="0" rIns="0" bIns="0" rtlCol="0"/>
          <a:lstStyle/>
          <a:p>
            <a:endParaRPr/>
          </a:p>
        </p:txBody>
      </p:sp>
      <p:sp>
        <p:nvSpPr>
          <p:cNvPr id="1547" name="object 1547"/>
          <p:cNvSpPr/>
          <p:nvPr/>
        </p:nvSpPr>
        <p:spPr>
          <a:xfrm>
            <a:off x="5022938" y="3239981"/>
            <a:ext cx="248173" cy="0"/>
          </a:xfrm>
          <a:custGeom>
            <a:avLst/>
            <a:gdLst/>
            <a:ahLst/>
            <a:cxnLst/>
            <a:rect l="l" t="t" r="r" b="b"/>
            <a:pathLst>
              <a:path w="191770">
                <a:moveTo>
                  <a:pt x="0" y="0"/>
                </a:moveTo>
                <a:lnTo>
                  <a:pt x="191642" y="0"/>
                </a:lnTo>
              </a:path>
            </a:pathLst>
          </a:custGeom>
          <a:ln w="5257">
            <a:solidFill>
              <a:srgbClr val="FFFFFF"/>
            </a:solidFill>
          </a:ln>
        </p:spPr>
        <p:txBody>
          <a:bodyPr wrap="square" lIns="0" tIns="0" rIns="0" bIns="0" rtlCol="0"/>
          <a:lstStyle/>
          <a:p>
            <a:endParaRPr/>
          </a:p>
        </p:txBody>
      </p:sp>
      <p:sp>
        <p:nvSpPr>
          <p:cNvPr id="1548" name="object 1548"/>
          <p:cNvSpPr/>
          <p:nvPr/>
        </p:nvSpPr>
        <p:spPr>
          <a:xfrm>
            <a:off x="5020226" y="3237950"/>
            <a:ext cx="250638" cy="0"/>
          </a:xfrm>
          <a:custGeom>
            <a:avLst/>
            <a:gdLst/>
            <a:ahLst/>
            <a:cxnLst/>
            <a:rect l="l" t="t" r="r" b="b"/>
            <a:pathLst>
              <a:path w="193675">
                <a:moveTo>
                  <a:pt x="0" y="0"/>
                </a:moveTo>
                <a:lnTo>
                  <a:pt x="193116" y="0"/>
                </a:lnTo>
              </a:path>
            </a:pathLst>
          </a:custGeom>
          <a:ln w="5257">
            <a:solidFill>
              <a:srgbClr val="FFFFFF"/>
            </a:solidFill>
          </a:ln>
        </p:spPr>
        <p:txBody>
          <a:bodyPr wrap="square" lIns="0" tIns="0" rIns="0" bIns="0" rtlCol="0"/>
          <a:lstStyle/>
          <a:p>
            <a:endParaRPr/>
          </a:p>
        </p:txBody>
      </p:sp>
      <p:sp>
        <p:nvSpPr>
          <p:cNvPr id="1549" name="object 1549"/>
          <p:cNvSpPr/>
          <p:nvPr/>
        </p:nvSpPr>
        <p:spPr>
          <a:xfrm>
            <a:off x="5017497" y="3235918"/>
            <a:ext cx="251460" cy="0"/>
          </a:xfrm>
          <a:custGeom>
            <a:avLst/>
            <a:gdLst/>
            <a:ahLst/>
            <a:cxnLst/>
            <a:rect l="l" t="t" r="r" b="b"/>
            <a:pathLst>
              <a:path w="194310">
                <a:moveTo>
                  <a:pt x="0" y="0"/>
                </a:moveTo>
                <a:lnTo>
                  <a:pt x="193865" y="0"/>
                </a:lnTo>
              </a:path>
            </a:pathLst>
          </a:custGeom>
          <a:ln w="5257">
            <a:solidFill>
              <a:srgbClr val="FFFFFF"/>
            </a:solidFill>
          </a:ln>
        </p:spPr>
        <p:txBody>
          <a:bodyPr wrap="square" lIns="0" tIns="0" rIns="0" bIns="0" rtlCol="0"/>
          <a:lstStyle/>
          <a:p>
            <a:endParaRPr/>
          </a:p>
        </p:txBody>
      </p:sp>
      <p:sp>
        <p:nvSpPr>
          <p:cNvPr id="1550" name="object 1550"/>
          <p:cNvSpPr/>
          <p:nvPr/>
        </p:nvSpPr>
        <p:spPr>
          <a:xfrm>
            <a:off x="5014770" y="3233887"/>
            <a:ext cx="252282" cy="0"/>
          </a:xfrm>
          <a:custGeom>
            <a:avLst/>
            <a:gdLst/>
            <a:ahLst/>
            <a:cxnLst/>
            <a:rect l="l" t="t" r="r" b="b"/>
            <a:pathLst>
              <a:path w="194945">
                <a:moveTo>
                  <a:pt x="0" y="0"/>
                </a:moveTo>
                <a:lnTo>
                  <a:pt x="194602" y="0"/>
                </a:lnTo>
              </a:path>
            </a:pathLst>
          </a:custGeom>
          <a:ln w="5257">
            <a:solidFill>
              <a:srgbClr val="FFFFFF"/>
            </a:solidFill>
          </a:ln>
        </p:spPr>
        <p:txBody>
          <a:bodyPr wrap="square" lIns="0" tIns="0" rIns="0" bIns="0" rtlCol="0"/>
          <a:lstStyle/>
          <a:p>
            <a:endParaRPr/>
          </a:p>
        </p:txBody>
      </p:sp>
      <p:sp>
        <p:nvSpPr>
          <p:cNvPr id="1551" name="object 1551"/>
          <p:cNvSpPr/>
          <p:nvPr/>
        </p:nvSpPr>
        <p:spPr>
          <a:xfrm>
            <a:off x="5012057" y="3231856"/>
            <a:ext cx="253104" cy="0"/>
          </a:xfrm>
          <a:custGeom>
            <a:avLst/>
            <a:gdLst/>
            <a:ahLst/>
            <a:cxnLst/>
            <a:rect l="l" t="t" r="r" b="b"/>
            <a:pathLst>
              <a:path w="195579">
                <a:moveTo>
                  <a:pt x="0" y="0"/>
                </a:moveTo>
                <a:lnTo>
                  <a:pt x="195338" y="0"/>
                </a:lnTo>
              </a:path>
            </a:pathLst>
          </a:custGeom>
          <a:ln w="5257">
            <a:solidFill>
              <a:srgbClr val="FFFFFF"/>
            </a:solidFill>
          </a:ln>
        </p:spPr>
        <p:txBody>
          <a:bodyPr wrap="square" lIns="0" tIns="0" rIns="0" bIns="0" rtlCol="0"/>
          <a:lstStyle/>
          <a:p>
            <a:endParaRPr/>
          </a:p>
        </p:txBody>
      </p:sp>
      <p:sp>
        <p:nvSpPr>
          <p:cNvPr id="1552" name="object 1552"/>
          <p:cNvSpPr/>
          <p:nvPr/>
        </p:nvSpPr>
        <p:spPr>
          <a:xfrm>
            <a:off x="5009330" y="3229825"/>
            <a:ext cx="253925" cy="0"/>
          </a:xfrm>
          <a:custGeom>
            <a:avLst/>
            <a:gdLst/>
            <a:ahLst/>
            <a:cxnLst/>
            <a:rect l="l" t="t" r="r" b="b"/>
            <a:pathLst>
              <a:path w="196214">
                <a:moveTo>
                  <a:pt x="0" y="0"/>
                </a:moveTo>
                <a:lnTo>
                  <a:pt x="196087" y="0"/>
                </a:lnTo>
              </a:path>
            </a:pathLst>
          </a:custGeom>
          <a:ln w="5257">
            <a:solidFill>
              <a:srgbClr val="FFFFFF"/>
            </a:solidFill>
          </a:ln>
        </p:spPr>
        <p:txBody>
          <a:bodyPr wrap="square" lIns="0" tIns="0" rIns="0" bIns="0" rtlCol="0"/>
          <a:lstStyle/>
          <a:p>
            <a:endParaRPr/>
          </a:p>
        </p:txBody>
      </p:sp>
      <p:sp>
        <p:nvSpPr>
          <p:cNvPr id="1553" name="object 1553"/>
          <p:cNvSpPr/>
          <p:nvPr/>
        </p:nvSpPr>
        <p:spPr>
          <a:xfrm>
            <a:off x="5006010" y="3227793"/>
            <a:ext cx="255569" cy="0"/>
          </a:xfrm>
          <a:custGeom>
            <a:avLst/>
            <a:gdLst/>
            <a:ahLst/>
            <a:cxnLst/>
            <a:rect l="l" t="t" r="r" b="b"/>
            <a:pathLst>
              <a:path w="197485">
                <a:moveTo>
                  <a:pt x="0" y="0"/>
                </a:moveTo>
                <a:lnTo>
                  <a:pt x="197294" y="0"/>
                </a:lnTo>
              </a:path>
            </a:pathLst>
          </a:custGeom>
          <a:ln w="5257">
            <a:solidFill>
              <a:srgbClr val="FFFFFF"/>
            </a:solidFill>
          </a:ln>
        </p:spPr>
        <p:txBody>
          <a:bodyPr wrap="square" lIns="0" tIns="0" rIns="0" bIns="0" rtlCol="0"/>
          <a:lstStyle/>
          <a:p>
            <a:endParaRPr/>
          </a:p>
        </p:txBody>
      </p:sp>
      <p:sp>
        <p:nvSpPr>
          <p:cNvPr id="1554" name="object 1554"/>
          <p:cNvSpPr/>
          <p:nvPr/>
        </p:nvSpPr>
        <p:spPr>
          <a:xfrm>
            <a:off x="5001916" y="3225762"/>
            <a:ext cx="258034" cy="0"/>
          </a:xfrm>
          <a:custGeom>
            <a:avLst/>
            <a:gdLst/>
            <a:ahLst/>
            <a:cxnLst/>
            <a:rect l="l" t="t" r="r" b="b"/>
            <a:pathLst>
              <a:path w="199389">
                <a:moveTo>
                  <a:pt x="0" y="0"/>
                </a:moveTo>
                <a:lnTo>
                  <a:pt x="199085" y="0"/>
                </a:lnTo>
              </a:path>
            </a:pathLst>
          </a:custGeom>
          <a:ln w="5257">
            <a:solidFill>
              <a:srgbClr val="FFFFFF"/>
            </a:solidFill>
          </a:ln>
        </p:spPr>
        <p:txBody>
          <a:bodyPr wrap="square" lIns="0" tIns="0" rIns="0" bIns="0" rtlCol="0"/>
          <a:lstStyle/>
          <a:p>
            <a:endParaRPr/>
          </a:p>
        </p:txBody>
      </p:sp>
      <p:sp>
        <p:nvSpPr>
          <p:cNvPr id="1555" name="object 1555"/>
          <p:cNvSpPr/>
          <p:nvPr/>
        </p:nvSpPr>
        <p:spPr>
          <a:xfrm>
            <a:off x="4997825" y="3223720"/>
            <a:ext cx="260499" cy="0"/>
          </a:xfrm>
          <a:custGeom>
            <a:avLst/>
            <a:gdLst/>
            <a:ahLst/>
            <a:cxnLst/>
            <a:rect l="l" t="t" r="r" b="b"/>
            <a:pathLst>
              <a:path w="201295">
                <a:moveTo>
                  <a:pt x="0" y="0"/>
                </a:moveTo>
                <a:lnTo>
                  <a:pt x="200888" y="0"/>
                </a:lnTo>
              </a:path>
            </a:pathLst>
          </a:custGeom>
          <a:ln w="5257">
            <a:solidFill>
              <a:srgbClr val="FFFFFF"/>
            </a:solidFill>
          </a:ln>
        </p:spPr>
        <p:txBody>
          <a:bodyPr wrap="square" lIns="0" tIns="0" rIns="0" bIns="0" rtlCol="0"/>
          <a:lstStyle/>
          <a:p>
            <a:endParaRPr/>
          </a:p>
        </p:txBody>
      </p:sp>
      <p:sp>
        <p:nvSpPr>
          <p:cNvPr id="1556" name="object 1556"/>
          <p:cNvSpPr/>
          <p:nvPr/>
        </p:nvSpPr>
        <p:spPr>
          <a:xfrm>
            <a:off x="4993748" y="3221689"/>
            <a:ext cx="262965" cy="0"/>
          </a:xfrm>
          <a:custGeom>
            <a:avLst/>
            <a:gdLst/>
            <a:ahLst/>
            <a:cxnLst/>
            <a:rect l="l" t="t" r="r" b="b"/>
            <a:pathLst>
              <a:path w="203200">
                <a:moveTo>
                  <a:pt x="0" y="0"/>
                </a:moveTo>
                <a:lnTo>
                  <a:pt x="202679" y="0"/>
                </a:lnTo>
              </a:path>
            </a:pathLst>
          </a:custGeom>
          <a:ln w="5257">
            <a:solidFill>
              <a:srgbClr val="FFFFFF"/>
            </a:solidFill>
          </a:ln>
        </p:spPr>
        <p:txBody>
          <a:bodyPr wrap="square" lIns="0" tIns="0" rIns="0" bIns="0" rtlCol="0"/>
          <a:lstStyle/>
          <a:p>
            <a:endParaRPr/>
          </a:p>
        </p:txBody>
      </p:sp>
      <p:sp>
        <p:nvSpPr>
          <p:cNvPr id="1557" name="object 1557"/>
          <p:cNvSpPr/>
          <p:nvPr/>
        </p:nvSpPr>
        <p:spPr>
          <a:xfrm>
            <a:off x="4989673" y="3219662"/>
            <a:ext cx="264608" cy="0"/>
          </a:xfrm>
          <a:custGeom>
            <a:avLst/>
            <a:gdLst/>
            <a:ahLst/>
            <a:cxnLst/>
            <a:rect l="l" t="t" r="r" b="b"/>
            <a:pathLst>
              <a:path w="204470">
                <a:moveTo>
                  <a:pt x="0" y="0"/>
                </a:moveTo>
                <a:lnTo>
                  <a:pt x="204457" y="0"/>
                </a:lnTo>
              </a:path>
            </a:pathLst>
          </a:custGeom>
          <a:ln w="5245">
            <a:solidFill>
              <a:srgbClr val="FFFFFF"/>
            </a:solidFill>
          </a:ln>
        </p:spPr>
        <p:txBody>
          <a:bodyPr wrap="square" lIns="0" tIns="0" rIns="0" bIns="0" rtlCol="0"/>
          <a:lstStyle/>
          <a:p>
            <a:endParaRPr/>
          </a:p>
        </p:txBody>
      </p:sp>
      <p:sp>
        <p:nvSpPr>
          <p:cNvPr id="1558" name="object 1558"/>
          <p:cNvSpPr/>
          <p:nvPr/>
        </p:nvSpPr>
        <p:spPr>
          <a:xfrm>
            <a:off x="4985581" y="3217631"/>
            <a:ext cx="267074" cy="0"/>
          </a:xfrm>
          <a:custGeom>
            <a:avLst/>
            <a:gdLst/>
            <a:ahLst/>
            <a:cxnLst/>
            <a:rect l="l" t="t" r="r" b="b"/>
            <a:pathLst>
              <a:path w="206375">
                <a:moveTo>
                  <a:pt x="0" y="0"/>
                </a:moveTo>
                <a:lnTo>
                  <a:pt x="206260" y="0"/>
                </a:lnTo>
              </a:path>
            </a:pathLst>
          </a:custGeom>
          <a:ln w="5270">
            <a:solidFill>
              <a:srgbClr val="FFFFFF"/>
            </a:solidFill>
          </a:ln>
        </p:spPr>
        <p:txBody>
          <a:bodyPr wrap="square" lIns="0" tIns="0" rIns="0" bIns="0" rtlCol="0"/>
          <a:lstStyle/>
          <a:p>
            <a:endParaRPr/>
          </a:p>
        </p:txBody>
      </p:sp>
      <p:sp>
        <p:nvSpPr>
          <p:cNvPr id="1559" name="object 1559"/>
          <p:cNvSpPr/>
          <p:nvPr/>
        </p:nvSpPr>
        <p:spPr>
          <a:xfrm>
            <a:off x="4981488" y="3215599"/>
            <a:ext cx="269538" cy="0"/>
          </a:xfrm>
          <a:custGeom>
            <a:avLst/>
            <a:gdLst/>
            <a:ahLst/>
            <a:cxnLst/>
            <a:rect l="l" t="t" r="r" b="b"/>
            <a:pathLst>
              <a:path w="208279">
                <a:moveTo>
                  <a:pt x="0" y="0"/>
                </a:moveTo>
                <a:lnTo>
                  <a:pt x="208051" y="0"/>
                </a:lnTo>
              </a:path>
            </a:pathLst>
          </a:custGeom>
          <a:ln w="5270">
            <a:solidFill>
              <a:srgbClr val="FFFFFF"/>
            </a:solidFill>
          </a:ln>
        </p:spPr>
        <p:txBody>
          <a:bodyPr wrap="square" lIns="0" tIns="0" rIns="0" bIns="0" rtlCol="0"/>
          <a:lstStyle/>
          <a:p>
            <a:endParaRPr/>
          </a:p>
        </p:txBody>
      </p:sp>
      <p:sp>
        <p:nvSpPr>
          <p:cNvPr id="1560" name="object 1560"/>
          <p:cNvSpPr/>
          <p:nvPr/>
        </p:nvSpPr>
        <p:spPr>
          <a:xfrm>
            <a:off x="4977462" y="3213573"/>
            <a:ext cx="272004" cy="0"/>
          </a:xfrm>
          <a:custGeom>
            <a:avLst/>
            <a:gdLst/>
            <a:ahLst/>
            <a:cxnLst/>
            <a:rect l="l" t="t" r="r" b="b"/>
            <a:pathLst>
              <a:path w="210185">
                <a:moveTo>
                  <a:pt x="0" y="0"/>
                </a:moveTo>
                <a:lnTo>
                  <a:pt x="209803" y="0"/>
                </a:lnTo>
              </a:path>
            </a:pathLst>
          </a:custGeom>
          <a:ln w="5257">
            <a:solidFill>
              <a:srgbClr val="FFFFFF"/>
            </a:solidFill>
          </a:ln>
        </p:spPr>
        <p:txBody>
          <a:bodyPr wrap="square" lIns="0" tIns="0" rIns="0" bIns="0" rtlCol="0"/>
          <a:lstStyle/>
          <a:p>
            <a:endParaRPr/>
          </a:p>
        </p:txBody>
      </p:sp>
      <p:sp>
        <p:nvSpPr>
          <p:cNvPr id="1561" name="object 1561"/>
          <p:cNvSpPr/>
          <p:nvPr/>
        </p:nvSpPr>
        <p:spPr>
          <a:xfrm>
            <a:off x="4973566" y="3211536"/>
            <a:ext cx="273646" cy="0"/>
          </a:xfrm>
          <a:custGeom>
            <a:avLst/>
            <a:gdLst/>
            <a:ahLst/>
            <a:cxnLst/>
            <a:rect l="l" t="t" r="r" b="b"/>
            <a:pathLst>
              <a:path w="211454">
                <a:moveTo>
                  <a:pt x="0" y="0"/>
                </a:moveTo>
                <a:lnTo>
                  <a:pt x="211454" y="0"/>
                </a:lnTo>
              </a:path>
            </a:pathLst>
          </a:custGeom>
          <a:ln w="5270">
            <a:solidFill>
              <a:srgbClr val="FFFFFF"/>
            </a:solidFill>
          </a:ln>
        </p:spPr>
        <p:txBody>
          <a:bodyPr wrap="square" lIns="0" tIns="0" rIns="0" bIns="0" rtlCol="0"/>
          <a:lstStyle/>
          <a:p>
            <a:endParaRPr/>
          </a:p>
        </p:txBody>
      </p:sp>
      <p:sp>
        <p:nvSpPr>
          <p:cNvPr id="1562" name="object 1562"/>
          <p:cNvSpPr/>
          <p:nvPr/>
        </p:nvSpPr>
        <p:spPr>
          <a:xfrm>
            <a:off x="4969671" y="3209505"/>
            <a:ext cx="276113" cy="0"/>
          </a:xfrm>
          <a:custGeom>
            <a:avLst/>
            <a:gdLst/>
            <a:ahLst/>
            <a:cxnLst/>
            <a:rect l="l" t="t" r="r" b="b"/>
            <a:pathLst>
              <a:path w="213360">
                <a:moveTo>
                  <a:pt x="0" y="0"/>
                </a:moveTo>
                <a:lnTo>
                  <a:pt x="213106" y="0"/>
                </a:lnTo>
              </a:path>
            </a:pathLst>
          </a:custGeom>
          <a:ln w="5270">
            <a:solidFill>
              <a:srgbClr val="FFFFFF"/>
            </a:solidFill>
          </a:ln>
        </p:spPr>
        <p:txBody>
          <a:bodyPr wrap="square" lIns="0" tIns="0" rIns="0" bIns="0" rtlCol="0"/>
          <a:lstStyle/>
          <a:p>
            <a:endParaRPr/>
          </a:p>
        </p:txBody>
      </p:sp>
      <p:sp>
        <p:nvSpPr>
          <p:cNvPr id="1563" name="object 1563"/>
          <p:cNvSpPr/>
          <p:nvPr/>
        </p:nvSpPr>
        <p:spPr>
          <a:xfrm>
            <a:off x="4965793" y="3207473"/>
            <a:ext cx="278578" cy="0"/>
          </a:xfrm>
          <a:custGeom>
            <a:avLst/>
            <a:gdLst/>
            <a:ahLst/>
            <a:cxnLst/>
            <a:rect l="l" t="t" r="r" b="b"/>
            <a:pathLst>
              <a:path w="215264">
                <a:moveTo>
                  <a:pt x="0" y="0"/>
                </a:moveTo>
                <a:lnTo>
                  <a:pt x="214731" y="0"/>
                </a:lnTo>
              </a:path>
            </a:pathLst>
          </a:custGeom>
          <a:ln w="5270">
            <a:solidFill>
              <a:srgbClr val="FFFFFF"/>
            </a:solidFill>
          </a:ln>
        </p:spPr>
        <p:txBody>
          <a:bodyPr wrap="square" lIns="0" tIns="0" rIns="0" bIns="0" rtlCol="0"/>
          <a:lstStyle/>
          <a:p>
            <a:endParaRPr/>
          </a:p>
        </p:txBody>
      </p:sp>
      <p:sp>
        <p:nvSpPr>
          <p:cNvPr id="1564" name="object 1564"/>
          <p:cNvSpPr/>
          <p:nvPr/>
        </p:nvSpPr>
        <p:spPr>
          <a:xfrm>
            <a:off x="4961914" y="3205443"/>
            <a:ext cx="280222" cy="0"/>
          </a:xfrm>
          <a:custGeom>
            <a:avLst/>
            <a:gdLst/>
            <a:ahLst/>
            <a:cxnLst/>
            <a:rect l="l" t="t" r="r" b="b"/>
            <a:pathLst>
              <a:path w="216535">
                <a:moveTo>
                  <a:pt x="0" y="0"/>
                </a:moveTo>
                <a:lnTo>
                  <a:pt x="216357" y="0"/>
                </a:lnTo>
              </a:path>
            </a:pathLst>
          </a:custGeom>
          <a:ln w="5270">
            <a:solidFill>
              <a:srgbClr val="FFFFFF"/>
            </a:solidFill>
          </a:ln>
        </p:spPr>
        <p:txBody>
          <a:bodyPr wrap="square" lIns="0" tIns="0" rIns="0" bIns="0" rtlCol="0"/>
          <a:lstStyle/>
          <a:p>
            <a:endParaRPr/>
          </a:p>
        </p:txBody>
      </p:sp>
      <p:sp>
        <p:nvSpPr>
          <p:cNvPr id="1565" name="object 1565"/>
          <p:cNvSpPr/>
          <p:nvPr/>
        </p:nvSpPr>
        <p:spPr>
          <a:xfrm>
            <a:off x="4958364" y="3203416"/>
            <a:ext cx="281864" cy="0"/>
          </a:xfrm>
          <a:custGeom>
            <a:avLst/>
            <a:gdLst/>
            <a:ahLst/>
            <a:cxnLst/>
            <a:rect l="l" t="t" r="r" b="b"/>
            <a:pathLst>
              <a:path w="217804">
                <a:moveTo>
                  <a:pt x="0" y="0"/>
                </a:moveTo>
                <a:lnTo>
                  <a:pt x="217741" y="0"/>
                </a:lnTo>
              </a:path>
            </a:pathLst>
          </a:custGeom>
          <a:ln w="5257">
            <a:solidFill>
              <a:srgbClr val="FFFFFF"/>
            </a:solidFill>
          </a:ln>
        </p:spPr>
        <p:txBody>
          <a:bodyPr wrap="square" lIns="0" tIns="0" rIns="0" bIns="0" rtlCol="0"/>
          <a:lstStyle/>
          <a:p>
            <a:endParaRPr/>
          </a:p>
        </p:txBody>
      </p:sp>
      <p:sp>
        <p:nvSpPr>
          <p:cNvPr id="1566" name="object 1566"/>
          <p:cNvSpPr/>
          <p:nvPr/>
        </p:nvSpPr>
        <p:spPr>
          <a:xfrm>
            <a:off x="4958364" y="3201384"/>
            <a:ext cx="280222" cy="0"/>
          </a:xfrm>
          <a:custGeom>
            <a:avLst/>
            <a:gdLst/>
            <a:ahLst/>
            <a:cxnLst/>
            <a:rect l="l" t="t" r="r" b="b"/>
            <a:pathLst>
              <a:path w="216535">
                <a:moveTo>
                  <a:pt x="0" y="0"/>
                </a:moveTo>
                <a:lnTo>
                  <a:pt x="216395" y="0"/>
                </a:lnTo>
              </a:path>
            </a:pathLst>
          </a:custGeom>
          <a:ln w="5257">
            <a:solidFill>
              <a:srgbClr val="FFFFFF"/>
            </a:solidFill>
          </a:ln>
        </p:spPr>
        <p:txBody>
          <a:bodyPr wrap="square" lIns="0" tIns="0" rIns="0" bIns="0" rtlCol="0"/>
          <a:lstStyle/>
          <a:p>
            <a:endParaRPr/>
          </a:p>
        </p:txBody>
      </p:sp>
      <p:sp>
        <p:nvSpPr>
          <p:cNvPr id="1567" name="object 1567"/>
          <p:cNvSpPr/>
          <p:nvPr/>
        </p:nvSpPr>
        <p:spPr>
          <a:xfrm>
            <a:off x="4958743" y="3199353"/>
            <a:ext cx="278578" cy="0"/>
          </a:xfrm>
          <a:custGeom>
            <a:avLst/>
            <a:gdLst/>
            <a:ahLst/>
            <a:cxnLst/>
            <a:rect l="l" t="t" r="r" b="b"/>
            <a:pathLst>
              <a:path w="215264">
                <a:moveTo>
                  <a:pt x="0" y="0"/>
                </a:moveTo>
                <a:lnTo>
                  <a:pt x="214731" y="0"/>
                </a:lnTo>
              </a:path>
            </a:pathLst>
          </a:custGeom>
          <a:ln w="5257">
            <a:solidFill>
              <a:srgbClr val="FFFFFF"/>
            </a:solidFill>
          </a:ln>
        </p:spPr>
        <p:txBody>
          <a:bodyPr wrap="square" lIns="0" tIns="0" rIns="0" bIns="0" rtlCol="0"/>
          <a:lstStyle/>
          <a:p>
            <a:endParaRPr/>
          </a:p>
        </p:txBody>
      </p:sp>
      <p:sp>
        <p:nvSpPr>
          <p:cNvPr id="1568" name="object 1568"/>
          <p:cNvSpPr/>
          <p:nvPr/>
        </p:nvSpPr>
        <p:spPr>
          <a:xfrm>
            <a:off x="4962900" y="3197321"/>
            <a:ext cx="272004" cy="0"/>
          </a:xfrm>
          <a:custGeom>
            <a:avLst/>
            <a:gdLst/>
            <a:ahLst/>
            <a:cxnLst/>
            <a:rect l="l" t="t" r="r" b="b"/>
            <a:pathLst>
              <a:path w="210185">
                <a:moveTo>
                  <a:pt x="0" y="0"/>
                </a:moveTo>
                <a:lnTo>
                  <a:pt x="210159" y="0"/>
                </a:lnTo>
              </a:path>
            </a:pathLst>
          </a:custGeom>
          <a:ln w="5257">
            <a:solidFill>
              <a:srgbClr val="FFFFFF"/>
            </a:solidFill>
          </a:ln>
        </p:spPr>
        <p:txBody>
          <a:bodyPr wrap="square" lIns="0" tIns="0" rIns="0" bIns="0" rtlCol="0"/>
          <a:lstStyle/>
          <a:p>
            <a:endParaRPr/>
          </a:p>
        </p:txBody>
      </p:sp>
      <p:sp>
        <p:nvSpPr>
          <p:cNvPr id="1569" name="object 1569"/>
          <p:cNvSpPr/>
          <p:nvPr/>
        </p:nvSpPr>
        <p:spPr>
          <a:xfrm>
            <a:off x="4967074" y="3195281"/>
            <a:ext cx="266252" cy="0"/>
          </a:xfrm>
          <a:custGeom>
            <a:avLst/>
            <a:gdLst/>
            <a:ahLst/>
            <a:cxnLst/>
            <a:rect l="l" t="t" r="r" b="b"/>
            <a:pathLst>
              <a:path w="205739">
                <a:moveTo>
                  <a:pt x="0" y="0"/>
                </a:moveTo>
                <a:lnTo>
                  <a:pt x="205562" y="0"/>
                </a:lnTo>
              </a:path>
            </a:pathLst>
          </a:custGeom>
          <a:ln w="5257">
            <a:solidFill>
              <a:srgbClr val="FFFFFF"/>
            </a:solidFill>
          </a:ln>
        </p:spPr>
        <p:txBody>
          <a:bodyPr wrap="square" lIns="0" tIns="0" rIns="0" bIns="0" rtlCol="0"/>
          <a:lstStyle/>
          <a:p>
            <a:endParaRPr/>
          </a:p>
        </p:txBody>
      </p:sp>
      <p:sp>
        <p:nvSpPr>
          <p:cNvPr id="1570" name="object 1570"/>
          <p:cNvSpPr/>
          <p:nvPr/>
        </p:nvSpPr>
        <p:spPr>
          <a:xfrm>
            <a:off x="4971232" y="3193259"/>
            <a:ext cx="260499" cy="0"/>
          </a:xfrm>
          <a:custGeom>
            <a:avLst/>
            <a:gdLst/>
            <a:ahLst/>
            <a:cxnLst/>
            <a:rect l="l" t="t" r="r" b="b"/>
            <a:pathLst>
              <a:path w="201295">
                <a:moveTo>
                  <a:pt x="0" y="0"/>
                </a:moveTo>
                <a:lnTo>
                  <a:pt x="200977" y="0"/>
                </a:lnTo>
              </a:path>
            </a:pathLst>
          </a:custGeom>
          <a:ln w="5257">
            <a:solidFill>
              <a:srgbClr val="FFFFFF"/>
            </a:solidFill>
          </a:ln>
        </p:spPr>
        <p:txBody>
          <a:bodyPr wrap="square" lIns="0" tIns="0" rIns="0" bIns="0" rtlCol="0"/>
          <a:lstStyle/>
          <a:p>
            <a:endParaRPr/>
          </a:p>
        </p:txBody>
      </p:sp>
      <p:sp>
        <p:nvSpPr>
          <p:cNvPr id="1571" name="object 1571"/>
          <p:cNvSpPr/>
          <p:nvPr/>
        </p:nvSpPr>
        <p:spPr>
          <a:xfrm>
            <a:off x="4975406" y="3191218"/>
            <a:ext cx="254747" cy="0"/>
          </a:xfrm>
          <a:custGeom>
            <a:avLst/>
            <a:gdLst/>
            <a:ahLst/>
            <a:cxnLst/>
            <a:rect l="l" t="t" r="r" b="b"/>
            <a:pathLst>
              <a:path w="196850">
                <a:moveTo>
                  <a:pt x="0" y="0"/>
                </a:moveTo>
                <a:lnTo>
                  <a:pt x="196392" y="0"/>
                </a:lnTo>
              </a:path>
            </a:pathLst>
          </a:custGeom>
          <a:ln w="5257">
            <a:solidFill>
              <a:srgbClr val="FFFFFF"/>
            </a:solidFill>
          </a:ln>
        </p:spPr>
        <p:txBody>
          <a:bodyPr wrap="square" lIns="0" tIns="0" rIns="0" bIns="0" rtlCol="0"/>
          <a:lstStyle/>
          <a:p>
            <a:endParaRPr/>
          </a:p>
        </p:txBody>
      </p:sp>
      <p:sp>
        <p:nvSpPr>
          <p:cNvPr id="1572" name="object 1572"/>
          <p:cNvSpPr/>
          <p:nvPr/>
        </p:nvSpPr>
        <p:spPr>
          <a:xfrm>
            <a:off x="4979581" y="3189186"/>
            <a:ext cx="248995" cy="0"/>
          </a:xfrm>
          <a:custGeom>
            <a:avLst/>
            <a:gdLst/>
            <a:ahLst/>
            <a:cxnLst/>
            <a:rect l="l" t="t" r="r" b="b"/>
            <a:pathLst>
              <a:path w="192404">
                <a:moveTo>
                  <a:pt x="0" y="0"/>
                </a:moveTo>
                <a:lnTo>
                  <a:pt x="191808" y="0"/>
                </a:lnTo>
              </a:path>
            </a:pathLst>
          </a:custGeom>
          <a:ln w="5257">
            <a:solidFill>
              <a:srgbClr val="FFFFFF"/>
            </a:solidFill>
          </a:ln>
        </p:spPr>
        <p:txBody>
          <a:bodyPr wrap="square" lIns="0" tIns="0" rIns="0" bIns="0" rtlCol="0"/>
          <a:lstStyle/>
          <a:p>
            <a:endParaRPr/>
          </a:p>
        </p:txBody>
      </p:sp>
      <p:sp>
        <p:nvSpPr>
          <p:cNvPr id="1573" name="object 1573"/>
          <p:cNvSpPr/>
          <p:nvPr/>
        </p:nvSpPr>
        <p:spPr>
          <a:xfrm>
            <a:off x="4983756" y="3187155"/>
            <a:ext cx="242421" cy="0"/>
          </a:xfrm>
          <a:custGeom>
            <a:avLst/>
            <a:gdLst/>
            <a:ahLst/>
            <a:cxnLst/>
            <a:rect l="l" t="t" r="r" b="b"/>
            <a:pathLst>
              <a:path w="187325">
                <a:moveTo>
                  <a:pt x="0" y="0"/>
                </a:moveTo>
                <a:lnTo>
                  <a:pt x="187210" y="0"/>
                </a:lnTo>
              </a:path>
            </a:pathLst>
          </a:custGeom>
          <a:ln w="5257">
            <a:solidFill>
              <a:srgbClr val="FFFFFF"/>
            </a:solidFill>
          </a:ln>
        </p:spPr>
        <p:txBody>
          <a:bodyPr wrap="square" lIns="0" tIns="0" rIns="0" bIns="0" rtlCol="0"/>
          <a:lstStyle/>
          <a:p>
            <a:endParaRPr/>
          </a:p>
        </p:txBody>
      </p:sp>
      <p:sp>
        <p:nvSpPr>
          <p:cNvPr id="1574" name="object 1574"/>
          <p:cNvSpPr/>
          <p:nvPr/>
        </p:nvSpPr>
        <p:spPr>
          <a:xfrm>
            <a:off x="4987914" y="3185123"/>
            <a:ext cx="236668" cy="0"/>
          </a:xfrm>
          <a:custGeom>
            <a:avLst/>
            <a:gdLst/>
            <a:ahLst/>
            <a:cxnLst/>
            <a:rect l="l" t="t" r="r" b="b"/>
            <a:pathLst>
              <a:path w="182879">
                <a:moveTo>
                  <a:pt x="0" y="0"/>
                </a:moveTo>
                <a:lnTo>
                  <a:pt x="182651" y="0"/>
                </a:lnTo>
              </a:path>
            </a:pathLst>
          </a:custGeom>
          <a:ln w="5257">
            <a:solidFill>
              <a:srgbClr val="FFFFFF"/>
            </a:solidFill>
          </a:ln>
        </p:spPr>
        <p:txBody>
          <a:bodyPr wrap="square" lIns="0" tIns="0" rIns="0" bIns="0" rtlCol="0"/>
          <a:lstStyle/>
          <a:p>
            <a:endParaRPr/>
          </a:p>
        </p:txBody>
      </p:sp>
      <p:sp>
        <p:nvSpPr>
          <p:cNvPr id="1575" name="object 1575"/>
          <p:cNvSpPr/>
          <p:nvPr/>
        </p:nvSpPr>
        <p:spPr>
          <a:xfrm>
            <a:off x="4992072" y="3183092"/>
            <a:ext cx="230916" cy="0"/>
          </a:xfrm>
          <a:custGeom>
            <a:avLst/>
            <a:gdLst/>
            <a:ahLst/>
            <a:cxnLst/>
            <a:rect l="l" t="t" r="r" b="b"/>
            <a:pathLst>
              <a:path w="178435">
                <a:moveTo>
                  <a:pt x="0" y="0"/>
                </a:moveTo>
                <a:lnTo>
                  <a:pt x="178066" y="0"/>
                </a:lnTo>
              </a:path>
            </a:pathLst>
          </a:custGeom>
          <a:ln w="5257">
            <a:solidFill>
              <a:srgbClr val="FFFFFF"/>
            </a:solidFill>
          </a:ln>
        </p:spPr>
        <p:txBody>
          <a:bodyPr wrap="square" lIns="0" tIns="0" rIns="0" bIns="0" rtlCol="0"/>
          <a:lstStyle/>
          <a:p>
            <a:endParaRPr/>
          </a:p>
        </p:txBody>
      </p:sp>
      <p:sp>
        <p:nvSpPr>
          <p:cNvPr id="1576" name="object 1576"/>
          <p:cNvSpPr/>
          <p:nvPr/>
        </p:nvSpPr>
        <p:spPr>
          <a:xfrm>
            <a:off x="4996246" y="3181060"/>
            <a:ext cx="225164" cy="0"/>
          </a:xfrm>
          <a:custGeom>
            <a:avLst/>
            <a:gdLst/>
            <a:ahLst/>
            <a:cxnLst/>
            <a:rect l="l" t="t" r="r" b="b"/>
            <a:pathLst>
              <a:path w="173989">
                <a:moveTo>
                  <a:pt x="0" y="0"/>
                </a:moveTo>
                <a:lnTo>
                  <a:pt x="173469" y="0"/>
                </a:lnTo>
              </a:path>
            </a:pathLst>
          </a:custGeom>
          <a:ln w="5257">
            <a:solidFill>
              <a:srgbClr val="FFFFFF"/>
            </a:solidFill>
          </a:ln>
        </p:spPr>
        <p:txBody>
          <a:bodyPr wrap="square" lIns="0" tIns="0" rIns="0" bIns="0" rtlCol="0"/>
          <a:lstStyle/>
          <a:p>
            <a:endParaRPr/>
          </a:p>
        </p:txBody>
      </p:sp>
      <p:sp>
        <p:nvSpPr>
          <p:cNvPr id="1577" name="object 1577"/>
          <p:cNvSpPr/>
          <p:nvPr/>
        </p:nvSpPr>
        <p:spPr>
          <a:xfrm>
            <a:off x="5000422" y="3179034"/>
            <a:ext cx="218589" cy="0"/>
          </a:xfrm>
          <a:custGeom>
            <a:avLst/>
            <a:gdLst/>
            <a:ahLst/>
            <a:cxnLst/>
            <a:rect l="l" t="t" r="r" b="b"/>
            <a:pathLst>
              <a:path w="168910">
                <a:moveTo>
                  <a:pt x="0" y="0"/>
                </a:moveTo>
                <a:lnTo>
                  <a:pt x="168884" y="0"/>
                </a:lnTo>
              </a:path>
            </a:pathLst>
          </a:custGeom>
          <a:ln w="5270">
            <a:solidFill>
              <a:srgbClr val="FFFFFF"/>
            </a:solidFill>
          </a:ln>
        </p:spPr>
        <p:txBody>
          <a:bodyPr wrap="square" lIns="0" tIns="0" rIns="0" bIns="0" rtlCol="0"/>
          <a:lstStyle/>
          <a:p>
            <a:endParaRPr/>
          </a:p>
        </p:txBody>
      </p:sp>
      <p:sp>
        <p:nvSpPr>
          <p:cNvPr id="1578" name="object 1578"/>
          <p:cNvSpPr/>
          <p:nvPr/>
        </p:nvSpPr>
        <p:spPr>
          <a:xfrm>
            <a:off x="5004580" y="3177003"/>
            <a:ext cx="212837" cy="0"/>
          </a:xfrm>
          <a:custGeom>
            <a:avLst/>
            <a:gdLst/>
            <a:ahLst/>
            <a:cxnLst/>
            <a:rect l="l" t="t" r="r" b="b"/>
            <a:pathLst>
              <a:path w="164464">
                <a:moveTo>
                  <a:pt x="0" y="0"/>
                </a:moveTo>
                <a:lnTo>
                  <a:pt x="164312" y="0"/>
                </a:lnTo>
              </a:path>
            </a:pathLst>
          </a:custGeom>
          <a:ln w="5270">
            <a:solidFill>
              <a:srgbClr val="FFFFFF"/>
            </a:solidFill>
          </a:ln>
        </p:spPr>
        <p:txBody>
          <a:bodyPr wrap="square" lIns="0" tIns="0" rIns="0" bIns="0" rtlCol="0"/>
          <a:lstStyle/>
          <a:p>
            <a:endParaRPr/>
          </a:p>
        </p:txBody>
      </p:sp>
      <p:sp>
        <p:nvSpPr>
          <p:cNvPr id="1579" name="object 1579"/>
          <p:cNvSpPr/>
          <p:nvPr/>
        </p:nvSpPr>
        <p:spPr>
          <a:xfrm>
            <a:off x="5008754" y="3174971"/>
            <a:ext cx="207085" cy="0"/>
          </a:xfrm>
          <a:custGeom>
            <a:avLst/>
            <a:gdLst/>
            <a:ahLst/>
            <a:cxnLst/>
            <a:rect l="l" t="t" r="r" b="b"/>
            <a:pathLst>
              <a:path w="160020">
                <a:moveTo>
                  <a:pt x="0" y="0"/>
                </a:moveTo>
                <a:lnTo>
                  <a:pt x="159715" y="0"/>
                </a:lnTo>
              </a:path>
            </a:pathLst>
          </a:custGeom>
          <a:ln w="5270">
            <a:solidFill>
              <a:srgbClr val="FFFFFF"/>
            </a:solidFill>
          </a:ln>
        </p:spPr>
        <p:txBody>
          <a:bodyPr wrap="square" lIns="0" tIns="0" rIns="0" bIns="0" rtlCol="0"/>
          <a:lstStyle/>
          <a:p>
            <a:endParaRPr/>
          </a:p>
        </p:txBody>
      </p:sp>
      <p:sp>
        <p:nvSpPr>
          <p:cNvPr id="1580" name="object 1580"/>
          <p:cNvSpPr/>
          <p:nvPr/>
        </p:nvSpPr>
        <p:spPr>
          <a:xfrm>
            <a:off x="5012930" y="3172940"/>
            <a:ext cx="201332" cy="0"/>
          </a:xfrm>
          <a:custGeom>
            <a:avLst/>
            <a:gdLst/>
            <a:ahLst/>
            <a:cxnLst/>
            <a:rect l="l" t="t" r="r" b="b"/>
            <a:pathLst>
              <a:path w="155575">
                <a:moveTo>
                  <a:pt x="0" y="0"/>
                </a:moveTo>
                <a:lnTo>
                  <a:pt x="155130" y="0"/>
                </a:lnTo>
              </a:path>
            </a:pathLst>
          </a:custGeom>
          <a:ln w="5270">
            <a:solidFill>
              <a:srgbClr val="FFFFFF"/>
            </a:solidFill>
          </a:ln>
        </p:spPr>
        <p:txBody>
          <a:bodyPr wrap="square" lIns="0" tIns="0" rIns="0" bIns="0" rtlCol="0"/>
          <a:lstStyle/>
          <a:p>
            <a:endParaRPr/>
          </a:p>
        </p:txBody>
      </p:sp>
      <p:sp>
        <p:nvSpPr>
          <p:cNvPr id="1581" name="object 1581"/>
          <p:cNvSpPr/>
          <p:nvPr/>
        </p:nvSpPr>
        <p:spPr>
          <a:xfrm>
            <a:off x="5017070" y="3170908"/>
            <a:ext cx="195580" cy="0"/>
          </a:xfrm>
          <a:custGeom>
            <a:avLst/>
            <a:gdLst/>
            <a:ahLst/>
            <a:cxnLst/>
            <a:rect l="l" t="t" r="r" b="b"/>
            <a:pathLst>
              <a:path w="151129">
                <a:moveTo>
                  <a:pt x="0" y="0"/>
                </a:moveTo>
                <a:lnTo>
                  <a:pt x="150558" y="0"/>
                </a:lnTo>
              </a:path>
            </a:pathLst>
          </a:custGeom>
          <a:ln w="5270">
            <a:solidFill>
              <a:srgbClr val="FFFFFF"/>
            </a:solidFill>
          </a:ln>
        </p:spPr>
        <p:txBody>
          <a:bodyPr wrap="square" lIns="0" tIns="0" rIns="0" bIns="0" rtlCol="0"/>
          <a:lstStyle/>
          <a:p>
            <a:endParaRPr/>
          </a:p>
        </p:txBody>
      </p:sp>
      <p:sp>
        <p:nvSpPr>
          <p:cNvPr id="1582" name="object 1582"/>
          <p:cNvSpPr/>
          <p:nvPr/>
        </p:nvSpPr>
        <p:spPr>
          <a:xfrm>
            <a:off x="5021261" y="3168872"/>
            <a:ext cx="189006" cy="0"/>
          </a:xfrm>
          <a:custGeom>
            <a:avLst/>
            <a:gdLst/>
            <a:ahLst/>
            <a:cxnLst/>
            <a:rect l="l" t="t" r="r" b="b"/>
            <a:pathLst>
              <a:path w="146050">
                <a:moveTo>
                  <a:pt x="0" y="0"/>
                </a:moveTo>
                <a:lnTo>
                  <a:pt x="145961" y="0"/>
                </a:lnTo>
              </a:path>
            </a:pathLst>
          </a:custGeom>
          <a:ln w="5257">
            <a:solidFill>
              <a:srgbClr val="FFFFFF"/>
            </a:solidFill>
          </a:ln>
        </p:spPr>
        <p:txBody>
          <a:bodyPr wrap="square" lIns="0" tIns="0" rIns="0" bIns="0" rtlCol="0"/>
          <a:lstStyle/>
          <a:p>
            <a:endParaRPr/>
          </a:p>
        </p:txBody>
      </p:sp>
      <p:sp>
        <p:nvSpPr>
          <p:cNvPr id="1583" name="object 1583"/>
          <p:cNvSpPr/>
          <p:nvPr/>
        </p:nvSpPr>
        <p:spPr>
          <a:xfrm>
            <a:off x="5025419" y="3166850"/>
            <a:ext cx="183254" cy="0"/>
          </a:xfrm>
          <a:custGeom>
            <a:avLst/>
            <a:gdLst/>
            <a:ahLst/>
            <a:cxnLst/>
            <a:rect l="l" t="t" r="r" b="b"/>
            <a:pathLst>
              <a:path w="141604">
                <a:moveTo>
                  <a:pt x="0" y="0"/>
                </a:moveTo>
                <a:lnTo>
                  <a:pt x="141389" y="0"/>
                </a:lnTo>
              </a:path>
            </a:pathLst>
          </a:custGeom>
          <a:ln w="5257">
            <a:solidFill>
              <a:srgbClr val="FFFFFF"/>
            </a:solidFill>
          </a:ln>
        </p:spPr>
        <p:txBody>
          <a:bodyPr wrap="square" lIns="0" tIns="0" rIns="0" bIns="0" rtlCol="0"/>
          <a:lstStyle/>
          <a:p>
            <a:endParaRPr/>
          </a:p>
        </p:txBody>
      </p:sp>
      <p:sp>
        <p:nvSpPr>
          <p:cNvPr id="1584" name="object 1584"/>
          <p:cNvSpPr/>
          <p:nvPr/>
        </p:nvSpPr>
        <p:spPr>
          <a:xfrm>
            <a:off x="5029594" y="3164814"/>
            <a:ext cx="177501" cy="0"/>
          </a:xfrm>
          <a:custGeom>
            <a:avLst/>
            <a:gdLst/>
            <a:ahLst/>
            <a:cxnLst/>
            <a:rect l="l" t="t" r="r" b="b"/>
            <a:pathLst>
              <a:path w="137160">
                <a:moveTo>
                  <a:pt x="0" y="0"/>
                </a:moveTo>
                <a:lnTo>
                  <a:pt x="136791" y="0"/>
                </a:lnTo>
              </a:path>
            </a:pathLst>
          </a:custGeom>
          <a:ln w="5245">
            <a:solidFill>
              <a:srgbClr val="FFFFFF"/>
            </a:solidFill>
          </a:ln>
        </p:spPr>
        <p:txBody>
          <a:bodyPr wrap="square" lIns="0" tIns="0" rIns="0" bIns="0" rtlCol="0"/>
          <a:lstStyle/>
          <a:p>
            <a:endParaRPr/>
          </a:p>
        </p:txBody>
      </p:sp>
      <p:sp>
        <p:nvSpPr>
          <p:cNvPr id="1585" name="object 1585"/>
          <p:cNvSpPr/>
          <p:nvPr/>
        </p:nvSpPr>
        <p:spPr>
          <a:xfrm>
            <a:off x="5033753" y="3162777"/>
            <a:ext cx="171749" cy="0"/>
          </a:xfrm>
          <a:custGeom>
            <a:avLst/>
            <a:gdLst/>
            <a:ahLst/>
            <a:cxnLst/>
            <a:rect l="l" t="t" r="r" b="b"/>
            <a:pathLst>
              <a:path w="132714">
                <a:moveTo>
                  <a:pt x="0" y="0"/>
                </a:moveTo>
                <a:lnTo>
                  <a:pt x="132232" y="0"/>
                </a:lnTo>
              </a:path>
            </a:pathLst>
          </a:custGeom>
          <a:ln w="5257">
            <a:solidFill>
              <a:srgbClr val="FFFFFF"/>
            </a:solidFill>
          </a:ln>
        </p:spPr>
        <p:txBody>
          <a:bodyPr wrap="square" lIns="0" tIns="0" rIns="0" bIns="0" rtlCol="0"/>
          <a:lstStyle/>
          <a:p>
            <a:endParaRPr/>
          </a:p>
        </p:txBody>
      </p:sp>
      <p:sp>
        <p:nvSpPr>
          <p:cNvPr id="1586" name="object 1586"/>
          <p:cNvSpPr/>
          <p:nvPr/>
        </p:nvSpPr>
        <p:spPr>
          <a:xfrm>
            <a:off x="5037926" y="3160751"/>
            <a:ext cx="165996" cy="0"/>
          </a:xfrm>
          <a:custGeom>
            <a:avLst/>
            <a:gdLst/>
            <a:ahLst/>
            <a:cxnLst/>
            <a:rect l="l" t="t" r="r" b="b"/>
            <a:pathLst>
              <a:path w="128270">
                <a:moveTo>
                  <a:pt x="0" y="0"/>
                </a:moveTo>
                <a:lnTo>
                  <a:pt x="127647" y="0"/>
                </a:lnTo>
              </a:path>
            </a:pathLst>
          </a:custGeom>
          <a:ln w="5270">
            <a:solidFill>
              <a:srgbClr val="FFFFFF"/>
            </a:solidFill>
          </a:ln>
        </p:spPr>
        <p:txBody>
          <a:bodyPr wrap="square" lIns="0" tIns="0" rIns="0" bIns="0" rtlCol="0"/>
          <a:lstStyle/>
          <a:p>
            <a:endParaRPr/>
          </a:p>
        </p:txBody>
      </p:sp>
      <p:sp>
        <p:nvSpPr>
          <p:cNvPr id="1587" name="object 1587"/>
          <p:cNvSpPr/>
          <p:nvPr/>
        </p:nvSpPr>
        <p:spPr>
          <a:xfrm>
            <a:off x="5042085" y="3158720"/>
            <a:ext cx="159421" cy="0"/>
          </a:xfrm>
          <a:custGeom>
            <a:avLst/>
            <a:gdLst/>
            <a:ahLst/>
            <a:cxnLst/>
            <a:rect l="l" t="t" r="r" b="b"/>
            <a:pathLst>
              <a:path w="123189">
                <a:moveTo>
                  <a:pt x="0" y="0"/>
                </a:moveTo>
                <a:lnTo>
                  <a:pt x="123062" y="0"/>
                </a:lnTo>
              </a:path>
            </a:pathLst>
          </a:custGeom>
          <a:ln w="5245">
            <a:solidFill>
              <a:srgbClr val="FFFFFF"/>
            </a:solidFill>
          </a:ln>
        </p:spPr>
        <p:txBody>
          <a:bodyPr wrap="square" lIns="0" tIns="0" rIns="0" bIns="0" rtlCol="0"/>
          <a:lstStyle/>
          <a:p>
            <a:endParaRPr/>
          </a:p>
        </p:txBody>
      </p:sp>
      <p:sp>
        <p:nvSpPr>
          <p:cNvPr id="1588" name="object 1588"/>
          <p:cNvSpPr/>
          <p:nvPr/>
        </p:nvSpPr>
        <p:spPr>
          <a:xfrm>
            <a:off x="5046259" y="3156684"/>
            <a:ext cx="144631" cy="0"/>
          </a:xfrm>
          <a:custGeom>
            <a:avLst/>
            <a:gdLst/>
            <a:ahLst/>
            <a:cxnLst/>
            <a:rect l="l" t="t" r="r" b="b"/>
            <a:pathLst>
              <a:path w="111760">
                <a:moveTo>
                  <a:pt x="0" y="0"/>
                </a:moveTo>
                <a:lnTo>
                  <a:pt x="111645" y="0"/>
                </a:lnTo>
              </a:path>
            </a:pathLst>
          </a:custGeom>
          <a:ln w="5257">
            <a:solidFill>
              <a:srgbClr val="FFFFFF"/>
            </a:solidFill>
          </a:ln>
        </p:spPr>
        <p:txBody>
          <a:bodyPr wrap="square" lIns="0" tIns="0" rIns="0" bIns="0" rtlCol="0"/>
          <a:lstStyle/>
          <a:p>
            <a:endParaRPr/>
          </a:p>
        </p:txBody>
      </p:sp>
      <p:sp>
        <p:nvSpPr>
          <p:cNvPr id="1589" name="object 1589"/>
          <p:cNvSpPr/>
          <p:nvPr/>
        </p:nvSpPr>
        <p:spPr>
          <a:xfrm>
            <a:off x="5050417" y="3154657"/>
            <a:ext cx="126552" cy="0"/>
          </a:xfrm>
          <a:custGeom>
            <a:avLst/>
            <a:gdLst/>
            <a:ahLst/>
            <a:cxnLst/>
            <a:rect l="l" t="t" r="r" b="b"/>
            <a:pathLst>
              <a:path w="97789">
                <a:moveTo>
                  <a:pt x="0" y="0"/>
                </a:moveTo>
                <a:lnTo>
                  <a:pt x="97713" y="0"/>
                </a:lnTo>
              </a:path>
            </a:pathLst>
          </a:custGeom>
          <a:ln w="5270">
            <a:solidFill>
              <a:srgbClr val="FFFFFF"/>
            </a:solidFill>
          </a:ln>
        </p:spPr>
        <p:txBody>
          <a:bodyPr wrap="square" lIns="0" tIns="0" rIns="0" bIns="0" rtlCol="0"/>
          <a:lstStyle/>
          <a:p>
            <a:endParaRPr/>
          </a:p>
        </p:txBody>
      </p:sp>
      <p:sp>
        <p:nvSpPr>
          <p:cNvPr id="1590" name="object 1590"/>
          <p:cNvSpPr/>
          <p:nvPr/>
        </p:nvSpPr>
        <p:spPr>
          <a:xfrm>
            <a:off x="5054609" y="3150590"/>
            <a:ext cx="108473" cy="4416"/>
          </a:xfrm>
          <a:custGeom>
            <a:avLst/>
            <a:gdLst/>
            <a:ahLst/>
            <a:cxnLst/>
            <a:rect l="l" t="t" r="r" b="b"/>
            <a:pathLst>
              <a:path w="83820" h="5714">
                <a:moveTo>
                  <a:pt x="62255" y="0"/>
                </a:moveTo>
                <a:lnTo>
                  <a:pt x="6438" y="0"/>
                </a:lnTo>
                <a:lnTo>
                  <a:pt x="0" y="5257"/>
                </a:lnTo>
                <a:lnTo>
                  <a:pt x="83731" y="5257"/>
                </a:lnTo>
                <a:lnTo>
                  <a:pt x="62255" y="0"/>
                </a:lnTo>
                <a:close/>
              </a:path>
            </a:pathLst>
          </a:custGeom>
          <a:solidFill>
            <a:srgbClr val="FFFFFF"/>
          </a:solidFill>
        </p:spPr>
        <p:txBody>
          <a:bodyPr wrap="square" lIns="0" tIns="0" rIns="0" bIns="0" rtlCol="0"/>
          <a:lstStyle/>
          <a:p>
            <a:endParaRPr/>
          </a:p>
        </p:txBody>
      </p:sp>
      <p:sp>
        <p:nvSpPr>
          <p:cNvPr id="1591" name="object 1591"/>
          <p:cNvSpPr/>
          <p:nvPr/>
        </p:nvSpPr>
        <p:spPr>
          <a:xfrm>
            <a:off x="5058767" y="3148558"/>
            <a:ext cx="90394" cy="4416"/>
          </a:xfrm>
          <a:custGeom>
            <a:avLst/>
            <a:gdLst/>
            <a:ahLst/>
            <a:cxnLst/>
            <a:rect l="l" t="t" r="r" b="b"/>
            <a:pathLst>
              <a:path w="69850" h="5714">
                <a:moveTo>
                  <a:pt x="48310" y="0"/>
                </a:moveTo>
                <a:lnTo>
                  <a:pt x="6451" y="0"/>
                </a:lnTo>
                <a:lnTo>
                  <a:pt x="0" y="5257"/>
                </a:lnTo>
                <a:lnTo>
                  <a:pt x="69773" y="5257"/>
                </a:lnTo>
                <a:lnTo>
                  <a:pt x="48310" y="0"/>
                </a:lnTo>
                <a:close/>
              </a:path>
            </a:pathLst>
          </a:custGeom>
          <a:solidFill>
            <a:srgbClr val="FFFFFF"/>
          </a:solidFill>
        </p:spPr>
        <p:txBody>
          <a:bodyPr wrap="square" lIns="0" tIns="0" rIns="0" bIns="0" rtlCol="0"/>
          <a:lstStyle/>
          <a:p>
            <a:endParaRPr/>
          </a:p>
        </p:txBody>
      </p:sp>
      <p:sp>
        <p:nvSpPr>
          <p:cNvPr id="1592" name="object 1592"/>
          <p:cNvSpPr/>
          <p:nvPr/>
        </p:nvSpPr>
        <p:spPr>
          <a:xfrm>
            <a:off x="5062942" y="3146527"/>
            <a:ext cx="72315" cy="4416"/>
          </a:xfrm>
          <a:custGeom>
            <a:avLst/>
            <a:gdLst/>
            <a:ahLst/>
            <a:cxnLst/>
            <a:rect l="l" t="t" r="r" b="b"/>
            <a:pathLst>
              <a:path w="55879" h="5714">
                <a:moveTo>
                  <a:pt x="34353" y="0"/>
                </a:moveTo>
                <a:lnTo>
                  <a:pt x="6438" y="0"/>
                </a:lnTo>
                <a:lnTo>
                  <a:pt x="0" y="5257"/>
                </a:lnTo>
                <a:lnTo>
                  <a:pt x="55816" y="5257"/>
                </a:lnTo>
                <a:lnTo>
                  <a:pt x="34353" y="0"/>
                </a:lnTo>
                <a:close/>
              </a:path>
            </a:pathLst>
          </a:custGeom>
          <a:solidFill>
            <a:srgbClr val="FFFFFF"/>
          </a:solidFill>
        </p:spPr>
        <p:txBody>
          <a:bodyPr wrap="square" lIns="0" tIns="0" rIns="0" bIns="0" rtlCol="0"/>
          <a:lstStyle/>
          <a:p>
            <a:endParaRPr/>
          </a:p>
        </p:txBody>
      </p:sp>
      <p:sp>
        <p:nvSpPr>
          <p:cNvPr id="1593" name="object 1593"/>
          <p:cNvSpPr/>
          <p:nvPr/>
        </p:nvSpPr>
        <p:spPr>
          <a:xfrm>
            <a:off x="5067100" y="3144495"/>
            <a:ext cx="54236" cy="4416"/>
          </a:xfrm>
          <a:custGeom>
            <a:avLst/>
            <a:gdLst/>
            <a:ahLst/>
            <a:cxnLst/>
            <a:rect l="l" t="t" r="r" b="b"/>
            <a:pathLst>
              <a:path w="41910" h="5714">
                <a:moveTo>
                  <a:pt x="20396" y="0"/>
                </a:moveTo>
                <a:lnTo>
                  <a:pt x="6438" y="0"/>
                </a:lnTo>
                <a:lnTo>
                  <a:pt x="0" y="5257"/>
                </a:lnTo>
                <a:lnTo>
                  <a:pt x="41859" y="5257"/>
                </a:lnTo>
                <a:lnTo>
                  <a:pt x="20396" y="0"/>
                </a:lnTo>
                <a:close/>
              </a:path>
            </a:pathLst>
          </a:custGeom>
          <a:solidFill>
            <a:srgbClr val="FFFFFF"/>
          </a:solidFill>
        </p:spPr>
        <p:txBody>
          <a:bodyPr wrap="square" lIns="0" tIns="0" rIns="0" bIns="0" rtlCol="0"/>
          <a:lstStyle/>
          <a:p>
            <a:endParaRPr/>
          </a:p>
        </p:txBody>
      </p:sp>
      <p:sp>
        <p:nvSpPr>
          <p:cNvPr id="1594" name="object 1594"/>
          <p:cNvSpPr/>
          <p:nvPr/>
        </p:nvSpPr>
        <p:spPr>
          <a:xfrm>
            <a:off x="5071273" y="3142464"/>
            <a:ext cx="36158" cy="4416"/>
          </a:xfrm>
          <a:custGeom>
            <a:avLst/>
            <a:gdLst/>
            <a:ahLst/>
            <a:cxnLst/>
            <a:rect l="l" t="t" r="r" b="b"/>
            <a:pathLst>
              <a:path w="27939" h="5714">
                <a:moveTo>
                  <a:pt x="6451" y="0"/>
                </a:moveTo>
                <a:lnTo>
                  <a:pt x="0" y="5257"/>
                </a:lnTo>
                <a:lnTo>
                  <a:pt x="27914" y="5257"/>
                </a:lnTo>
                <a:lnTo>
                  <a:pt x="6451" y="0"/>
                </a:lnTo>
                <a:close/>
              </a:path>
            </a:pathLst>
          </a:custGeom>
          <a:solidFill>
            <a:srgbClr val="FFFFFF"/>
          </a:solidFill>
        </p:spPr>
        <p:txBody>
          <a:bodyPr wrap="square" lIns="0" tIns="0" rIns="0" bIns="0" rtlCol="0"/>
          <a:lstStyle/>
          <a:p>
            <a:endParaRPr/>
          </a:p>
        </p:txBody>
      </p:sp>
      <p:sp>
        <p:nvSpPr>
          <p:cNvPr id="1595" name="object 1595"/>
          <p:cNvSpPr/>
          <p:nvPr/>
        </p:nvSpPr>
        <p:spPr>
          <a:xfrm>
            <a:off x="5075431" y="3142464"/>
            <a:ext cx="18079" cy="2453"/>
          </a:xfrm>
          <a:custGeom>
            <a:avLst/>
            <a:gdLst/>
            <a:ahLst/>
            <a:cxnLst/>
            <a:rect l="l" t="t" r="r" b="b"/>
            <a:pathLst>
              <a:path w="13970" h="3175">
                <a:moveTo>
                  <a:pt x="3225" y="0"/>
                </a:moveTo>
                <a:lnTo>
                  <a:pt x="0" y="2628"/>
                </a:lnTo>
                <a:lnTo>
                  <a:pt x="13957" y="2628"/>
                </a:lnTo>
                <a:lnTo>
                  <a:pt x="3225" y="0"/>
                </a:lnTo>
                <a:close/>
              </a:path>
            </a:pathLst>
          </a:custGeom>
          <a:solidFill>
            <a:srgbClr val="FFFFFF"/>
          </a:solidFill>
        </p:spPr>
        <p:txBody>
          <a:bodyPr wrap="square" lIns="0" tIns="0" rIns="0" bIns="0" rtlCol="0"/>
          <a:lstStyle/>
          <a:p>
            <a:endParaRPr/>
          </a:p>
        </p:txBody>
      </p:sp>
      <p:sp>
        <p:nvSpPr>
          <p:cNvPr id="1596" name="object 1596"/>
          <p:cNvSpPr/>
          <p:nvPr/>
        </p:nvSpPr>
        <p:spPr>
          <a:xfrm>
            <a:off x="4958364" y="3142463"/>
            <a:ext cx="329528" cy="520123"/>
          </a:xfrm>
          <a:custGeom>
            <a:avLst/>
            <a:gdLst/>
            <a:ahLst/>
            <a:cxnLst/>
            <a:rect l="l" t="t" r="r" b="b"/>
            <a:pathLst>
              <a:path w="254635" h="673100">
                <a:moveTo>
                  <a:pt x="93687" y="0"/>
                </a:moveTo>
                <a:lnTo>
                  <a:pt x="0" y="76479"/>
                </a:lnTo>
                <a:lnTo>
                  <a:pt x="15303" y="89865"/>
                </a:lnTo>
                <a:lnTo>
                  <a:pt x="38239" y="108991"/>
                </a:lnTo>
                <a:lnTo>
                  <a:pt x="53530" y="128104"/>
                </a:lnTo>
                <a:lnTo>
                  <a:pt x="66916" y="151053"/>
                </a:lnTo>
                <a:lnTo>
                  <a:pt x="74574" y="173990"/>
                </a:lnTo>
                <a:lnTo>
                  <a:pt x="74574" y="191198"/>
                </a:lnTo>
                <a:lnTo>
                  <a:pt x="55448" y="334606"/>
                </a:lnTo>
                <a:lnTo>
                  <a:pt x="34417" y="462711"/>
                </a:lnTo>
                <a:lnTo>
                  <a:pt x="15303" y="571690"/>
                </a:lnTo>
                <a:lnTo>
                  <a:pt x="9563" y="657733"/>
                </a:lnTo>
                <a:lnTo>
                  <a:pt x="11468" y="667283"/>
                </a:lnTo>
                <a:lnTo>
                  <a:pt x="95605" y="673036"/>
                </a:lnTo>
                <a:lnTo>
                  <a:pt x="103251" y="673036"/>
                </a:lnTo>
                <a:lnTo>
                  <a:pt x="112814" y="583158"/>
                </a:lnTo>
                <a:lnTo>
                  <a:pt x="128104" y="470357"/>
                </a:lnTo>
                <a:lnTo>
                  <a:pt x="145313" y="380492"/>
                </a:lnTo>
                <a:lnTo>
                  <a:pt x="179730" y="288709"/>
                </a:lnTo>
                <a:lnTo>
                  <a:pt x="206502" y="231355"/>
                </a:lnTo>
                <a:lnTo>
                  <a:pt x="242824" y="196938"/>
                </a:lnTo>
                <a:lnTo>
                  <a:pt x="254292" y="181635"/>
                </a:lnTo>
                <a:lnTo>
                  <a:pt x="240919" y="126187"/>
                </a:lnTo>
                <a:lnTo>
                  <a:pt x="187375" y="22948"/>
                </a:lnTo>
                <a:lnTo>
                  <a:pt x="93687" y="0"/>
                </a:lnTo>
                <a:close/>
              </a:path>
            </a:pathLst>
          </a:custGeom>
          <a:ln w="19342">
            <a:solidFill>
              <a:srgbClr val="231F20"/>
            </a:solidFill>
          </a:ln>
        </p:spPr>
        <p:txBody>
          <a:bodyPr wrap="square" lIns="0" tIns="0" rIns="0" bIns="0" rtlCol="0"/>
          <a:lstStyle/>
          <a:p>
            <a:endParaRPr/>
          </a:p>
        </p:txBody>
      </p:sp>
      <p:sp>
        <p:nvSpPr>
          <p:cNvPr id="1597" name="object 1597"/>
          <p:cNvSpPr/>
          <p:nvPr/>
        </p:nvSpPr>
        <p:spPr>
          <a:xfrm>
            <a:off x="5038765" y="3555872"/>
            <a:ext cx="4931" cy="491"/>
          </a:xfrm>
          <a:custGeom>
            <a:avLst/>
            <a:gdLst/>
            <a:ahLst/>
            <a:cxnLst/>
            <a:rect l="l" t="t" r="r" b="b"/>
            <a:pathLst>
              <a:path w="3810" h="635">
                <a:moveTo>
                  <a:pt x="3530" y="0"/>
                </a:moveTo>
                <a:lnTo>
                  <a:pt x="0" y="0"/>
                </a:lnTo>
                <a:lnTo>
                  <a:pt x="965" y="368"/>
                </a:lnTo>
                <a:lnTo>
                  <a:pt x="3530" y="0"/>
                </a:lnTo>
                <a:close/>
              </a:path>
            </a:pathLst>
          </a:custGeom>
          <a:solidFill>
            <a:srgbClr val="231F20"/>
          </a:solidFill>
        </p:spPr>
        <p:txBody>
          <a:bodyPr wrap="square" lIns="0" tIns="0" rIns="0" bIns="0" rtlCol="0"/>
          <a:lstStyle/>
          <a:p>
            <a:endParaRPr/>
          </a:p>
        </p:txBody>
      </p:sp>
      <p:sp>
        <p:nvSpPr>
          <p:cNvPr id="1598" name="object 1598"/>
          <p:cNvSpPr/>
          <p:nvPr/>
        </p:nvSpPr>
        <p:spPr>
          <a:xfrm>
            <a:off x="5037466" y="3555578"/>
            <a:ext cx="9861" cy="981"/>
          </a:xfrm>
          <a:custGeom>
            <a:avLst/>
            <a:gdLst/>
            <a:ahLst/>
            <a:cxnLst/>
            <a:rect l="l" t="t" r="r" b="b"/>
            <a:pathLst>
              <a:path w="7620" h="1270">
                <a:moveTo>
                  <a:pt x="7150" y="0"/>
                </a:moveTo>
                <a:lnTo>
                  <a:pt x="0" y="0"/>
                </a:lnTo>
                <a:lnTo>
                  <a:pt x="1981" y="736"/>
                </a:lnTo>
                <a:lnTo>
                  <a:pt x="7150" y="0"/>
                </a:lnTo>
                <a:close/>
              </a:path>
            </a:pathLst>
          </a:custGeom>
          <a:solidFill>
            <a:srgbClr val="231F20"/>
          </a:solidFill>
        </p:spPr>
        <p:txBody>
          <a:bodyPr wrap="square" lIns="0" tIns="0" rIns="0" bIns="0" rtlCol="0"/>
          <a:lstStyle/>
          <a:p>
            <a:endParaRPr/>
          </a:p>
        </p:txBody>
      </p:sp>
      <p:sp>
        <p:nvSpPr>
          <p:cNvPr id="1599" name="object 1599"/>
          <p:cNvSpPr/>
          <p:nvPr/>
        </p:nvSpPr>
        <p:spPr>
          <a:xfrm>
            <a:off x="5036185" y="3555294"/>
            <a:ext cx="13970" cy="981"/>
          </a:xfrm>
          <a:custGeom>
            <a:avLst/>
            <a:gdLst/>
            <a:ahLst/>
            <a:cxnLst/>
            <a:rect l="l" t="t" r="r" b="b"/>
            <a:pathLst>
              <a:path w="10795" h="1270">
                <a:moveTo>
                  <a:pt x="10756" y="0"/>
                </a:moveTo>
                <a:lnTo>
                  <a:pt x="0" y="0"/>
                </a:lnTo>
                <a:lnTo>
                  <a:pt x="1993" y="749"/>
                </a:lnTo>
                <a:lnTo>
                  <a:pt x="5524" y="749"/>
                </a:lnTo>
                <a:lnTo>
                  <a:pt x="10756" y="0"/>
                </a:lnTo>
                <a:close/>
              </a:path>
            </a:pathLst>
          </a:custGeom>
          <a:solidFill>
            <a:srgbClr val="231F20"/>
          </a:solidFill>
        </p:spPr>
        <p:txBody>
          <a:bodyPr wrap="square" lIns="0" tIns="0" rIns="0" bIns="0" rtlCol="0"/>
          <a:lstStyle/>
          <a:p>
            <a:endParaRPr/>
          </a:p>
        </p:txBody>
      </p:sp>
      <p:sp>
        <p:nvSpPr>
          <p:cNvPr id="1600" name="object 1600"/>
          <p:cNvSpPr/>
          <p:nvPr/>
        </p:nvSpPr>
        <p:spPr>
          <a:xfrm>
            <a:off x="5034887" y="3554999"/>
            <a:ext cx="18899" cy="981"/>
          </a:xfrm>
          <a:custGeom>
            <a:avLst/>
            <a:gdLst/>
            <a:ahLst/>
            <a:cxnLst/>
            <a:rect l="l" t="t" r="r" b="b"/>
            <a:pathLst>
              <a:path w="14604" h="1270">
                <a:moveTo>
                  <a:pt x="14363" y="0"/>
                </a:moveTo>
                <a:lnTo>
                  <a:pt x="0" y="0"/>
                </a:lnTo>
                <a:lnTo>
                  <a:pt x="1993" y="749"/>
                </a:lnTo>
                <a:lnTo>
                  <a:pt x="9131" y="749"/>
                </a:lnTo>
                <a:lnTo>
                  <a:pt x="14363" y="0"/>
                </a:lnTo>
                <a:close/>
              </a:path>
            </a:pathLst>
          </a:custGeom>
          <a:solidFill>
            <a:srgbClr val="231F20"/>
          </a:solidFill>
        </p:spPr>
        <p:txBody>
          <a:bodyPr wrap="square" lIns="0" tIns="0" rIns="0" bIns="0" rtlCol="0"/>
          <a:lstStyle/>
          <a:p>
            <a:endParaRPr/>
          </a:p>
        </p:txBody>
      </p:sp>
      <p:sp>
        <p:nvSpPr>
          <p:cNvPr id="1601" name="object 1601"/>
          <p:cNvSpPr/>
          <p:nvPr/>
        </p:nvSpPr>
        <p:spPr>
          <a:xfrm>
            <a:off x="5033588" y="3554715"/>
            <a:ext cx="23831" cy="981"/>
          </a:xfrm>
          <a:custGeom>
            <a:avLst/>
            <a:gdLst/>
            <a:ahLst/>
            <a:cxnLst/>
            <a:rect l="l" t="t" r="r" b="b"/>
            <a:pathLst>
              <a:path w="18414" h="1270">
                <a:moveTo>
                  <a:pt x="17983" y="0"/>
                </a:moveTo>
                <a:lnTo>
                  <a:pt x="0" y="0"/>
                </a:lnTo>
                <a:lnTo>
                  <a:pt x="2006" y="749"/>
                </a:lnTo>
                <a:lnTo>
                  <a:pt x="12750" y="749"/>
                </a:lnTo>
                <a:lnTo>
                  <a:pt x="17983" y="0"/>
                </a:lnTo>
                <a:close/>
              </a:path>
            </a:pathLst>
          </a:custGeom>
          <a:solidFill>
            <a:srgbClr val="231F20"/>
          </a:solidFill>
        </p:spPr>
        <p:txBody>
          <a:bodyPr wrap="square" lIns="0" tIns="0" rIns="0" bIns="0" rtlCol="0"/>
          <a:lstStyle/>
          <a:p>
            <a:endParaRPr/>
          </a:p>
        </p:txBody>
      </p:sp>
      <p:sp>
        <p:nvSpPr>
          <p:cNvPr id="1602" name="object 1602"/>
          <p:cNvSpPr/>
          <p:nvPr/>
        </p:nvSpPr>
        <p:spPr>
          <a:xfrm>
            <a:off x="5032306" y="3554420"/>
            <a:ext cx="25475" cy="981"/>
          </a:xfrm>
          <a:custGeom>
            <a:avLst/>
            <a:gdLst/>
            <a:ahLst/>
            <a:cxnLst/>
            <a:rect l="l" t="t" r="r" b="b"/>
            <a:pathLst>
              <a:path w="19685" h="1270">
                <a:moveTo>
                  <a:pt x="19519" y="0"/>
                </a:moveTo>
                <a:lnTo>
                  <a:pt x="0" y="0"/>
                </a:lnTo>
                <a:lnTo>
                  <a:pt x="1993" y="749"/>
                </a:lnTo>
                <a:lnTo>
                  <a:pt x="16370" y="749"/>
                </a:lnTo>
                <a:lnTo>
                  <a:pt x="19342" y="317"/>
                </a:lnTo>
                <a:lnTo>
                  <a:pt x="19519" y="0"/>
                </a:lnTo>
                <a:close/>
              </a:path>
            </a:pathLst>
          </a:custGeom>
          <a:solidFill>
            <a:srgbClr val="231F20"/>
          </a:solidFill>
        </p:spPr>
        <p:txBody>
          <a:bodyPr wrap="square" lIns="0" tIns="0" rIns="0" bIns="0" rtlCol="0"/>
          <a:lstStyle/>
          <a:p>
            <a:endParaRPr/>
          </a:p>
        </p:txBody>
      </p:sp>
      <p:sp>
        <p:nvSpPr>
          <p:cNvPr id="1603" name="object 1603"/>
          <p:cNvSpPr/>
          <p:nvPr/>
        </p:nvSpPr>
        <p:spPr>
          <a:xfrm>
            <a:off x="5031024" y="3554136"/>
            <a:ext cx="27118" cy="981"/>
          </a:xfrm>
          <a:custGeom>
            <a:avLst/>
            <a:gdLst/>
            <a:ahLst/>
            <a:cxnLst/>
            <a:rect l="l" t="t" r="r" b="b"/>
            <a:pathLst>
              <a:path w="20954" h="1270">
                <a:moveTo>
                  <a:pt x="20739" y="0"/>
                </a:moveTo>
                <a:lnTo>
                  <a:pt x="0" y="0"/>
                </a:lnTo>
                <a:lnTo>
                  <a:pt x="1993" y="736"/>
                </a:lnTo>
                <a:lnTo>
                  <a:pt x="19977" y="736"/>
                </a:lnTo>
                <a:lnTo>
                  <a:pt x="20345" y="698"/>
                </a:lnTo>
                <a:lnTo>
                  <a:pt x="20739" y="0"/>
                </a:lnTo>
                <a:close/>
              </a:path>
            </a:pathLst>
          </a:custGeom>
          <a:solidFill>
            <a:srgbClr val="231F20"/>
          </a:solidFill>
        </p:spPr>
        <p:txBody>
          <a:bodyPr wrap="square" lIns="0" tIns="0" rIns="0" bIns="0" rtlCol="0"/>
          <a:lstStyle/>
          <a:p>
            <a:endParaRPr/>
          </a:p>
        </p:txBody>
      </p:sp>
      <p:sp>
        <p:nvSpPr>
          <p:cNvPr id="1604" name="object 1604"/>
          <p:cNvSpPr/>
          <p:nvPr/>
        </p:nvSpPr>
        <p:spPr>
          <a:xfrm>
            <a:off x="5029709" y="3553842"/>
            <a:ext cx="28762" cy="981"/>
          </a:xfrm>
          <a:custGeom>
            <a:avLst/>
            <a:gdLst/>
            <a:ahLst/>
            <a:cxnLst/>
            <a:rect l="l" t="t" r="r" b="b"/>
            <a:pathLst>
              <a:path w="22225" h="1270">
                <a:moveTo>
                  <a:pt x="0" y="0"/>
                </a:moveTo>
                <a:lnTo>
                  <a:pt x="2006" y="749"/>
                </a:lnTo>
                <a:lnTo>
                  <a:pt x="21539" y="749"/>
                </a:lnTo>
                <a:lnTo>
                  <a:pt x="21958" y="0"/>
                </a:lnTo>
                <a:lnTo>
                  <a:pt x="0" y="0"/>
                </a:lnTo>
                <a:close/>
              </a:path>
            </a:pathLst>
          </a:custGeom>
          <a:solidFill>
            <a:srgbClr val="231F20"/>
          </a:solidFill>
        </p:spPr>
        <p:txBody>
          <a:bodyPr wrap="square" lIns="0" tIns="0" rIns="0" bIns="0" rtlCol="0"/>
          <a:lstStyle/>
          <a:p>
            <a:endParaRPr/>
          </a:p>
        </p:txBody>
      </p:sp>
      <p:sp>
        <p:nvSpPr>
          <p:cNvPr id="1605" name="object 1605"/>
          <p:cNvSpPr/>
          <p:nvPr/>
        </p:nvSpPr>
        <p:spPr>
          <a:xfrm>
            <a:off x="5028428" y="3553557"/>
            <a:ext cx="30405" cy="981"/>
          </a:xfrm>
          <a:custGeom>
            <a:avLst/>
            <a:gdLst/>
            <a:ahLst/>
            <a:cxnLst/>
            <a:rect l="l" t="t" r="r" b="b"/>
            <a:pathLst>
              <a:path w="23495" h="1270">
                <a:moveTo>
                  <a:pt x="0" y="0"/>
                </a:moveTo>
                <a:lnTo>
                  <a:pt x="1993" y="749"/>
                </a:lnTo>
                <a:lnTo>
                  <a:pt x="22733" y="749"/>
                </a:lnTo>
                <a:lnTo>
                  <a:pt x="23164" y="0"/>
                </a:lnTo>
                <a:lnTo>
                  <a:pt x="0" y="0"/>
                </a:lnTo>
                <a:close/>
              </a:path>
            </a:pathLst>
          </a:custGeom>
          <a:solidFill>
            <a:srgbClr val="231F20"/>
          </a:solidFill>
        </p:spPr>
        <p:txBody>
          <a:bodyPr wrap="square" lIns="0" tIns="0" rIns="0" bIns="0" rtlCol="0"/>
          <a:lstStyle/>
          <a:p>
            <a:endParaRPr/>
          </a:p>
        </p:txBody>
      </p:sp>
      <p:sp>
        <p:nvSpPr>
          <p:cNvPr id="1606" name="object 1606"/>
          <p:cNvSpPr/>
          <p:nvPr/>
        </p:nvSpPr>
        <p:spPr>
          <a:xfrm>
            <a:off x="5027146" y="3553272"/>
            <a:ext cx="32049" cy="981"/>
          </a:xfrm>
          <a:custGeom>
            <a:avLst/>
            <a:gdLst/>
            <a:ahLst/>
            <a:cxnLst/>
            <a:rect l="l" t="t" r="r" b="b"/>
            <a:pathLst>
              <a:path w="24764" h="1270">
                <a:moveTo>
                  <a:pt x="0" y="0"/>
                </a:moveTo>
                <a:lnTo>
                  <a:pt x="1993" y="749"/>
                </a:lnTo>
                <a:lnTo>
                  <a:pt x="23952" y="749"/>
                </a:lnTo>
                <a:lnTo>
                  <a:pt x="24384" y="0"/>
                </a:lnTo>
                <a:lnTo>
                  <a:pt x="0" y="0"/>
                </a:lnTo>
                <a:close/>
              </a:path>
            </a:pathLst>
          </a:custGeom>
          <a:solidFill>
            <a:srgbClr val="231F20"/>
          </a:solidFill>
        </p:spPr>
        <p:txBody>
          <a:bodyPr wrap="square" lIns="0" tIns="0" rIns="0" bIns="0" rtlCol="0"/>
          <a:lstStyle/>
          <a:p>
            <a:endParaRPr/>
          </a:p>
        </p:txBody>
      </p:sp>
      <p:sp>
        <p:nvSpPr>
          <p:cNvPr id="1607" name="object 1607"/>
          <p:cNvSpPr/>
          <p:nvPr/>
        </p:nvSpPr>
        <p:spPr>
          <a:xfrm>
            <a:off x="5025847" y="3552978"/>
            <a:ext cx="33691" cy="981"/>
          </a:xfrm>
          <a:custGeom>
            <a:avLst/>
            <a:gdLst/>
            <a:ahLst/>
            <a:cxnLst/>
            <a:rect l="l" t="t" r="r" b="b"/>
            <a:pathLst>
              <a:path w="26035" h="1270">
                <a:moveTo>
                  <a:pt x="0" y="0"/>
                </a:moveTo>
                <a:lnTo>
                  <a:pt x="2006" y="749"/>
                </a:lnTo>
                <a:lnTo>
                  <a:pt x="25171" y="749"/>
                </a:lnTo>
                <a:lnTo>
                  <a:pt x="25590" y="0"/>
                </a:lnTo>
                <a:lnTo>
                  <a:pt x="0" y="0"/>
                </a:lnTo>
                <a:close/>
              </a:path>
            </a:pathLst>
          </a:custGeom>
          <a:solidFill>
            <a:srgbClr val="231F20"/>
          </a:solidFill>
        </p:spPr>
        <p:txBody>
          <a:bodyPr wrap="square" lIns="0" tIns="0" rIns="0" bIns="0" rtlCol="0"/>
          <a:lstStyle/>
          <a:p>
            <a:endParaRPr/>
          </a:p>
        </p:txBody>
      </p:sp>
      <p:sp>
        <p:nvSpPr>
          <p:cNvPr id="1608" name="object 1608"/>
          <p:cNvSpPr/>
          <p:nvPr/>
        </p:nvSpPr>
        <p:spPr>
          <a:xfrm>
            <a:off x="5024582" y="3552693"/>
            <a:ext cx="35336" cy="981"/>
          </a:xfrm>
          <a:custGeom>
            <a:avLst/>
            <a:gdLst/>
            <a:ahLst/>
            <a:cxnLst/>
            <a:rect l="l" t="t" r="r" b="b"/>
            <a:pathLst>
              <a:path w="27304" h="1270">
                <a:moveTo>
                  <a:pt x="0" y="0"/>
                </a:moveTo>
                <a:lnTo>
                  <a:pt x="1981" y="749"/>
                </a:lnTo>
                <a:lnTo>
                  <a:pt x="26352" y="749"/>
                </a:lnTo>
                <a:lnTo>
                  <a:pt x="26784" y="0"/>
                </a:lnTo>
                <a:lnTo>
                  <a:pt x="0" y="0"/>
                </a:lnTo>
                <a:close/>
              </a:path>
            </a:pathLst>
          </a:custGeom>
          <a:solidFill>
            <a:srgbClr val="231F20"/>
          </a:solidFill>
        </p:spPr>
        <p:txBody>
          <a:bodyPr wrap="square" lIns="0" tIns="0" rIns="0" bIns="0" rtlCol="0"/>
          <a:lstStyle/>
          <a:p>
            <a:endParaRPr/>
          </a:p>
        </p:txBody>
      </p:sp>
      <p:sp>
        <p:nvSpPr>
          <p:cNvPr id="1609" name="object 1609"/>
          <p:cNvSpPr/>
          <p:nvPr/>
        </p:nvSpPr>
        <p:spPr>
          <a:xfrm>
            <a:off x="5023267" y="3552399"/>
            <a:ext cx="36979" cy="981"/>
          </a:xfrm>
          <a:custGeom>
            <a:avLst/>
            <a:gdLst/>
            <a:ahLst/>
            <a:cxnLst/>
            <a:rect l="l" t="t" r="r" b="b"/>
            <a:pathLst>
              <a:path w="28575" h="1270">
                <a:moveTo>
                  <a:pt x="0" y="0"/>
                </a:moveTo>
                <a:lnTo>
                  <a:pt x="1993" y="749"/>
                </a:lnTo>
                <a:lnTo>
                  <a:pt x="27584" y="749"/>
                </a:lnTo>
                <a:lnTo>
                  <a:pt x="28016" y="0"/>
                </a:lnTo>
                <a:lnTo>
                  <a:pt x="0" y="0"/>
                </a:lnTo>
                <a:close/>
              </a:path>
            </a:pathLst>
          </a:custGeom>
          <a:solidFill>
            <a:srgbClr val="231F20"/>
          </a:solidFill>
        </p:spPr>
        <p:txBody>
          <a:bodyPr wrap="square" lIns="0" tIns="0" rIns="0" bIns="0" rtlCol="0"/>
          <a:lstStyle/>
          <a:p>
            <a:endParaRPr/>
          </a:p>
        </p:txBody>
      </p:sp>
      <p:sp>
        <p:nvSpPr>
          <p:cNvPr id="1610" name="object 1610"/>
          <p:cNvSpPr/>
          <p:nvPr/>
        </p:nvSpPr>
        <p:spPr>
          <a:xfrm>
            <a:off x="5022001" y="3552114"/>
            <a:ext cx="37800" cy="981"/>
          </a:xfrm>
          <a:custGeom>
            <a:avLst/>
            <a:gdLst/>
            <a:ahLst/>
            <a:cxnLst/>
            <a:rect l="l" t="t" r="r" b="b"/>
            <a:pathLst>
              <a:path w="29210" h="1270">
                <a:moveTo>
                  <a:pt x="0" y="0"/>
                </a:moveTo>
                <a:lnTo>
                  <a:pt x="1993" y="736"/>
                </a:lnTo>
                <a:lnTo>
                  <a:pt x="28765" y="736"/>
                </a:lnTo>
                <a:lnTo>
                  <a:pt x="29197" y="0"/>
                </a:lnTo>
                <a:lnTo>
                  <a:pt x="0" y="0"/>
                </a:lnTo>
                <a:close/>
              </a:path>
            </a:pathLst>
          </a:custGeom>
          <a:solidFill>
            <a:srgbClr val="231F20"/>
          </a:solidFill>
        </p:spPr>
        <p:txBody>
          <a:bodyPr wrap="square" lIns="0" tIns="0" rIns="0" bIns="0" rtlCol="0"/>
          <a:lstStyle/>
          <a:p>
            <a:endParaRPr/>
          </a:p>
        </p:txBody>
      </p:sp>
      <p:sp>
        <p:nvSpPr>
          <p:cNvPr id="1611" name="object 1611"/>
          <p:cNvSpPr/>
          <p:nvPr/>
        </p:nvSpPr>
        <p:spPr>
          <a:xfrm>
            <a:off x="5020703" y="3551830"/>
            <a:ext cx="39445" cy="981"/>
          </a:xfrm>
          <a:custGeom>
            <a:avLst/>
            <a:gdLst/>
            <a:ahLst/>
            <a:cxnLst/>
            <a:rect l="l" t="t" r="r" b="b"/>
            <a:pathLst>
              <a:path w="30479" h="1270">
                <a:moveTo>
                  <a:pt x="0" y="0"/>
                </a:moveTo>
                <a:lnTo>
                  <a:pt x="1981" y="736"/>
                </a:lnTo>
                <a:lnTo>
                  <a:pt x="29997" y="736"/>
                </a:lnTo>
                <a:lnTo>
                  <a:pt x="30416" y="0"/>
                </a:lnTo>
                <a:lnTo>
                  <a:pt x="0" y="0"/>
                </a:lnTo>
                <a:close/>
              </a:path>
            </a:pathLst>
          </a:custGeom>
          <a:solidFill>
            <a:srgbClr val="231F20"/>
          </a:solidFill>
        </p:spPr>
        <p:txBody>
          <a:bodyPr wrap="square" lIns="0" tIns="0" rIns="0" bIns="0" rtlCol="0"/>
          <a:lstStyle/>
          <a:p>
            <a:endParaRPr/>
          </a:p>
        </p:txBody>
      </p:sp>
      <p:sp>
        <p:nvSpPr>
          <p:cNvPr id="1612" name="object 1612"/>
          <p:cNvSpPr/>
          <p:nvPr/>
        </p:nvSpPr>
        <p:spPr>
          <a:xfrm>
            <a:off x="5020079" y="3551535"/>
            <a:ext cx="40266" cy="981"/>
          </a:xfrm>
          <a:custGeom>
            <a:avLst/>
            <a:gdLst/>
            <a:ahLst/>
            <a:cxnLst/>
            <a:rect l="l" t="t" r="r" b="b"/>
            <a:pathLst>
              <a:path w="31114" h="1270">
                <a:moveTo>
                  <a:pt x="31115" y="0"/>
                </a:moveTo>
                <a:lnTo>
                  <a:pt x="0" y="0"/>
                </a:lnTo>
                <a:lnTo>
                  <a:pt x="114" y="228"/>
                </a:lnTo>
                <a:lnTo>
                  <a:pt x="1485" y="749"/>
                </a:lnTo>
                <a:lnTo>
                  <a:pt x="30695" y="749"/>
                </a:lnTo>
                <a:lnTo>
                  <a:pt x="31115" y="0"/>
                </a:lnTo>
                <a:close/>
              </a:path>
            </a:pathLst>
          </a:custGeom>
          <a:solidFill>
            <a:srgbClr val="231F20"/>
          </a:solidFill>
        </p:spPr>
        <p:txBody>
          <a:bodyPr wrap="square" lIns="0" tIns="0" rIns="0" bIns="0" rtlCol="0"/>
          <a:lstStyle/>
          <a:p>
            <a:endParaRPr/>
          </a:p>
        </p:txBody>
      </p:sp>
      <p:sp>
        <p:nvSpPr>
          <p:cNvPr id="1613" name="object 1613"/>
          <p:cNvSpPr/>
          <p:nvPr/>
        </p:nvSpPr>
        <p:spPr>
          <a:xfrm>
            <a:off x="5019831" y="3551241"/>
            <a:ext cx="41088" cy="981"/>
          </a:xfrm>
          <a:custGeom>
            <a:avLst/>
            <a:gdLst/>
            <a:ahLst/>
            <a:cxnLst/>
            <a:rect l="l" t="t" r="r" b="b"/>
            <a:pathLst>
              <a:path w="31750" h="1270">
                <a:moveTo>
                  <a:pt x="31508" y="0"/>
                </a:moveTo>
                <a:lnTo>
                  <a:pt x="0" y="0"/>
                </a:lnTo>
                <a:lnTo>
                  <a:pt x="292" y="622"/>
                </a:lnTo>
                <a:lnTo>
                  <a:pt x="673" y="749"/>
                </a:lnTo>
                <a:lnTo>
                  <a:pt x="31089" y="749"/>
                </a:lnTo>
                <a:lnTo>
                  <a:pt x="31508" y="0"/>
                </a:lnTo>
                <a:close/>
              </a:path>
            </a:pathLst>
          </a:custGeom>
          <a:solidFill>
            <a:srgbClr val="231F20"/>
          </a:solidFill>
        </p:spPr>
        <p:txBody>
          <a:bodyPr wrap="square" lIns="0" tIns="0" rIns="0" bIns="0" rtlCol="0"/>
          <a:lstStyle/>
          <a:p>
            <a:endParaRPr/>
          </a:p>
        </p:txBody>
      </p:sp>
      <p:sp>
        <p:nvSpPr>
          <p:cNvPr id="1614" name="object 1614"/>
          <p:cNvSpPr/>
          <p:nvPr/>
        </p:nvSpPr>
        <p:spPr>
          <a:xfrm>
            <a:off x="5019585" y="3550966"/>
            <a:ext cx="41909" cy="981"/>
          </a:xfrm>
          <a:custGeom>
            <a:avLst/>
            <a:gdLst/>
            <a:ahLst/>
            <a:cxnLst/>
            <a:rect l="l" t="t" r="r" b="b"/>
            <a:pathLst>
              <a:path w="32385" h="1270">
                <a:moveTo>
                  <a:pt x="0" y="0"/>
                </a:moveTo>
                <a:lnTo>
                  <a:pt x="381" y="749"/>
                </a:lnTo>
                <a:lnTo>
                  <a:pt x="31496" y="749"/>
                </a:lnTo>
                <a:lnTo>
                  <a:pt x="31915" y="0"/>
                </a:lnTo>
                <a:lnTo>
                  <a:pt x="0" y="0"/>
                </a:lnTo>
                <a:close/>
              </a:path>
            </a:pathLst>
          </a:custGeom>
          <a:solidFill>
            <a:srgbClr val="231F20"/>
          </a:solidFill>
        </p:spPr>
        <p:txBody>
          <a:bodyPr wrap="square" lIns="0" tIns="0" rIns="0" bIns="0" rtlCol="0"/>
          <a:lstStyle/>
          <a:p>
            <a:endParaRPr/>
          </a:p>
        </p:txBody>
      </p:sp>
      <p:sp>
        <p:nvSpPr>
          <p:cNvPr id="1615" name="object 1615"/>
          <p:cNvSpPr/>
          <p:nvPr/>
        </p:nvSpPr>
        <p:spPr>
          <a:xfrm>
            <a:off x="5019354" y="3550671"/>
            <a:ext cx="41909" cy="981"/>
          </a:xfrm>
          <a:custGeom>
            <a:avLst/>
            <a:gdLst/>
            <a:ahLst/>
            <a:cxnLst/>
            <a:rect l="l" t="t" r="r" b="b"/>
            <a:pathLst>
              <a:path w="32385" h="1270">
                <a:moveTo>
                  <a:pt x="0" y="0"/>
                </a:moveTo>
                <a:lnTo>
                  <a:pt x="381" y="749"/>
                </a:lnTo>
                <a:lnTo>
                  <a:pt x="31889" y="749"/>
                </a:lnTo>
                <a:lnTo>
                  <a:pt x="32321" y="0"/>
                </a:lnTo>
                <a:lnTo>
                  <a:pt x="0" y="0"/>
                </a:lnTo>
                <a:close/>
              </a:path>
            </a:pathLst>
          </a:custGeom>
          <a:solidFill>
            <a:srgbClr val="231F20"/>
          </a:solidFill>
        </p:spPr>
        <p:txBody>
          <a:bodyPr wrap="square" lIns="0" tIns="0" rIns="0" bIns="0" rtlCol="0"/>
          <a:lstStyle/>
          <a:p>
            <a:endParaRPr/>
          </a:p>
        </p:txBody>
      </p:sp>
      <p:sp>
        <p:nvSpPr>
          <p:cNvPr id="1616" name="object 1616"/>
          <p:cNvSpPr/>
          <p:nvPr/>
        </p:nvSpPr>
        <p:spPr>
          <a:xfrm>
            <a:off x="5019108" y="3550377"/>
            <a:ext cx="42732" cy="981"/>
          </a:xfrm>
          <a:custGeom>
            <a:avLst/>
            <a:gdLst/>
            <a:ahLst/>
            <a:cxnLst/>
            <a:rect l="l" t="t" r="r" b="b"/>
            <a:pathLst>
              <a:path w="33020" h="1270">
                <a:moveTo>
                  <a:pt x="0" y="0"/>
                </a:moveTo>
                <a:lnTo>
                  <a:pt x="381" y="749"/>
                </a:lnTo>
                <a:lnTo>
                  <a:pt x="32283" y="749"/>
                </a:lnTo>
                <a:lnTo>
                  <a:pt x="32715" y="0"/>
                </a:lnTo>
                <a:lnTo>
                  <a:pt x="0" y="0"/>
                </a:lnTo>
                <a:close/>
              </a:path>
            </a:pathLst>
          </a:custGeom>
          <a:solidFill>
            <a:srgbClr val="231F20"/>
          </a:solidFill>
        </p:spPr>
        <p:txBody>
          <a:bodyPr wrap="square" lIns="0" tIns="0" rIns="0" bIns="0" rtlCol="0"/>
          <a:lstStyle/>
          <a:p>
            <a:endParaRPr/>
          </a:p>
        </p:txBody>
      </p:sp>
      <p:sp>
        <p:nvSpPr>
          <p:cNvPr id="1617" name="object 1617"/>
          <p:cNvSpPr/>
          <p:nvPr/>
        </p:nvSpPr>
        <p:spPr>
          <a:xfrm>
            <a:off x="5018862" y="3550083"/>
            <a:ext cx="43554" cy="981"/>
          </a:xfrm>
          <a:custGeom>
            <a:avLst/>
            <a:gdLst/>
            <a:ahLst/>
            <a:cxnLst/>
            <a:rect l="l" t="t" r="r" b="b"/>
            <a:pathLst>
              <a:path w="33654" h="1270">
                <a:moveTo>
                  <a:pt x="0" y="0"/>
                </a:moveTo>
                <a:lnTo>
                  <a:pt x="381" y="749"/>
                </a:lnTo>
                <a:lnTo>
                  <a:pt x="32702" y="749"/>
                </a:lnTo>
                <a:lnTo>
                  <a:pt x="33121" y="0"/>
                </a:lnTo>
                <a:lnTo>
                  <a:pt x="0" y="0"/>
                </a:lnTo>
                <a:close/>
              </a:path>
            </a:pathLst>
          </a:custGeom>
          <a:solidFill>
            <a:srgbClr val="231F20"/>
          </a:solidFill>
        </p:spPr>
        <p:txBody>
          <a:bodyPr wrap="square" lIns="0" tIns="0" rIns="0" bIns="0" rtlCol="0"/>
          <a:lstStyle/>
          <a:p>
            <a:endParaRPr/>
          </a:p>
        </p:txBody>
      </p:sp>
      <p:sp>
        <p:nvSpPr>
          <p:cNvPr id="1618" name="object 1618"/>
          <p:cNvSpPr/>
          <p:nvPr/>
        </p:nvSpPr>
        <p:spPr>
          <a:xfrm>
            <a:off x="5018616" y="3549808"/>
            <a:ext cx="43554" cy="981"/>
          </a:xfrm>
          <a:custGeom>
            <a:avLst/>
            <a:gdLst/>
            <a:ahLst/>
            <a:cxnLst/>
            <a:rect l="l" t="t" r="r" b="b"/>
            <a:pathLst>
              <a:path w="33654" h="1270">
                <a:moveTo>
                  <a:pt x="0" y="0"/>
                </a:moveTo>
                <a:lnTo>
                  <a:pt x="381" y="749"/>
                </a:lnTo>
                <a:lnTo>
                  <a:pt x="33083" y="749"/>
                </a:lnTo>
                <a:lnTo>
                  <a:pt x="33515" y="0"/>
                </a:lnTo>
                <a:lnTo>
                  <a:pt x="0" y="0"/>
                </a:lnTo>
                <a:close/>
              </a:path>
            </a:pathLst>
          </a:custGeom>
          <a:solidFill>
            <a:srgbClr val="231F20"/>
          </a:solidFill>
        </p:spPr>
        <p:txBody>
          <a:bodyPr wrap="square" lIns="0" tIns="0" rIns="0" bIns="0" rtlCol="0"/>
          <a:lstStyle/>
          <a:p>
            <a:endParaRPr/>
          </a:p>
        </p:txBody>
      </p:sp>
      <p:sp>
        <p:nvSpPr>
          <p:cNvPr id="1619" name="object 1619"/>
          <p:cNvSpPr/>
          <p:nvPr/>
        </p:nvSpPr>
        <p:spPr>
          <a:xfrm>
            <a:off x="5018385" y="3549524"/>
            <a:ext cx="44375" cy="981"/>
          </a:xfrm>
          <a:custGeom>
            <a:avLst/>
            <a:gdLst/>
            <a:ahLst/>
            <a:cxnLst/>
            <a:rect l="l" t="t" r="r" b="b"/>
            <a:pathLst>
              <a:path w="34289" h="1270">
                <a:moveTo>
                  <a:pt x="0" y="0"/>
                </a:moveTo>
                <a:lnTo>
                  <a:pt x="368" y="749"/>
                </a:lnTo>
                <a:lnTo>
                  <a:pt x="33489" y="749"/>
                </a:lnTo>
                <a:lnTo>
                  <a:pt x="33909" y="0"/>
                </a:lnTo>
                <a:lnTo>
                  <a:pt x="0" y="0"/>
                </a:lnTo>
                <a:close/>
              </a:path>
            </a:pathLst>
          </a:custGeom>
          <a:solidFill>
            <a:srgbClr val="231F20"/>
          </a:solidFill>
        </p:spPr>
        <p:txBody>
          <a:bodyPr wrap="square" lIns="0" tIns="0" rIns="0" bIns="0" rtlCol="0"/>
          <a:lstStyle/>
          <a:p>
            <a:endParaRPr/>
          </a:p>
        </p:txBody>
      </p:sp>
      <p:sp>
        <p:nvSpPr>
          <p:cNvPr id="1620" name="object 1620"/>
          <p:cNvSpPr/>
          <p:nvPr/>
        </p:nvSpPr>
        <p:spPr>
          <a:xfrm>
            <a:off x="5018155" y="3549229"/>
            <a:ext cx="45197" cy="981"/>
          </a:xfrm>
          <a:custGeom>
            <a:avLst/>
            <a:gdLst/>
            <a:ahLst/>
            <a:cxnLst/>
            <a:rect l="l" t="t" r="r" b="b"/>
            <a:pathLst>
              <a:path w="34925" h="1270">
                <a:moveTo>
                  <a:pt x="0" y="0"/>
                </a:moveTo>
                <a:lnTo>
                  <a:pt x="368" y="749"/>
                </a:lnTo>
                <a:lnTo>
                  <a:pt x="33883" y="749"/>
                </a:lnTo>
                <a:lnTo>
                  <a:pt x="34302" y="0"/>
                </a:lnTo>
                <a:lnTo>
                  <a:pt x="0" y="0"/>
                </a:lnTo>
                <a:close/>
              </a:path>
            </a:pathLst>
          </a:custGeom>
          <a:solidFill>
            <a:srgbClr val="231F20"/>
          </a:solidFill>
        </p:spPr>
        <p:txBody>
          <a:bodyPr wrap="square" lIns="0" tIns="0" rIns="0" bIns="0" rtlCol="0"/>
          <a:lstStyle/>
          <a:p>
            <a:endParaRPr/>
          </a:p>
        </p:txBody>
      </p:sp>
      <p:sp>
        <p:nvSpPr>
          <p:cNvPr id="1621" name="object 1621"/>
          <p:cNvSpPr/>
          <p:nvPr/>
        </p:nvSpPr>
        <p:spPr>
          <a:xfrm>
            <a:off x="5017893" y="3548944"/>
            <a:ext cx="45197" cy="981"/>
          </a:xfrm>
          <a:custGeom>
            <a:avLst/>
            <a:gdLst/>
            <a:ahLst/>
            <a:cxnLst/>
            <a:rect l="l" t="t" r="r" b="b"/>
            <a:pathLst>
              <a:path w="34925" h="1270">
                <a:moveTo>
                  <a:pt x="0" y="0"/>
                </a:moveTo>
                <a:lnTo>
                  <a:pt x="381" y="749"/>
                </a:lnTo>
                <a:lnTo>
                  <a:pt x="34290" y="749"/>
                </a:lnTo>
                <a:lnTo>
                  <a:pt x="34721" y="0"/>
                </a:lnTo>
                <a:lnTo>
                  <a:pt x="0" y="0"/>
                </a:lnTo>
                <a:close/>
              </a:path>
            </a:pathLst>
          </a:custGeom>
          <a:solidFill>
            <a:srgbClr val="231F20"/>
          </a:solidFill>
        </p:spPr>
        <p:txBody>
          <a:bodyPr wrap="square" lIns="0" tIns="0" rIns="0" bIns="0" rtlCol="0"/>
          <a:lstStyle/>
          <a:p>
            <a:endParaRPr/>
          </a:p>
        </p:txBody>
      </p:sp>
      <p:sp>
        <p:nvSpPr>
          <p:cNvPr id="1622" name="object 1622"/>
          <p:cNvSpPr/>
          <p:nvPr/>
        </p:nvSpPr>
        <p:spPr>
          <a:xfrm>
            <a:off x="5017662" y="3548650"/>
            <a:ext cx="46019" cy="981"/>
          </a:xfrm>
          <a:custGeom>
            <a:avLst/>
            <a:gdLst/>
            <a:ahLst/>
            <a:cxnLst/>
            <a:rect l="l" t="t" r="r" b="b"/>
            <a:pathLst>
              <a:path w="35560" h="1270">
                <a:moveTo>
                  <a:pt x="0" y="0"/>
                </a:moveTo>
                <a:lnTo>
                  <a:pt x="368" y="749"/>
                </a:lnTo>
                <a:lnTo>
                  <a:pt x="34683" y="749"/>
                </a:lnTo>
                <a:lnTo>
                  <a:pt x="35115" y="0"/>
                </a:lnTo>
                <a:lnTo>
                  <a:pt x="0" y="0"/>
                </a:lnTo>
                <a:close/>
              </a:path>
            </a:pathLst>
          </a:custGeom>
          <a:solidFill>
            <a:srgbClr val="231F20"/>
          </a:solidFill>
        </p:spPr>
        <p:txBody>
          <a:bodyPr wrap="square" lIns="0" tIns="0" rIns="0" bIns="0" rtlCol="0"/>
          <a:lstStyle/>
          <a:p>
            <a:endParaRPr/>
          </a:p>
        </p:txBody>
      </p:sp>
      <p:sp>
        <p:nvSpPr>
          <p:cNvPr id="1623" name="object 1623"/>
          <p:cNvSpPr/>
          <p:nvPr/>
        </p:nvSpPr>
        <p:spPr>
          <a:xfrm>
            <a:off x="5017414" y="3548365"/>
            <a:ext cx="46019" cy="981"/>
          </a:xfrm>
          <a:custGeom>
            <a:avLst/>
            <a:gdLst/>
            <a:ahLst/>
            <a:cxnLst/>
            <a:rect l="l" t="t" r="r" b="b"/>
            <a:pathLst>
              <a:path w="35560" h="1270">
                <a:moveTo>
                  <a:pt x="0" y="0"/>
                </a:moveTo>
                <a:lnTo>
                  <a:pt x="381" y="749"/>
                </a:lnTo>
                <a:lnTo>
                  <a:pt x="35102" y="749"/>
                </a:lnTo>
                <a:lnTo>
                  <a:pt x="35521" y="0"/>
                </a:lnTo>
                <a:lnTo>
                  <a:pt x="0" y="0"/>
                </a:lnTo>
                <a:close/>
              </a:path>
            </a:pathLst>
          </a:custGeom>
          <a:solidFill>
            <a:srgbClr val="231F20"/>
          </a:solidFill>
        </p:spPr>
        <p:txBody>
          <a:bodyPr wrap="square" lIns="0" tIns="0" rIns="0" bIns="0" rtlCol="0"/>
          <a:lstStyle/>
          <a:p>
            <a:endParaRPr/>
          </a:p>
        </p:txBody>
      </p:sp>
      <p:sp>
        <p:nvSpPr>
          <p:cNvPr id="1624" name="object 1624"/>
          <p:cNvSpPr/>
          <p:nvPr/>
        </p:nvSpPr>
        <p:spPr>
          <a:xfrm>
            <a:off x="5017169" y="3548071"/>
            <a:ext cx="46841" cy="981"/>
          </a:xfrm>
          <a:custGeom>
            <a:avLst/>
            <a:gdLst/>
            <a:ahLst/>
            <a:cxnLst/>
            <a:rect l="l" t="t" r="r" b="b"/>
            <a:pathLst>
              <a:path w="36195" h="1270">
                <a:moveTo>
                  <a:pt x="0" y="0"/>
                </a:moveTo>
                <a:lnTo>
                  <a:pt x="368" y="736"/>
                </a:lnTo>
                <a:lnTo>
                  <a:pt x="35496" y="736"/>
                </a:lnTo>
                <a:lnTo>
                  <a:pt x="35915" y="0"/>
                </a:lnTo>
                <a:lnTo>
                  <a:pt x="0" y="0"/>
                </a:lnTo>
                <a:close/>
              </a:path>
            </a:pathLst>
          </a:custGeom>
          <a:solidFill>
            <a:srgbClr val="231F20"/>
          </a:solidFill>
        </p:spPr>
        <p:txBody>
          <a:bodyPr wrap="square" lIns="0" tIns="0" rIns="0" bIns="0" rtlCol="0"/>
          <a:lstStyle/>
          <a:p>
            <a:endParaRPr/>
          </a:p>
        </p:txBody>
      </p:sp>
      <p:sp>
        <p:nvSpPr>
          <p:cNvPr id="1625" name="object 1625"/>
          <p:cNvSpPr/>
          <p:nvPr/>
        </p:nvSpPr>
        <p:spPr>
          <a:xfrm>
            <a:off x="5016938" y="3547787"/>
            <a:ext cx="47662" cy="981"/>
          </a:xfrm>
          <a:custGeom>
            <a:avLst/>
            <a:gdLst/>
            <a:ahLst/>
            <a:cxnLst/>
            <a:rect l="l" t="t" r="r" b="b"/>
            <a:pathLst>
              <a:path w="36829" h="1270">
                <a:moveTo>
                  <a:pt x="0" y="0"/>
                </a:moveTo>
                <a:lnTo>
                  <a:pt x="381" y="749"/>
                </a:lnTo>
                <a:lnTo>
                  <a:pt x="35890" y="749"/>
                </a:lnTo>
                <a:lnTo>
                  <a:pt x="36309" y="0"/>
                </a:lnTo>
                <a:lnTo>
                  <a:pt x="0" y="0"/>
                </a:lnTo>
                <a:close/>
              </a:path>
            </a:pathLst>
          </a:custGeom>
          <a:solidFill>
            <a:srgbClr val="231F20"/>
          </a:solidFill>
        </p:spPr>
        <p:txBody>
          <a:bodyPr wrap="square" lIns="0" tIns="0" rIns="0" bIns="0" rtlCol="0"/>
          <a:lstStyle/>
          <a:p>
            <a:endParaRPr/>
          </a:p>
        </p:txBody>
      </p:sp>
      <p:sp>
        <p:nvSpPr>
          <p:cNvPr id="1626" name="object 1626"/>
          <p:cNvSpPr/>
          <p:nvPr/>
        </p:nvSpPr>
        <p:spPr>
          <a:xfrm>
            <a:off x="5016693" y="3547501"/>
            <a:ext cx="47662" cy="981"/>
          </a:xfrm>
          <a:custGeom>
            <a:avLst/>
            <a:gdLst/>
            <a:ahLst/>
            <a:cxnLst/>
            <a:rect l="l" t="t" r="r" b="b"/>
            <a:pathLst>
              <a:path w="36829" h="1270">
                <a:moveTo>
                  <a:pt x="0" y="0"/>
                </a:moveTo>
                <a:lnTo>
                  <a:pt x="381" y="749"/>
                </a:lnTo>
                <a:lnTo>
                  <a:pt x="36296" y="749"/>
                </a:lnTo>
                <a:lnTo>
                  <a:pt x="36728" y="0"/>
                </a:lnTo>
                <a:lnTo>
                  <a:pt x="0" y="0"/>
                </a:lnTo>
                <a:close/>
              </a:path>
            </a:pathLst>
          </a:custGeom>
          <a:solidFill>
            <a:srgbClr val="231F20"/>
          </a:solidFill>
        </p:spPr>
        <p:txBody>
          <a:bodyPr wrap="square" lIns="0" tIns="0" rIns="0" bIns="0" rtlCol="0"/>
          <a:lstStyle/>
          <a:p>
            <a:endParaRPr/>
          </a:p>
        </p:txBody>
      </p:sp>
      <p:sp>
        <p:nvSpPr>
          <p:cNvPr id="1627" name="object 1627"/>
          <p:cNvSpPr/>
          <p:nvPr/>
        </p:nvSpPr>
        <p:spPr>
          <a:xfrm>
            <a:off x="5016446" y="3547207"/>
            <a:ext cx="48484" cy="981"/>
          </a:xfrm>
          <a:custGeom>
            <a:avLst/>
            <a:gdLst/>
            <a:ahLst/>
            <a:cxnLst/>
            <a:rect l="l" t="t" r="r" b="b"/>
            <a:pathLst>
              <a:path w="37464" h="1270">
                <a:moveTo>
                  <a:pt x="0" y="0"/>
                </a:moveTo>
                <a:lnTo>
                  <a:pt x="381" y="749"/>
                </a:lnTo>
                <a:lnTo>
                  <a:pt x="36690" y="749"/>
                </a:lnTo>
                <a:lnTo>
                  <a:pt x="37122" y="0"/>
                </a:lnTo>
                <a:lnTo>
                  <a:pt x="0" y="0"/>
                </a:lnTo>
                <a:close/>
              </a:path>
            </a:pathLst>
          </a:custGeom>
          <a:solidFill>
            <a:srgbClr val="231F20"/>
          </a:solidFill>
        </p:spPr>
        <p:txBody>
          <a:bodyPr wrap="square" lIns="0" tIns="0" rIns="0" bIns="0" rtlCol="0"/>
          <a:lstStyle/>
          <a:p>
            <a:endParaRPr/>
          </a:p>
        </p:txBody>
      </p:sp>
      <p:sp>
        <p:nvSpPr>
          <p:cNvPr id="1628" name="object 1628"/>
          <p:cNvSpPr/>
          <p:nvPr/>
        </p:nvSpPr>
        <p:spPr>
          <a:xfrm>
            <a:off x="5016215" y="3546913"/>
            <a:ext cx="49306" cy="981"/>
          </a:xfrm>
          <a:custGeom>
            <a:avLst/>
            <a:gdLst/>
            <a:ahLst/>
            <a:cxnLst/>
            <a:rect l="l" t="t" r="r" b="b"/>
            <a:pathLst>
              <a:path w="38100" h="1270">
                <a:moveTo>
                  <a:pt x="0" y="0"/>
                </a:moveTo>
                <a:lnTo>
                  <a:pt x="381" y="749"/>
                </a:lnTo>
                <a:lnTo>
                  <a:pt x="37096" y="749"/>
                </a:lnTo>
                <a:lnTo>
                  <a:pt x="37515" y="0"/>
                </a:lnTo>
                <a:lnTo>
                  <a:pt x="0" y="0"/>
                </a:lnTo>
                <a:close/>
              </a:path>
            </a:pathLst>
          </a:custGeom>
          <a:solidFill>
            <a:srgbClr val="231F20"/>
          </a:solidFill>
        </p:spPr>
        <p:txBody>
          <a:bodyPr wrap="square" lIns="0" tIns="0" rIns="0" bIns="0" rtlCol="0"/>
          <a:lstStyle/>
          <a:p>
            <a:endParaRPr/>
          </a:p>
        </p:txBody>
      </p:sp>
      <p:sp>
        <p:nvSpPr>
          <p:cNvPr id="1629" name="object 1629"/>
          <p:cNvSpPr/>
          <p:nvPr/>
        </p:nvSpPr>
        <p:spPr>
          <a:xfrm>
            <a:off x="5015952" y="3546628"/>
            <a:ext cx="49306" cy="981"/>
          </a:xfrm>
          <a:custGeom>
            <a:avLst/>
            <a:gdLst/>
            <a:ahLst/>
            <a:cxnLst/>
            <a:rect l="l" t="t" r="r" b="b"/>
            <a:pathLst>
              <a:path w="38100" h="1270">
                <a:moveTo>
                  <a:pt x="0" y="0"/>
                </a:moveTo>
                <a:lnTo>
                  <a:pt x="381" y="749"/>
                </a:lnTo>
                <a:lnTo>
                  <a:pt x="37490" y="749"/>
                </a:lnTo>
                <a:lnTo>
                  <a:pt x="37922" y="0"/>
                </a:lnTo>
                <a:lnTo>
                  <a:pt x="0" y="0"/>
                </a:lnTo>
                <a:close/>
              </a:path>
            </a:pathLst>
          </a:custGeom>
          <a:solidFill>
            <a:srgbClr val="231F20"/>
          </a:solidFill>
        </p:spPr>
        <p:txBody>
          <a:bodyPr wrap="square" lIns="0" tIns="0" rIns="0" bIns="0" rtlCol="0"/>
          <a:lstStyle/>
          <a:p>
            <a:endParaRPr/>
          </a:p>
        </p:txBody>
      </p:sp>
      <p:sp>
        <p:nvSpPr>
          <p:cNvPr id="1630" name="object 1630"/>
          <p:cNvSpPr/>
          <p:nvPr/>
        </p:nvSpPr>
        <p:spPr>
          <a:xfrm>
            <a:off x="5015722" y="3546344"/>
            <a:ext cx="50128" cy="981"/>
          </a:xfrm>
          <a:custGeom>
            <a:avLst/>
            <a:gdLst/>
            <a:ahLst/>
            <a:cxnLst/>
            <a:rect l="l" t="t" r="r" b="b"/>
            <a:pathLst>
              <a:path w="38735" h="1270">
                <a:moveTo>
                  <a:pt x="0" y="0"/>
                </a:moveTo>
                <a:lnTo>
                  <a:pt x="381" y="749"/>
                </a:lnTo>
                <a:lnTo>
                  <a:pt x="37896" y="749"/>
                </a:lnTo>
                <a:lnTo>
                  <a:pt x="38328" y="0"/>
                </a:lnTo>
                <a:lnTo>
                  <a:pt x="0" y="0"/>
                </a:lnTo>
                <a:close/>
              </a:path>
            </a:pathLst>
          </a:custGeom>
          <a:solidFill>
            <a:srgbClr val="231F20"/>
          </a:solidFill>
        </p:spPr>
        <p:txBody>
          <a:bodyPr wrap="square" lIns="0" tIns="0" rIns="0" bIns="0" rtlCol="0"/>
          <a:lstStyle/>
          <a:p>
            <a:endParaRPr/>
          </a:p>
        </p:txBody>
      </p:sp>
      <p:sp>
        <p:nvSpPr>
          <p:cNvPr id="1631" name="object 1631"/>
          <p:cNvSpPr/>
          <p:nvPr/>
        </p:nvSpPr>
        <p:spPr>
          <a:xfrm>
            <a:off x="5015493" y="3546059"/>
            <a:ext cx="50128" cy="981"/>
          </a:xfrm>
          <a:custGeom>
            <a:avLst/>
            <a:gdLst/>
            <a:ahLst/>
            <a:cxnLst/>
            <a:rect l="l" t="t" r="r" b="b"/>
            <a:pathLst>
              <a:path w="38735" h="1270">
                <a:moveTo>
                  <a:pt x="0" y="0"/>
                </a:moveTo>
                <a:lnTo>
                  <a:pt x="368" y="736"/>
                </a:lnTo>
                <a:lnTo>
                  <a:pt x="38290" y="736"/>
                </a:lnTo>
                <a:lnTo>
                  <a:pt x="38722" y="0"/>
                </a:lnTo>
                <a:lnTo>
                  <a:pt x="0" y="0"/>
                </a:lnTo>
                <a:close/>
              </a:path>
            </a:pathLst>
          </a:custGeom>
          <a:solidFill>
            <a:srgbClr val="231F20"/>
          </a:solidFill>
        </p:spPr>
        <p:txBody>
          <a:bodyPr wrap="square" lIns="0" tIns="0" rIns="0" bIns="0" rtlCol="0"/>
          <a:lstStyle/>
          <a:p>
            <a:endParaRPr/>
          </a:p>
        </p:txBody>
      </p:sp>
      <p:sp>
        <p:nvSpPr>
          <p:cNvPr id="1632" name="object 1632"/>
          <p:cNvSpPr/>
          <p:nvPr/>
        </p:nvSpPr>
        <p:spPr>
          <a:xfrm>
            <a:off x="5015229" y="3545764"/>
            <a:ext cx="50949" cy="981"/>
          </a:xfrm>
          <a:custGeom>
            <a:avLst/>
            <a:gdLst/>
            <a:ahLst/>
            <a:cxnLst/>
            <a:rect l="l" t="t" r="r" b="b"/>
            <a:pathLst>
              <a:path w="39370" h="1270">
                <a:moveTo>
                  <a:pt x="0" y="0"/>
                </a:moveTo>
                <a:lnTo>
                  <a:pt x="381" y="749"/>
                </a:lnTo>
                <a:lnTo>
                  <a:pt x="38696" y="749"/>
                </a:lnTo>
                <a:lnTo>
                  <a:pt x="39128" y="0"/>
                </a:lnTo>
                <a:lnTo>
                  <a:pt x="0" y="0"/>
                </a:lnTo>
                <a:close/>
              </a:path>
            </a:pathLst>
          </a:custGeom>
          <a:solidFill>
            <a:srgbClr val="231F20"/>
          </a:solidFill>
        </p:spPr>
        <p:txBody>
          <a:bodyPr wrap="square" lIns="0" tIns="0" rIns="0" bIns="0" rtlCol="0"/>
          <a:lstStyle/>
          <a:p>
            <a:endParaRPr/>
          </a:p>
        </p:txBody>
      </p:sp>
      <p:sp>
        <p:nvSpPr>
          <p:cNvPr id="1633" name="object 1633"/>
          <p:cNvSpPr/>
          <p:nvPr/>
        </p:nvSpPr>
        <p:spPr>
          <a:xfrm>
            <a:off x="5015000" y="3545480"/>
            <a:ext cx="51771" cy="981"/>
          </a:xfrm>
          <a:custGeom>
            <a:avLst/>
            <a:gdLst/>
            <a:ahLst/>
            <a:cxnLst/>
            <a:rect l="l" t="t" r="r" b="b"/>
            <a:pathLst>
              <a:path w="40004" h="1270">
                <a:moveTo>
                  <a:pt x="0" y="0"/>
                </a:moveTo>
                <a:lnTo>
                  <a:pt x="381" y="749"/>
                </a:lnTo>
                <a:lnTo>
                  <a:pt x="39090" y="749"/>
                </a:lnTo>
                <a:lnTo>
                  <a:pt x="39522" y="0"/>
                </a:lnTo>
                <a:lnTo>
                  <a:pt x="0" y="0"/>
                </a:lnTo>
                <a:close/>
              </a:path>
            </a:pathLst>
          </a:custGeom>
          <a:solidFill>
            <a:srgbClr val="231F20"/>
          </a:solidFill>
        </p:spPr>
        <p:txBody>
          <a:bodyPr wrap="square" lIns="0" tIns="0" rIns="0" bIns="0" rtlCol="0"/>
          <a:lstStyle/>
          <a:p>
            <a:endParaRPr/>
          </a:p>
        </p:txBody>
      </p:sp>
      <p:sp>
        <p:nvSpPr>
          <p:cNvPr id="1634" name="object 1634"/>
          <p:cNvSpPr/>
          <p:nvPr/>
        </p:nvSpPr>
        <p:spPr>
          <a:xfrm>
            <a:off x="5014770" y="3545186"/>
            <a:ext cx="51771" cy="981"/>
          </a:xfrm>
          <a:custGeom>
            <a:avLst/>
            <a:gdLst/>
            <a:ahLst/>
            <a:cxnLst/>
            <a:rect l="l" t="t" r="r" b="b"/>
            <a:pathLst>
              <a:path w="40004" h="1270">
                <a:moveTo>
                  <a:pt x="0" y="0"/>
                </a:moveTo>
                <a:lnTo>
                  <a:pt x="381" y="749"/>
                </a:lnTo>
                <a:lnTo>
                  <a:pt x="39484" y="749"/>
                </a:lnTo>
                <a:lnTo>
                  <a:pt x="39916" y="0"/>
                </a:lnTo>
                <a:lnTo>
                  <a:pt x="0" y="0"/>
                </a:lnTo>
                <a:close/>
              </a:path>
            </a:pathLst>
          </a:custGeom>
          <a:solidFill>
            <a:srgbClr val="231F20"/>
          </a:solidFill>
        </p:spPr>
        <p:txBody>
          <a:bodyPr wrap="square" lIns="0" tIns="0" rIns="0" bIns="0" rtlCol="0"/>
          <a:lstStyle/>
          <a:p>
            <a:endParaRPr/>
          </a:p>
        </p:txBody>
      </p:sp>
      <p:sp>
        <p:nvSpPr>
          <p:cNvPr id="1635" name="object 1635"/>
          <p:cNvSpPr/>
          <p:nvPr/>
        </p:nvSpPr>
        <p:spPr>
          <a:xfrm>
            <a:off x="5014507" y="3544901"/>
            <a:ext cx="52593" cy="981"/>
          </a:xfrm>
          <a:custGeom>
            <a:avLst/>
            <a:gdLst/>
            <a:ahLst/>
            <a:cxnLst/>
            <a:rect l="l" t="t" r="r" b="b"/>
            <a:pathLst>
              <a:path w="40639" h="1270">
                <a:moveTo>
                  <a:pt x="0" y="0"/>
                </a:moveTo>
                <a:lnTo>
                  <a:pt x="381" y="749"/>
                </a:lnTo>
                <a:lnTo>
                  <a:pt x="39890" y="749"/>
                </a:lnTo>
                <a:lnTo>
                  <a:pt x="40322" y="0"/>
                </a:lnTo>
                <a:lnTo>
                  <a:pt x="0" y="0"/>
                </a:lnTo>
                <a:close/>
              </a:path>
            </a:pathLst>
          </a:custGeom>
          <a:solidFill>
            <a:srgbClr val="231F20"/>
          </a:solidFill>
        </p:spPr>
        <p:txBody>
          <a:bodyPr wrap="square" lIns="0" tIns="0" rIns="0" bIns="0" rtlCol="0"/>
          <a:lstStyle/>
          <a:p>
            <a:endParaRPr/>
          </a:p>
        </p:txBody>
      </p:sp>
      <p:sp>
        <p:nvSpPr>
          <p:cNvPr id="1636" name="object 1636"/>
          <p:cNvSpPr/>
          <p:nvPr/>
        </p:nvSpPr>
        <p:spPr>
          <a:xfrm>
            <a:off x="5014277" y="3544617"/>
            <a:ext cx="53415" cy="981"/>
          </a:xfrm>
          <a:custGeom>
            <a:avLst/>
            <a:gdLst/>
            <a:ahLst/>
            <a:cxnLst/>
            <a:rect l="l" t="t" r="r" b="b"/>
            <a:pathLst>
              <a:path w="41275" h="1270">
                <a:moveTo>
                  <a:pt x="0" y="0"/>
                </a:moveTo>
                <a:lnTo>
                  <a:pt x="381" y="749"/>
                </a:lnTo>
                <a:lnTo>
                  <a:pt x="40297" y="749"/>
                </a:lnTo>
                <a:lnTo>
                  <a:pt x="40728" y="0"/>
                </a:lnTo>
                <a:lnTo>
                  <a:pt x="0" y="0"/>
                </a:lnTo>
                <a:close/>
              </a:path>
            </a:pathLst>
          </a:custGeom>
          <a:solidFill>
            <a:srgbClr val="231F20"/>
          </a:solidFill>
        </p:spPr>
        <p:txBody>
          <a:bodyPr wrap="square" lIns="0" tIns="0" rIns="0" bIns="0" rtlCol="0"/>
          <a:lstStyle/>
          <a:p>
            <a:endParaRPr/>
          </a:p>
        </p:txBody>
      </p:sp>
      <p:sp>
        <p:nvSpPr>
          <p:cNvPr id="1637" name="object 1637"/>
          <p:cNvSpPr/>
          <p:nvPr/>
        </p:nvSpPr>
        <p:spPr>
          <a:xfrm>
            <a:off x="5014030" y="3544322"/>
            <a:ext cx="53415" cy="981"/>
          </a:xfrm>
          <a:custGeom>
            <a:avLst/>
            <a:gdLst/>
            <a:ahLst/>
            <a:cxnLst/>
            <a:rect l="l" t="t" r="r" b="b"/>
            <a:pathLst>
              <a:path w="41275" h="1270">
                <a:moveTo>
                  <a:pt x="41109" y="0"/>
                </a:moveTo>
                <a:lnTo>
                  <a:pt x="0" y="0"/>
                </a:lnTo>
                <a:lnTo>
                  <a:pt x="381" y="749"/>
                </a:lnTo>
                <a:lnTo>
                  <a:pt x="40690" y="749"/>
                </a:lnTo>
                <a:lnTo>
                  <a:pt x="41109" y="25"/>
                </a:lnTo>
                <a:close/>
              </a:path>
            </a:pathLst>
          </a:custGeom>
          <a:solidFill>
            <a:srgbClr val="231F20"/>
          </a:solidFill>
        </p:spPr>
        <p:txBody>
          <a:bodyPr wrap="square" lIns="0" tIns="0" rIns="0" bIns="0" rtlCol="0"/>
          <a:lstStyle/>
          <a:p>
            <a:endParaRPr/>
          </a:p>
        </p:txBody>
      </p:sp>
      <p:sp>
        <p:nvSpPr>
          <p:cNvPr id="1638" name="object 1638"/>
          <p:cNvSpPr/>
          <p:nvPr/>
        </p:nvSpPr>
        <p:spPr>
          <a:xfrm>
            <a:off x="5013783" y="3544028"/>
            <a:ext cx="54236" cy="981"/>
          </a:xfrm>
          <a:custGeom>
            <a:avLst/>
            <a:gdLst/>
            <a:ahLst/>
            <a:cxnLst/>
            <a:rect l="l" t="t" r="r" b="b"/>
            <a:pathLst>
              <a:path w="41910" h="1270">
                <a:moveTo>
                  <a:pt x="41440" y="0"/>
                </a:moveTo>
                <a:lnTo>
                  <a:pt x="0" y="0"/>
                </a:lnTo>
                <a:lnTo>
                  <a:pt x="381" y="749"/>
                </a:lnTo>
                <a:lnTo>
                  <a:pt x="41097" y="749"/>
                </a:lnTo>
                <a:lnTo>
                  <a:pt x="41313" y="393"/>
                </a:lnTo>
                <a:lnTo>
                  <a:pt x="41440" y="0"/>
                </a:lnTo>
                <a:close/>
              </a:path>
            </a:pathLst>
          </a:custGeom>
          <a:solidFill>
            <a:srgbClr val="231F20"/>
          </a:solidFill>
        </p:spPr>
        <p:txBody>
          <a:bodyPr wrap="square" lIns="0" tIns="0" rIns="0" bIns="0" rtlCol="0"/>
          <a:lstStyle/>
          <a:p>
            <a:endParaRPr/>
          </a:p>
        </p:txBody>
      </p:sp>
      <p:sp>
        <p:nvSpPr>
          <p:cNvPr id="1639" name="object 1639"/>
          <p:cNvSpPr/>
          <p:nvPr/>
        </p:nvSpPr>
        <p:spPr>
          <a:xfrm>
            <a:off x="5013553" y="3543743"/>
            <a:ext cx="54236" cy="981"/>
          </a:xfrm>
          <a:custGeom>
            <a:avLst/>
            <a:gdLst/>
            <a:ahLst/>
            <a:cxnLst/>
            <a:rect l="l" t="t" r="r" b="b"/>
            <a:pathLst>
              <a:path w="41910" h="1270">
                <a:moveTo>
                  <a:pt x="0" y="0"/>
                </a:moveTo>
                <a:lnTo>
                  <a:pt x="381" y="749"/>
                </a:lnTo>
                <a:lnTo>
                  <a:pt x="41490" y="749"/>
                </a:lnTo>
                <a:lnTo>
                  <a:pt x="41744" y="0"/>
                </a:lnTo>
                <a:lnTo>
                  <a:pt x="0" y="0"/>
                </a:lnTo>
                <a:close/>
              </a:path>
            </a:pathLst>
          </a:custGeom>
          <a:solidFill>
            <a:srgbClr val="231F20"/>
          </a:solidFill>
        </p:spPr>
        <p:txBody>
          <a:bodyPr wrap="square" lIns="0" tIns="0" rIns="0" bIns="0" rtlCol="0"/>
          <a:lstStyle/>
          <a:p>
            <a:endParaRPr/>
          </a:p>
        </p:txBody>
      </p:sp>
      <p:sp>
        <p:nvSpPr>
          <p:cNvPr id="1640" name="object 1640"/>
          <p:cNvSpPr/>
          <p:nvPr/>
        </p:nvSpPr>
        <p:spPr>
          <a:xfrm>
            <a:off x="5013306" y="3543459"/>
            <a:ext cx="55058" cy="981"/>
          </a:xfrm>
          <a:custGeom>
            <a:avLst/>
            <a:gdLst/>
            <a:ahLst/>
            <a:cxnLst/>
            <a:rect l="l" t="t" r="r" b="b"/>
            <a:pathLst>
              <a:path w="42545" h="1270">
                <a:moveTo>
                  <a:pt x="0" y="0"/>
                </a:moveTo>
                <a:lnTo>
                  <a:pt x="381" y="749"/>
                </a:lnTo>
                <a:lnTo>
                  <a:pt x="41795" y="749"/>
                </a:lnTo>
                <a:lnTo>
                  <a:pt x="42049" y="0"/>
                </a:lnTo>
                <a:lnTo>
                  <a:pt x="0" y="0"/>
                </a:lnTo>
                <a:close/>
              </a:path>
            </a:pathLst>
          </a:custGeom>
          <a:solidFill>
            <a:srgbClr val="231F20"/>
          </a:solidFill>
        </p:spPr>
        <p:txBody>
          <a:bodyPr wrap="square" lIns="0" tIns="0" rIns="0" bIns="0" rtlCol="0"/>
          <a:lstStyle/>
          <a:p>
            <a:endParaRPr/>
          </a:p>
        </p:txBody>
      </p:sp>
      <p:sp>
        <p:nvSpPr>
          <p:cNvPr id="1641" name="object 1641"/>
          <p:cNvSpPr/>
          <p:nvPr/>
        </p:nvSpPr>
        <p:spPr>
          <a:xfrm>
            <a:off x="5013061" y="3543164"/>
            <a:ext cx="55058" cy="981"/>
          </a:xfrm>
          <a:custGeom>
            <a:avLst/>
            <a:gdLst/>
            <a:ahLst/>
            <a:cxnLst/>
            <a:rect l="l" t="t" r="r" b="b"/>
            <a:pathLst>
              <a:path w="42545" h="1270">
                <a:moveTo>
                  <a:pt x="0" y="0"/>
                </a:moveTo>
                <a:lnTo>
                  <a:pt x="381" y="749"/>
                </a:lnTo>
                <a:lnTo>
                  <a:pt x="42113" y="749"/>
                </a:lnTo>
                <a:lnTo>
                  <a:pt x="42367" y="0"/>
                </a:lnTo>
                <a:lnTo>
                  <a:pt x="0" y="0"/>
                </a:lnTo>
                <a:close/>
              </a:path>
            </a:pathLst>
          </a:custGeom>
          <a:solidFill>
            <a:srgbClr val="231F20"/>
          </a:solidFill>
        </p:spPr>
        <p:txBody>
          <a:bodyPr wrap="square" lIns="0" tIns="0" rIns="0" bIns="0" rtlCol="0"/>
          <a:lstStyle/>
          <a:p>
            <a:endParaRPr/>
          </a:p>
        </p:txBody>
      </p:sp>
      <p:sp>
        <p:nvSpPr>
          <p:cNvPr id="1642" name="object 1642"/>
          <p:cNvSpPr/>
          <p:nvPr/>
        </p:nvSpPr>
        <p:spPr>
          <a:xfrm>
            <a:off x="5012829" y="3542880"/>
            <a:ext cx="55880" cy="981"/>
          </a:xfrm>
          <a:custGeom>
            <a:avLst/>
            <a:gdLst/>
            <a:ahLst/>
            <a:cxnLst/>
            <a:rect l="l" t="t" r="r" b="b"/>
            <a:pathLst>
              <a:path w="43179" h="1270">
                <a:moveTo>
                  <a:pt x="0" y="0"/>
                </a:moveTo>
                <a:lnTo>
                  <a:pt x="368" y="749"/>
                </a:lnTo>
                <a:lnTo>
                  <a:pt x="42430" y="749"/>
                </a:lnTo>
                <a:lnTo>
                  <a:pt x="42684" y="0"/>
                </a:lnTo>
                <a:lnTo>
                  <a:pt x="0" y="0"/>
                </a:lnTo>
                <a:close/>
              </a:path>
            </a:pathLst>
          </a:custGeom>
          <a:solidFill>
            <a:srgbClr val="231F20"/>
          </a:solidFill>
        </p:spPr>
        <p:txBody>
          <a:bodyPr wrap="square" lIns="0" tIns="0" rIns="0" bIns="0" rtlCol="0"/>
          <a:lstStyle/>
          <a:p>
            <a:endParaRPr/>
          </a:p>
        </p:txBody>
      </p:sp>
      <p:sp>
        <p:nvSpPr>
          <p:cNvPr id="1643" name="object 1643"/>
          <p:cNvSpPr/>
          <p:nvPr/>
        </p:nvSpPr>
        <p:spPr>
          <a:xfrm>
            <a:off x="5012748" y="3542585"/>
            <a:ext cx="55880" cy="981"/>
          </a:xfrm>
          <a:custGeom>
            <a:avLst/>
            <a:gdLst/>
            <a:ahLst/>
            <a:cxnLst/>
            <a:rect l="l" t="t" r="r" b="b"/>
            <a:pathLst>
              <a:path w="43179" h="1270">
                <a:moveTo>
                  <a:pt x="42862" y="0"/>
                </a:moveTo>
                <a:lnTo>
                  <a:pt x="0" y="0"/>
                </a:lnTo>
                <a:lnTo>
                  <a:pt x="50" y="342"/>
                </a:lnTo>
                <a:lnTo>
                  <a:pt x="241" y="736"/>
                </a:lnTo>
                <a:lnTo>
                  <a:pt x="42608" y="736"/>
                </a:lnTo>
                <a:lnTo>
                  <a:pt x="42862" y="0"/>
                </a:lnTo>
                <a:close/>
              </a:path>
            </a:pathLst>
          </a:custGeom>
          <a:solidFill>
            <a:srgbClr val="231F20"/>
          </a:solidFill>
        </p:spPr>
        <p:txBody>
          <a:bodyPr wrap="square" lIns="0" tIns="0" rIns="0" bIns="0" rtlCol="0"/>
          <a:lstStyle/>
          <a:p>
            <a:endParaRPr/>
          </a:p>
        </p:txBody>
      </p:sp>
      <p:sp>
        <p:nvSpPr>
          <p:cNvPr id="1644" name="object 1644"/>
          <p:cNvSpPr/>
          <p:nvPr/>
        </p:nvSpPr>
        <p:spPr>
          <a:xfrm>
            <a:off x="5012699" y="3542310"/>
            <a:ext cx="55880" cy="981"/>
          </a:xfrm>
          <a:custGeom>
            <a:avLst/>
            <a:gdLst/>
            <a:ahLst/>
            <a:cxnLst/>
            <a:rect l="l" t="t" r="r" b="b"/>
            <a:pathLst>
              <a:path w="43179" h="1270">
                <a:moveTo>
                  <a:pt x="43027" y="0"/>
                </a:moveTo>
                <a:lnTo>
                  <a:pt x="0" y="0"/>
                </a:lnTo>
                <a:lnTo>
                  <a:pt x="101" y="749"/>
                </a:lnTo>
                <a:lnTo>
                  <a:pt x="42786" y="749"/>
                </a:lnTo>
                <a:lnTo>
                  <a:pt x="43027" y="0"/>
                </a:lnTo>
                <a:close/>
              </a:path>
            </a:pathLst>
          </a:custGeom>
          <a:solidFill>
            <a:srgbClr val="231F20"/>
          </a:solidFill>
        </p:spPr>
        <p:txBody>
          <a:bodyPr wrap="square" lIns="0" tIns="0" rIns="0" bIns="0" rtlCol="0"/>
          <a:lstStyle/>
          <a:p>
            <a:endParaRPr/>
          </a:p>
        </p:txBody>
      </p:sp>
      <p:sp>
        <p:nvSpPr>
          <p:cNvPr id="1645" name="object 1645"/>
          <p:cNvSpPr/>
          <p:nvPr/>
        </p:nvSpPr>
        <p:spPr>
          <a:xfrm>
            <a:off x="5012633" y="3542016"/>
            <a:ext cx="56702" cy="981"/>
          </a:xfrm>
          <a:custGeom>
            <a:avLst/>
            <a:gdLst/>
            <a:ahLst/>
            <a:cxnLst/>
            <a:rect l="l" t="t" r="r" b="b"/>
            <a:pathLst>
              <a:path w="43814" h="1270">
                <a:moveTo>
                  <a:pt x="0" y="0"/>
                </a:moveTo>
                <a:lnTo>
                  <a:pt x="88" y="749"/>
                </a:lnTo>
                <a:lnTo>
                  <a:pt x="42951" y="749"/>
                </a:lnTo>
                <a:lnTo>
                  <a:pt x="43192" y="0"/>
                </a:lnTo>
                <a:lnTo>
                  <a:pt x="0" y="0"/>
                </a:lnTo>
                <a:close/>
              </a:path>
            </a:pathLst>
          </a:custGeom>
          <a:solidFill>
            <a:srgbClr val="231F20"/>
          </a:solidFill>
        </p:spPr>
        <p:txBody>
          <a:bodyPr wrap="square" lIns="0" tIns="0" rIns="0" bIns="0" rtlCol="0"/>
          <a:lstStyle/>
          <a:p>
            <a:endParaRPr/>
          </a:p>
        </p:txBody>
      </p:sp>
      <p:sp>
        <p:nvSpPr>
          <p:cNvPr id="1646" name="object 1646"/>
          <p:cNvSpPr/>
          <p:nvPr/>
        </p:nvSpPr>
        <p:spPr>
          <a:xfrm>
            <a:off x="5012567" y="3541721"/>
            <a:ext cx="56702" cy="981"/>
          </a:xfrm>
          <a:custGeom>
            <a:avLst/>
            <a:gdLst/>
            <a:ahLst/>
            <a:cxnLst/>
            <a:rect l="l" t="t" r="r" b="b"/>
            <a:pathLst>
              <a:path w="43814" h="1270">
                <a:moveTo>
                  <a:pt x="0" y="0"/>
                </a:moveTo>
                <a:lnTo>
                  <a:pt x="88" y="749"/>
                </a:lnTo>
                <a:lnTo>
                  <a:pt x="43116" y="749"/>
                </a:lnTo>
                <a:lnTo>
                  <a:pt x="43370" y="0"/>
                </a:lnTo>
                <a:lnTo>
                  <a:pt x="0" y="0"/>
                </a:lnTo>
                <a:close/>
              </a:path>
            </a:pathLst>
          </a:custGeom>
          <a:solidFill>
            <a:srgbClr val="231F20"/>
          </a:solidFill>
        </p:spPr>
        <p:txBody>
          <a:bodyPr wrap="square" lIns="0" tIns="0" rIns="0" bIns="0" rtlCol="0"/>
          <a:lstStyle/>
          <a:p>
            <a:endParaRPr/>
          </a:p>
        </p:txBody>
      </p:sp>
      <p:sp>
        <p:nvSpPr>
          <p:cNvPr id="1647" name="object 1647"/>
          <p:cNvSpPr/>
          <p:nvPr/>
        </p:nvSpPr>
        <p:spPr>
          <a:xfrm>
            <a:off x="5012518" y="3541437"/>
            <a:ext cx="56702" cy="981"/>
          </a:xfrm>
          <a:custGeom>
            <a:avLst/>
            <a:gdLst/>
            <a:ahLst/>
            <a:cxnLst/>
            <a:rect l="l" t="t" r="r" b="b"/>
            <a:pathLst>
              <a:path w="43814" h="1270">
                <a:moveTo>
                  <a:pt x="0" y="0"/>
                </a:moveTo>
                <a:lnTo>
                  <a:pt x="88" y="749"/>
                </a:lnTo>
                <a:lnTo>
                  <a:pt x="43281" y="749"/>
                </a:lnTo>
                <a:lnTo>
                  <a:pt x="43535" y="0"/>
                </a:lnTo>
                <a:lnTo>
                  <a:pt x="0" y="0"/>
                </a:lnTo>
                <a:close/>
              </a:path>
            </a:pathLst>
          </a:custGeom>
          <a:solidFill>
            <a:srgbClr val="231F20"/>
          </a:solidFill>
        </p:spPr>
        <p:txBody>
          <a:bodyPr wrap="square" lIns="0" tIns="0" rIns="0" bIns="0" rtlCol="0"/>
          <a:lstStyle/>
          <a:p>
            <a:endParaRPr/>
          </a:p>
        </p:txBody>
      </p:sp>
      <p:sp>
        <p:nvSpPr>
          <p:cNvPr id="1648" name="object 1648"/>
          <p:cNvSpPr/>
          <p:nvPr/>
        </p:nvSpPr>
        <p:spPr>
          <a:xfrm>
            <a:off x="5012437" y="3541152"/>
            <a:ext cx="56702" cy="981"/>
          </a:xfrm>
          <a:custGeom>
            <a:avLst/>
            <a:gdLst/>
            <a:ahLst/>
            <a:cxnLst/>
            <a:rect l="l" t="t" r="r" b="b"/>
            <a:pathLst>
              <a:path w="43814" h="1270">
                <a:moveTo>
                  <a:pt x="0" y="0"/>
                </a:moveTo>
                <a:lnTo>
                  <a:pt x="101" y="749"/>
                </a:lnTo>
                <a:lnTo>
                  <a:pt x="43472" y="749"/>
                </a:lnTo>
                <a:lnTo>
                  <a:pt x="43726" y="0"/>
                </a:lnTo>
                <a:lnTo>
                  <a:pt x="0" y="0"/>
                </a:lnTo>
                <a:close/>
              </a:path>
            </a:pathLst>
          </a:custGeom>
          <a:solidFill>
            <a:srgbClr val="231F20"/>
          </a:solidFill>
        </p:spPr>
        <p:txBody>
          <a:bodyPr wrap="square" lIns="0" tIns="0" rIns="0" bIns="0" rtlCol="0"/>
          <a:lstStyle/>
          <a:p>
            <a:endParaRPr/>
          </a:p>
        </p:txBody>
      </p:sp>
      <p:sp>
        <p:nvSpPr>
          <p:cNvPr id="1649" name="object 1649"/>
          <p:cNvSpPr/>
          <p:nvPr/>
        </p:nvSpPr>
        <p:spPr>
          <a:xfrm>
            <a:off x="5012385" y="3540858"/>
            <a:ext cx="57524" cy="981"/>
          </a:xfrm>
          <a:custGeom>
            <a:avLst/>
            <a:gdLst/>
            <a:ahLst/>
            <a:cxnLst/>
            <a:rect l="l" t="t" r="r" b="b"/>
            <a:pathLst>
              <a:path w="44450" h="1270">
                <a:moveTo>
                  <a:pt x="0" y="0"/>
                </a:moveTo>
                <a:lnTo>
                  <a:pt x="101" y="749"/>
                </a:lnTo>
                <a:lnTo>
                  <a:pt x="43649" y="749"/>
                </a:lnTo>
                <a:lnTo>
                  <a:pt x="43903" y="0"/>
                </a:lnTo>
                <a:lnTo>
                  <a:pt x="0" y="0"/>
                </a:lnTo>
                <a:close/>
              </a:path>
            </a:pathLst>
          </a:custGeom>
          <a:solidFill>
            <a:srgbClr val="231F20"/>
          </a:solidFill>
        </p:spPr>
        <p:txBody>
          <a:bodyPr wrap="square" lIns="0" tIns="0" rIns="0" bIns="0" rtlCol="0"/>
          <a:lstStyle/>
          <a:p>
            <a:endParaRPr/>
          </a:p>
        </p:txBody>
      </p:sp>
      <p:sp>
        <p:nvSpPr>
          <p:cNvPr id="1650" name="object 1650"/>
          <p:cNvSpPr/>
          <p:nvPr/>
        </p:nvSpPr>
        <p:spPr>
          <a:xfrm>
            <a:off x="5012319" y="3540563"/>
            <a:ext cx="57524" cy="981"/>
          </a:xfrm>
          <a:custGeom>
            <a:avLst/>
            <a:gdLst/>
            <a:ahLst/>
            <a:cxnLst/>
            <a:rect l="l" t="t" r="r" b="b"/>
            <a:pathLst>
              <a:path w="44450" h="1270">
                <a:moveTo>
                  <a:pt x="0" y="0"/>
                </a:moveTo>
                <a:lnTo>
                  <a:pt x="101" y="749"/>
                </a:lnTo>
                <a:lnTo>
                  <a:pt x="43815" y="749"/>
                </a:lnTo>
                <a:lnTo>
                  <a:pt x="44069" y="0"/>
                </a:lnTo>
                <a:lnTo>
                  <a:pt x="0" y="0"/>
                </a:lnTo>
                <a:close/>
              </a:path>
            </a:pathLst>
          </a:custGeom>
          <a:solidFill>
            <a:srgbClr val="231F20"/>
          </a:solidFill>
        </p:spPr>
        <p:txBody>
          <a:bodyPr wrap="square" lIns="0" tIns="0" rIns="0" bIns="0" rtlCol="0"/>
          <a:lstStyle/>
          <a:p>
            <a:endParaRPr/>
          </a:p>
        </p:txBody>
      </p:sp>
      <p:sp>
        <p:nvSpPr>
          <p:cNvPr id="1651" name="object 1651"/>
          <p:cNvSpPr/>
          <p:nvPr/>
        </p:nvSpPr>
        <p:spPr>
          <a:xfrm>
            <a:off x="5012255" y="3540279"/>
            <a:ext cx="57524" cy="981"/>
          </a:xfrm>
          <a:custGeom>
            <a:avLst/>
            <a:gdLst/>
            <a:ahLst/>
            <a:cxnLst/>
            <a:rect l="l" t="t" r="r" b="b"/>
            <a:pathLst>
              <a:path w="44450" h="1270">
                <a:moveTo>
                  <a:pt x="0" y="0"/>
                </a:moveTo>
                <a:lnTo>
                  <a:pt x="101" y="749"/>
                </a:lnTo>
                <a:lnTo>
                  <a:pt x="43980" y="749"/>
                </a:lnTo>
                <a:lnTo>
                  <a:pt x="44234" y="0"/>
                </a:lnTo>
                <a:lnTo>
                  <a:pt x="0" y="0"/>
                </a:lnTo>
                <a:close/>
              </a:path>
            </a:pathLst>
          </a:custGeom>
          <a:solidFill>
            <a:srgbClr val="231F20"/>
          </a:solidFill>
        </p:spPr>
        <p:txBody>
          <a:bodyPr wrap="square" lIns="0" tIns="0" rIns="0" bIns="0" rtlCol="0"/>
          <a:lstStyle/>
          <a:p>
            <a:endParaRPr/>
          </a:p>
        </p:txBody>
      </p:sp>
      <p:sp>
        <p:nvSpPr>
          <p:cNvPr id="1652" name="object 1652"/>
          <p:cNvSpPr/>
          <p:nvPr/>
        </p:nvSpPr>
        <p:spPr>
          <a:xfrm>
            <a:off x="5012205" y="3539994"/>
            <a:ext cx="57524" cy="981"/>
          </a:xfrm>
          <a:custGeom>
            <a:avLst/>
            <a:gdLst/>
            <a:ahLst/>
            <a:cxnLst/>
            <a:rect l="l" t="t" r="r" b="b"/>
            <a:pathLst>
              <a:path w="44450" h="1270">
                <a:moveTo>
                  <a:pt x="0" y="0"/>
                </a:moveTo>
                <a:lnTo>
                  <a:pt x="101" y="749"/>
                </a:lnTo>
                <a:lnTo>
                  <a:pt x="44157" y="749"/>
                </a:lnTo>
                <a:lnTo>
                  <a:pt x="44411" y="0"/>
                </a:lnTo>
                <a:lnTo>
                  <a:pt x="0" y="0"/>
                </a:lnTo>
                <a:close/>
              </a:path>
            </a:pathLst>
          </a:custGeom>
          <a:solidFill>
            <a:srgbClr val="231F20"/>
          </a:solidFill>
        </p:spPr>
        <p:txBody>
          <a:bodyPr wrap="square" lIns="0" tIns="0" rIns="0" bIns="0" rtlCol="0"/>
          <a:lstStyle/>
          <a:p>
            <a:endParaRPr/>
          </a:p>
        </p:txBody>
      </p:sp>
      <p:sp>
        <p:nvSpPr>
          <p:cNvPr id="1653" name="object 1653"/>
          <p:cNvSpPr/>
          <p:nvPr/>
        </p:nvSpPr>
        <p:spPr>
          <a:xfrm>
            <a:off x="5012140" y="3539710"/>
            <a:ext cx="58345" cy="981"/>
          </a:xfrm>
          <a:custGeom>
            <a:avLst/>
            <a:gdLst/>
            <a:ahLst/>
            <a:cxnLst/>
            <a:rect l="l" t="t" r="r" b="b"/>
            <a:pathLst>
              <a:path w="45085" h="1270">
                <a:moveTo>
                  <a:pt x="0" y="0"/>
                </a:moveTo>
                <a:lnTo>
                  <a:pt x="88" y="749"/>
                </a:lnTo>
                <a:lnTo>
                  <a:pt x="44323" y="749"/>
                </a:lnTo>
                <a:lnTo>
                  <a:pt x="44564" y="0"/>
                </a:lnTo>
                <a:lnTo>
                  <a:pt x="0" y="0"/>
                </a:lnTo>
                <a:close/>
              </a:path>
            </a:pathLst>
          </a:custGeom>
          <a:solidFill>
            <a:srgbClr val="231F20"/>
          </a:solidFill>
        </p:spPr>
        <p:txBody>
          <a:bodyPr wrap="square" lIns="0" tIns="0" rIns="0" bIns="0" rtlCol="0"/>
          <a:lstStyle/>
          <a:p>
            <a:endParaRPr/>
          </a:p>
        </p:txBody>
      </p:sp>
      <p:sp>
        <p:nvSpPr>
          <p:cNvPr id="1654" name="object 1654"/>
          <p:cNvSpPr/>
          <p:nvPr/>
        </p:nvSpPr>
        <p:spPr>
          <a:xfrm>
            <a:off x="5012091" y="3539416"/>
            <a:ext cx="58345" cy="981"/>
          </a:xfrm>
          <a:custGeom>
            <a:avLst/>
            <a:gdLst/>
            <a:ahLst/>
            <a:cxnLst/>
            <a:rect l="l" t="t" r="r" b="b"/>
            <a:pathLst>
              <a:path w="45085" h="1270">
                <a:moveTo>
                  <a:pt x="0" y="0"/>
                </a:moveTo>
                <a:lnTo>
                  <a:pt x="88" y="749"/>
                </a:lnTo>
                <a:lnTo>
                  <a:pt x="44500" y="749"/>
                </a:lnTo>
                <a:lnTo>
                  <a:pt x="44742" y="0"/>
                </a:lnTo>
                <a:lnTo>
                  <a:pt x="0" y="0"/>
                </a:lnTo>
                <a:close/>
              </a:path>
            </a:pathLst>
          </a:custGeom>
          <a:solidFill>
            <a:srgbClr val="231F20"/>
          </a:solidFill>
        </p:spPr>
        <p:txBody>
          <a:bodyPr wrap="square" lIns="0" tIns="0" rIns="0" bIns="0" rtlCol="0"/>
          <a:lstStyle/>
          <a:p>
            <a:endParaRPr/>
          </a:p>
        </p:txBody>
      </p:sp>
      <p:sp>
        <p:nvSpPr>
          <p:cNvPr id="1655" name="object 1655"/>
          <p:cNvSpPr/>
          <p:nvPr/>
        </p:nvSpPr>
        <p:spPr>
          <a:xfrm>
            <a:off x="5012025" y="3539131"/>
            <a:ext cx="58345" cy="981"/>
          </a:xfrm>
          <a:custGeom>
            <a:avLst/>
            <a:gdLst/>
            <a:ahLst/>
            <a:cxnLst/>
            <a:rect l="l" t="t" r="r" b="b"/>
            <a:pathLst>
              <a:path w="45085" h="1270">
                <a:moveTo>
                  <a:pt x="0" y="0"/>
                </a:moveTo>
                <a:lnTo>
                  <a:pt x="88" y="749"/>
                </a:lnTo>
                <a:lnTo>
                  <a:pt x="44665" y="749"/>
                </a:lnTo>
                <a:lnTo>
                  <a:pt x="44919" y="0"/>
                </a:lnTo>
                <a:lnTo>
                  <a:pt x="0" y="0"/>
                </a:lnTo>
                <a:close/>
              </a:path>
            </a:pathLst>
          </a:custGeom>
          <a:solidFill>
            <a:srgbClr val="231F20"/>
          </a:solidFill>
        </p:spPr>
        <p:txBody>
          <a:bodyPr wrap="square" lIns="0" tIns="0" rIns="0" bIns="0" rtlCol="0"/>
          <a:lstStyle/>
          <a:p>
            <a:endParaRPr/>
          </a:p>
        </p:txBody>
      </p:sp>
      <p:sp>
        <p:nvSpPr>
          <p:cNvPr id="1656" name="object 1656"/>
          <p:cNvSpPr/>
          <p:nvPr/>
        </p:nvSpPr>
        <p:spPr>
          <a:xfrm>
            <a:off x="5011959" y="3538846"/>
            <a:ext cx="58345" cy="981"/>
          </a:xfrm>
          <a:custGeom>
            <a:avLst/>
            <a:gdLst/>
            <a:ahLst/>
            <a:cxnLst/>
            <a:rect l="l" t="t" r="r" b="b"/>
            <a:pathLst>
              <a:path w="45085" h="1270">
                <a:moveTo>
                  <a:pt x="0" y="0"/>
                </a:moveTo>
                <a:lnTo>
                  <a:pt x="88" y="749"/>
                </a:lnTo>
                <a:lnTo>
                  <a:pt x="44843" y="749"/>
                </a:lnTo>
                <a:lnTo>
                  <a:pt x="45085" y="0"/>
                </a:lnTo>
                <a:lnTo>
                  <a:pt x="0" y="0"/>
                </a:lnTo>
                <a:close/>
              </a:path>
            </a:pathLst>
          </a:custGeom>
          <a:solidFill>
            <a:srgbClr val="231F20"/>
          </a:solidFill>
        </p:spPr>
        <p:txBody>
          <a:bodyPr wrap="square" lIns="0" tIns="0" rIns="0" bIns="0" rtlCol="0"/>
          <a:lstStyle/>
          <a:p>
            <a:endParaRPr/>
          </a:p>
        </p:txBody>
      </p:sp>
      <p:sp>
        <p:nvSpPr>
          <p:cNvPr id="1657" name="object 1657"/>
          <p:cNvSpPr/>
          <p:nvPr/>
        </p:nvSpPr>
        <p:spPr>
          <a:xfrm>
            <a:off x="5011909" y="3538552"/>
            <a:ext cx="59167" cy="981"/>
          </a:xfrm>
          <a:custGeom>
            <a:avLst/>
            <a:gdLst/>
            <a:ahLst/>
            <a:cxnLst/>
            <a:rect l="l" t="t" r="r" b="b"/>
            <a:pathLst>
              <a:path w="45720" h="1270">
                <a:moveTo>
                  <a:pt x="0" y="0"/>
                </a:moveTo>
                <a:lnTo>
                  <a:pt x="88" y="749"/>
                </a:lnTo>
                <a:lnTo>
                  <a:pt x="44996" y="749"/>
                </a:lnTo>
                <a:lnTo>
                  <a:pt x="45250" y="0"/>
                </a:lnTo>
                <a:lnTo>
                  <a:pt x="0" y="0"/>
                </a:lnTo>
                <a:close/>
              </a:path>
            </a:pathLst>
          </a:custGeom>
          <a:solidFill>
            <a:srgbClr val="231F20"/>
          </a:solidFill>
        </p:spPr>
        <p:txBody>
          <a:bodyPr wrap="square" lIns="0" tIns="0" rIns="0" bIns="0" rtlCol="0"/>
          <a:lstStyle/>
          <a:p>
            <a:endParaRPr/>
          </a:p>
        </p:txBody>
      </p:sp>
      <p:sp>
        <p:nvSpPr>
          <p:cNvPr id="1658" name="object 1658"/>
          <p:cNvSpPr/>
          <p:nvPr/>
        </p:nvSpPr>
        <p:spPr>
          <a:xfrm>
            <a:off x="5011843" y="3538257"/>
            <a:ext cx="59167" cy="981"/>
          </a:xfrm>
          <a:custGeom>
            <a:avLst/>
            <a:gdLst/>
            <a:ahLst/>
            <a:cxnLst/>
            <a:rect l="l" t="t" r="r" b="b"/>
            <a:pathLst>
              <a:path w="45720" h="1270">
                <a:moveTo>
                  <a:pt x="0" y="0"/>
                </a:moveTo>
                <a:lnTo>
                  <a:pt x="88" y="749"/>
                </a:lnTo>
                <a:lnTo>
                  <a:pt x="45173" y="749"/>
                </a:lnTo>
                <a:lnTo>
                  <a:pt x="45427" y="0"/>
                </a:lnTo>
                <a:lnTo>
                  <a:pt x="0" y="0"/>
                </a:lnTo>
                <a:close/>
              </a:path>
            </a:pathLst>
          </a:custGeom>
          <a:solidFill>
            <a:srgbClr val="231F20"/>
          </a:solidFill>
        </p:spPr>
        <p:txBody>
          <a:bodyPr wrap="square" lIns="0" tIns="0" rIns="0" bIns="0" rtlCol="0"/>
          <a:lstStyle/>
          <a:p>
            <a:endParaRPr/>
          </a:p>
        </p:txBody>
      </p:sp>
      <p:sp>
        <p:nvSpPr>
          <p:cNvPr id="1659" name="object 1659"/>
          <p:cNvSpPr/>
          <p:nvPr/>
        </p:nvSpPr>
        <p:spPr>
          <a:xfrm>
            <a:off x="5011779" y="3537973"/>
            <a:ext cx="59167" cy="981"/>
          </a:xfrm>
          <a:custGeom>
            <a:avLst/>
            <a:gdLst/>
            <a:ahLst/>
            <a:cxnLst/>
            <a:rect l="l" t="t" r="r" b="b"/>
            <a:pathLst>
              <a:path w="45720" h="1270">
                <a:moveTo>
                  <a:pt x="0" y="0"/>
                </a:moveTo>
                <a:lnTo>
                  <a:pt x="101" y="749"/>
                </a:lnTo>
                <a:lnTo>
                  <a:pt x="45351" y="749"/>
                </a:lnTo>
                <a:lnTo>
                  <a:pt x="45605" y="0"/>
                </a:lnTo>
                <a:lnTo>
                  <a:pt x="0" y="0"/>
                </a:lnTo>
                <a:close/>
              </a:path>
            </a:pathLst>
          </a:custGeom>
          <a:solidFill>
            <a:srgbClr val="231F20"/>
          </a:solidFill>
        </p:spPr>
        <p:txBody>
          <a:bodyPr wrap="square" lIns="0" tIns="0" rIns="0" bIns="0" rtlCol="0"/>
          <a:lstStyle/>
          <a:p>
            <a:endParaRPr/>
          </a:p>
        </p:txBody>
      </p:sp>
      <p:sp>
        <p:nvSpPr>
          <p:cNvPr id="1660" name="object 1660"/>
          <p:cNvSpPr/>
          <p:nvPr/>
        </p:nvSpPr>
        <p:spPr>
          <a:xfrm>
            <a:off x="5011713" y="3537688"/>
            <a:ext cx="59989" cy="981"/>
          </a:xfrm>
          <a:custGeom>
            <a:avLst/>
            <a:gdLst/>
            <a:ahLst/>
            <a:cxnLst/>
            <a:rect l="l" t="t" r="r" b="b"/>
            <a:pathLst>
              <a:path w="46354" h="1270">
                <a:moveTo>
                  <a:pt x="0" y="0"/>
                </a:moveTo>
                <a:lnTo>
                  <a:pt x="101" y="749"/>
                </a:lnTo>
                <a:lnTo>
                  <a:pt x="45542" y="749"/>
                </a:lnTo>
                <a:lnTo>
                  <a:pt x="45783" y="0"/>
                </a:lnTo>
                <a:lnTo>
                  <a:pt x="0" y="0"/>
                </a:lnTo>
                <a:close/>
              </a:path>
            </a:pathLst>
          </a:custGeom>
          <a:solidFill>
            <a:srgbClr val="231F20"/>
          </a:solidFill>
        </p:spPr>
        <p:txBody>
          <a:bodyPr wrap="square" lIns="0" tIns="0" rIns="0" bIns="0" rtlCol="0"/>
          <a:lstStyle/>
          <a:p>
            <a:endParaRPr/>
          </a:p>
        </p:txBody>
      </p:sp>
      <p:sp>
        <p:nvSpPr>
          <p:cNvPr id="1661" name="object 1661"/>
          <p:cNvSpPr/>
          <p:nvPr/>
        </p:nvSpPr>
        <p:spPr>
          <a:xfrm>
            <a:off x="5011664" y="3537393"/>
            <a:ext cx="59989" cy="981"/>
          </a:xfrm>
          <a:custGeom>
            <a:avLst/>
            <a:gdLst/>
            <a:ahLst/>
            <a:cxnLst/>
            <a:rect l="l" t="t" r="r" b="b"/>
            <a:pathLst>
              <a:path w="46354" h="1270">
                <a:moveTo>
                  <a:pt x="0" y="0"/>
                </a:moveTo>
                <a:lnTo>
                  <a:pt x="101" y="749"/>
                </a:lnTo>
                <a:lnTo>
                  <a:pt x="45694" y="749"/>
                </a:lnTo>
                <a:lnTo>
                  <a:pt x="45948" y="0"/>
                </a:lnTo>
                <a:lnTo>
                  <a:pt x="0" y="0"/>
                </a:lnTo>
                <a:close/>
              </a:path>
            </a:pathLst>
          </a:custGeom>
          <a:solidFill>
            <a:srgbClr val="231F20"/>
          </a:solidFill>
        </p:spPr>
        <p:txBody>
          <a:bodyPr wrap="square" lIns="0" tIns="0" rIns="0" bIns="0" rtlCol="0"/>
          <a:lstStyle/>
          <a:p>
            <a:endParaRPr/>
          </a:p>
        </p:txBody>
      </p:sp>
      <p:sp>
        <p:nvSpPr>
          <p:cNvPr id="1662" name="object 1662"/>
          <p:cNvSpPr/>
          <p:nvPr/>
        </p:nvSpPr>
        <p:spPr>
          <a:xfrm>
            <a:off x="5011598" y="3537109"/>
            <a:ext cx="59989" cy="981"/>
          </a:xfrm>
          <a:custGeom>
            <a:avLst/>
            <a:gdLst/>
            <a:ahLst/>
            <a:cxnLst/>
            <a:rect l="l" t="t" r="r" b="b"/>
            <a:pathLst>
              <a:path w="46354" h="1270">
                <a:moveTo>
                  <a:pt x="0" y="0"/>
                </a:moveTo>
                <a:lnTo>
                  <a:pt x="101" y="749"/>
                </a:lnTo>
                <a:lnTo>
                  <a:pt x="45872" y="749"/>
                </a:lnTo>
                <a:lnTo>
                  <a:pt x="46126" y="0"/>
                </a:lnTo>
                <a:lnTo>
                  <a:pt x="0" y="0"/>
                </a:lnTo>
                <a:close/>
              </a:path>
            </a:pathLst>
          </a:custGeom>
          <a:solidFill>
            <a:srgbClr val="231F20"/>
          </a:solidFill>
        </p:spPr>
        <p:txBody>
          <a:bodyPr wrap="square" lIns="0" tIns="0" rIns="0" bIns="0" rtlCol="0"/>
          <a:lstStyle/>
          <a:p>
            <a:endParaRPr/>
          </a:p>
        </p:txBody>
      </p:sp>
      <p:sp>
        <p:nvSpPr>
          <p:cNvPr id="1663" name="object 1663"/>
          <p:cNvSpPr/>
          <p:nvPr/>
        </p:nvSpPr>
        <p:spPr>
          <a:xfrm>
            <a:off x="5011532" y="3536815"/>
            <a:ext cx="59989" cy="981"/>
          </a:xfrm>
          <a:custGeom>
            <a:avLst/>
            <a:gdLst/>
            <a:ahLst/>
            <a:cxnLst/>
            <a:rect l="l" t="t" r="r" b="b"/>
            <a:pathLst>
              <a:path w="46354" h="1270">
                <a:moveTo>
                  <a:pt x="0" y="0"/>
                </a:moveTo>
                <a:lnTo>
                  <a:pt x="88" y="749"/>
                </a:lnTo>
                <a:lnTo>
                  <a:pt x="46037" y="749"/>
                </a:lnTo>
                <a:lnTo>
                  <a:pt x="46291" y="0"/>
                </a:lnTo>
                <a:lnTo>
                  <a:pt x="0" y="0"/>
                </a:lnTo>
                <a:close/>
              </a:path>
            </a:pathLst>
          </a:custGeom>
          <a:solidFill>
            <a:srgbClr val="231F20"/>
          </a:solidFill>
        </p:spPr>
        <p:txBody>
          <a:bodyPr wrap="square" lIns="0" tIns="0" rIns="0" bIns="0" rtlCol="0"/>
          <a:lstStyle/>
          <a:p>
            <a:endParaRPr/>
          </a:p>
        </p:txBody>
      </p:sp>
      <p:sp>
        <p:nvSpPr>
          <p:cNvPr id="1664" name="object 1664"/>
          <p:cNvSpPr/>
          <p:nvPr/>
        </p:nvSpPr>
        <p:spPr>
          <a:xfrm>
            <a:off x="5011482" y="3536530"/>
            <a:ext cx="60811" cy="981"/>
          </a:xfrm>
          <a:custGeom>
            <a:avLst/>
            <a:gdLst/>
            <a:ahLst/>
            <a:cxnLst/>
            <a:rect l="l" t="t" r="r" b="b"/>
            <a:pathLst>
              <a:path w="46989" h="1270">
                <a:moveTo>
                  <a:pt x="0" y="0"/>
                </a:moveTo>
                <a:lnTo>
                  <a:pt x="88" y="736"/>
                </a:lnTo>
                <a:lnTo>
                  <a:pt x="46215" y="736"/>
                </a:lnTo>
                <a:lnTo>
                  <a:pt x="46456" y="0"/>
                </a:lnTo>
                <a:lnTo>
                  <a:pt x="0" y="0"/>
                </a:lnTo>
                <a:close/>
              </a:path>
            </a:pathLst>
          </a:custGeom>
          <a:solidFill>
            <a:srgbClr val="231F20"/>
          </a:solidFill>
        </p:spPr>
        <p:txBody>
          <a:bodyPr wrap="square" lIns="0" tIns="0" rIns="0" bIns="0" rtlCol="0"/>
          <a:lstStyle/>
          <a:p>
            <a:endParaRPr/>
          </a:p>
        </p:txBody>
      </p:sp>
      <p:sp>
        <p:nvSpPr>
          <p:cNvPr id="1665" name="object 1665"/>
          <p:cNvSpPr/>
          <p:nvPr/>
        </p:nvSpPr>
        <p:spPr>
          <a:xfrm>
            <a:off x="5011416" y="3536245"/>
            <a:ext cx="60811" cy="981"/>
          </a:xfrm>
          <a:custGeom>
            <a:avLst/>
            <a:gdLst/>
            <a:ahLst/>
            <a:cxnLst/>
            <a:rect l="l" t="t" r="r" b="b"/>
            <a:pathLst>
              <a:path w="46989" h="1270">
                <a:moveTo>
                  <a:pt x="0" y="0"/>
                </a:moveTo>
                <a:lnTo>
                  <a:pt x="88" y="749"/>
                </a:lnTo>
                <a:lnTo>
                  <a:pt x="46380" y="749"/>
                </a:lnTo>
                <a:lnTo>
                  <a:pt x="46634" y="0"/>
                </a:lnTo>
                <a:lnTo>
                  <a:pt x="0" y="0"/>
                </a:lnTo>
                <a:close/>
              </a:path>
            </a:pathLst>
          </a:custGeom>
          <a:solidFill>
            <a:srgbClr val="231F20"/>
          </a:solidFill>
        </p:spPr>
        <p:txBody>
          <a:bodyPr wrap="square" lIns="0" tIns="0" rIns="0" bIns="0" rtlCol="0"/>
          <a:lstStyle/>
          <a:p>
            <a:endParaRPr/>
          </a:p>
        </p:txBody>
      </p:sp>
      <p:sp>
        <p:nvSpPr>
          <p:cNvPr id="1666" name="object 1666"/>
          <p:cNvSpPr/>
          <p:nvPr/>
        </p:nvSpPr>
        <p:spPr>
          <a:xfrm>
            <a:off x="5011367" y="3535961"/>
            <a:ext cx="60811" cy="981"/>
          </a:xfrm>
          <a:custGeom>
            <a:avLst/>
            <a:gdLst/>
            <a:ahLst/>
            <a:cxnLst/>
            <a:rect l="l" t="t" r="r" b="b"/>
            <a:pathLst>
              <a:path w="46989" h="1270">
                <a:moveTo>
                  <a:pt x="0" y="0"/>
                </a:moveTo>
                <a:lnTo>
                  <a:pt x="88" y="749"/>
                </a:lnTo>
                <a:lnTo>
                  <a:pt x="46558" y="749"/>
                </a:lnTo>
                <a:lnTo>
                  <a:pt x="46812" y="0"/>
                </a:lnTo>
                <a:lnTo>
                  <a:pt x="0" y="0"/>
                </a:lnTo>
                <a:close/>
              </a:path>
            </a:pathLst>
          </a:custGeom>
          <a:solidFill>
            <a:srgbClr val="231F20"/>
          </a:solidFill>
        </p:spPr>
        <p:txBody>
          <a:bodyPr wrap="square" lIns="0" tIns="0" rIns="0" bIns="0" rtlCol="0"/>
          <a:lstStyle/>
          <a:p>
            <a:endParaRPr/>
          </a:p>
        </p:txBody>
      </p:sp>
      <p:sp>
        <p:nvSpPr>
          <p:cNvPr id="1667" name="object 1667"/>
          <p:cNvSpPr/>
          <p:nvPr/>
        </p:nvSpPr>
        <p:spPr>
          <a:xfrm>
            <a:off x="5011301" y="3535666"/>
            <a:ext cx="60811" cy="981"/>
          </a:xfrm>
          <a:custGeom>
            <a:avLst/>
            <a:gdLst/>
            <a:ahLst/>
            <a:cxnLst/>
            <a:rect l="l" t="t" r="r" b="b"/>
            <a:pathLst>
              <a:path w="46989" h="1270">
                <a:moveTo>
                  <a:pt x="0" y="0"/>
                </a:moveTo>
                <a:lnTo>
                  <a:pt x="88" y="749"/>
                </a:lnTo>
                <a:lnTo>
                  <a:pt x="46723" y="749"/>
                </a:lnTo>
                <a:lnTo>
                  <a:pt x="46964" y="0"/>
                </a:lnTo>
                <a:lnTo>
                  <a:pt x="0" y="0"/>
                </a:lnTo>
                <a:close/>
              </a:path>
            </a:pathLst>
          </a:custGeom>
          <a:solidFill>
            <a:srgbClr val="231F20"/>
          </a:solidFill>
        </p:spPr>
        <p:txBody>
          <a:bodyPr wrap="square" lIns="0" tIns="0" rIns="0" bIns="0" rtlCol="0"/>
          <a:lstStyle/>
          <a:p>
            <a:endParaRPr/>
          </a:p>
        </p:txBody>
      </p:sp>
      <p:sp>
        <p:nvSpPr>
          <p:cNvPr id="1668" name="object 1668"/>
          <p:cNvSpPr/>
          <p:nvPr/>
        </p:nvSpPr>
        <p:spPr>
          <a:xfrm>
            <a:off x="5011237" y="3535372"/>
            <a:ext cx="61632" cy="981"/>
          </a:xfrm>
          <a:custGeom>
            <a:avLst/>
            <a:gdLst/>
            <a:ahLst/>
            <a:cxnLst/>
            <a:rect l="l" t="t" r="r" b="b"/>
            <a:pathLst>
              <a:path w="47625" h="1270">
                <a:moveTo>
                  <a:pt x="0" y="0"/>
                </a:moveTo>
                <a:lnTo>
                  <a:pt x="88" y="749"/>
                </a:lnTo>
                <a:lnTo>
                  <a:pt x="46888" y="749"/>
                </a:lnTo>
                <a:lnTo>
                  <a:pt x="47142" y="0"/>
                </a:lnTo>
                <a:lnTo>
                  <a:pt x="0" y="0"/>
                </a:lnTo>
                <a:close/>
              </a:path>
            </a:pathLst>
          </a:custGeom>
          <a:solidFill>
            <a:srgbClr val="231F20"/>
          </a:solidFill>
        </p:spPr>
        <p:txBody>
          <a:bodyPr wrap="square" lIns="0" tIns="0" rIns="0" bIns="0" rtlCol="0"/>
          <a:lstStyle/>
          <a:p>
            <a:endParaRPr/>
          </a:p>
        </p:txBody>
      </p:sp>
      <p:sp>
        <p:nvSpPr>
          <p:cNvPr id="1669" name="object 1669"/>
          <p:cNvSpPr/>
          <p:nvPr/>
        </p:nvSpPr>
        <p:spPr>
          <a:xfrm>
            <a:off x="5011187" y="3535088"/>
            <a:ext cx="61632" cy="981"/>
          </a:xfrm>
          <a:custGeom>
            <a:avLst/>
            <a:gdLst/>
            <a:ahLst/>
            <a:cxnLst/>
            <a:rect l="l" t="t" r="r" b="b"/>
            <a:pathLst>
              <a:path w="47625" h="1270">
                <a:moveTo>
                  <a:pt x="0" y="0"/>
                </a:moveTo>
                <a:lnTo>
                  <a:pt x="88" y="749"/>
                </a:lnTo>
                <a:lnTo>
                  <a:pt x="47053" y="749"/>
                </a:lnTo>
                <a:lnTo>
                  <a:pt x="47307" y="0"/>
                </a:lnTo>
                <a:lnTo>
                  <a:pt x="0" y="0"/>
                </a:lnTo>
                <a:close/>
              </a:path>
            </a:pathLst>
          </a:custGeom>
          <a:solidFill>
            <a:srgbClr val="231F20"/>
          </a:solidFill>
        </p:spPr>
        <p:txBody>
          <a:bodyPr wrap="square" lIns="0" tIns="0" rIns="0" bIns="0" rtlCol="0"/>
          <a:lstStyle/>
          <a:p>
            <a:endParaRPr/>
          </a:p>
        </p:txBody>
      </p:sp>
      <p:sp>
        <p:nvSpPr>
          <p:cNvPr id="1670" name="object 1670"/>
          <p:cNvSpPr/>
          <p:nvPr/>
        </p:nvSpPr>
        <p:spPr>
          <a:xfrm>
            <a:off x="5011105" y="3534803"/>
            <a:ext cx="61632" cy="981"/>
          </a:xfrm>
          <a:custGeom>
            <a:avLst/>
            <a:gdLst/>
            <a:ahLst/>
            <a:cxnLst/>
            <a:rect l="l" t="t" r="r" b="b"/>
            <a:pathLst>
              <a:path w="47625" h="1270">
                <a:moveTo>
                  <a:pt x="0" y="0"/>
                </a:moveTo>
                <a:lnTo>
                  <a:pt x="101" y="749"/>
                </a:lnTo>
                <a:lnTo>
                  <a:pt x="47244" y="749"/>
                </a:lnTo>
                <a:lnTo>
                  <a:pt x="47498" y="0"/>
                </a:lnTo>
                <a:lnTo>
                  <a:pt x="0" y="0"/>
                </a:lnTo>
                <a:close/>
              </a:path>
            </a:pathLst>
          </a:custGeom>
          <a:solidFill>
            <a:srgbClr val="231F20"/>
          </a:solidFill>
        </p:spPr>
        <p:txBody>
          <a:bodyPr wrap="square" lIns="0" tIns="0" rIns="0" bIns="0" rtlCol="0"/>
          <a:lstStyle/>
          <a:p>
            <a:endParaRPr/>
          </a:p>
        </p:txBody>
      </p:sp>
      <p:sp>
        <p:nvSpPr>
          <p:cNvPr id="1671" name="object 1671"/>
          <p:cNvSpPr/>
          <p:nvPr/>
        </p:nvSpPr>
        <p:spPr>
          <a:xfrm>
            <a:off x="5011055" y="3534509"/>
            <a:ext cx="62454" cy="981"/>
          </a:xfrm>
          <a:custGeom>
            <a:avLst/>
            <a:gdLst/>
            <a:ahLst/>
            <a:cxnLst/>
            <a:rect l="l" t="t" r="r" b="b"/>
            <a:pathLst>
              <a:path w="48260" h="1270">
                <a:moveTo>
                  <a:pt x="0" y="0"/>
                </a:moveTo>
                <a:lnTo>
                  <a:pt x="101" y="749"/>
                </a:lnTo>
                <a:lnTo>
                  <a:pt x="47421" y="749"/>
                </a:lnTo>
                <a:lnTo>
                  <a:pt x="47675" y="0"/>
                </a:lnTo>
                <a:lnTo>
                  <a:pt x="0" y="0"/>
                </a:lnTo>
                <a:close/>
              </a:path>
            </a:pathLst>
          </a:custGeom>
          <a:solidFill>
            <a:srgbClr val="231F20"/>
          </a:solidFill>
        </p:spPr>
        <p:txBody>
          <a:bodyPr wrap="square" lIns="0" tIns="0" rIns="0" bIns="0" rtlCol="0"/>
          <a:lstStyle/>
          <a:p>
            <a:endParaRPr/>
          </a:p>
        </p:txBody>
      </p:sp>
      <p:sp>
        <p:nvSpPr>
          <p:cNvPr id="1672" name="object 1672"/>
          <p:cNvSpPr/>
          <p:nvPr/>
        </p:nvSpPr>
        <p:spPr>
          <a:xfrm>
            <a:off x="5010989" y="3534214"/>
            <a:ext cx="62454" cy="981"/>
          </a:xfrm>
          <a:custGeom>
            <a:avLst/>
            <a:gdLst/>
            <a:ahLst/>
            <a:cxnLst/>
            <a:rect l="l" t="t" r="r" b="b"/>
            <a:pathLst>
              <a:path w="48260" h="1270">
                <a:moveTo>
                  <a:pt x="0" y="0"/>
                </a:moveTo>
                <a:lnTo>
                  <a:pt x="101" y="749"/>
                </a:lnTo>
                <a:lnTo>
                  <a:pt x="47586" y="749"/>
                </a:lnTo>
                <a:lnTo>
                  <a:pt x="47840" y="0"/>
                </a:lnTo>
                <a:lnTo>
                  <a:pt x="0" y="0"/>
                </a:lnTo>
                <a:close/>
              </a:path>
            </a:pathLst>
          </a:custGeom>
          <a:solidFill>
            <a:srgbClr val="231F20"/>
          </a:solidFill>
        </p:spPr>
        <p:txBody>
          <a:bodyPr wrap="square" lIns="0" tIns="0" rIns="0" bIns="0" rtlCol="0"/>
          <a:lstStyle/>
          <a:p>
            <a:endParaRPr/>
          </a:p>
        </p:txBody>
      </p:sp>
      <p:sp>
        <p:nvSpPr>
          <p:cNvPr id="1673" name="object 1673"/>
          <p:cNvSpPr/>
          <p:nvPr/>
        </p:nvSpPr>
        <p:spPr>
          <a:xfrm>
            <a:off x="5010923" y="3533929"/>
            <a:ext cx="62454" cy="981"/>
          </a:xfrm>
          <a:custGeom>
            <a:avLst/>
            <a:gdLst/>
            <a:ahLst/>
            <a:cxnLst/>
            <a:rect l="l" t="t" r="r" b="b"/>
            <a:pathLst>
              <a:path w="48260" h="1270">
                <a:moveTo>
                  <a:pt x="0" y="0"/>
                </a:moveTo>
                <a:lnTo>
                  <a:pt x="101" y="749"/>
                </a:lnTo>
                <a:lnTo>
                  <a:pt x="47752" y="749"/>
                </a:lnTo>
                <a:lnTo>
                  <a:pt x="48006" y="0"/>
                </a:lnTo>
                <a:lnTo>
                  <a:pt x="0" y="0"/>
                </a:lnTo>
                <a:close/>
              </a:path>
            </a:pathLst>
          </a:custGeom>
          <a:solidFill>
            <a:srgbClr val="231F20"/>
          </a:solidFill>
        </p:spPr>
        <p:txBody>
          <a:bodyPr wrap="square" lIns="0" tIns="0" rIns="0" bIns="0" rtlCol="0"/>
          <a:lstStyle/>
          <a:p>
            <a:endParaRPr/>
          </a:p>
        </p:txBody>
      </p:sp>
      <p:sp>
        <p:nvSpPr>
          <p:cNvPr id="1674" name="object 1674"/>
          <p:cNvSpPr/>
          <p:nvPr/>
        </p:nvSpPr>
        <p:spPr>
          <a:xfrm>
            <a:off x="5010874" y="3533645"/>
            <a:ext cx="62454" cy="981"/>
          </a:xfrm>
          <a:custGeom>
            <a:avLst/>
            <a:gdLst/>
            <a:ahLst/>
            <a:cxnLst/>
            <a:rect l="l" t="t" r="r" b="b"/>
            <a:pathLst>
              <a:path w="48260" h="1270">
                <a:moveTo>
                  <a:pt x="0" y="0"/>
                </a:moveTo>
                <a:lnTo>
                  <a:pt x="88" y="749"/>
                </a:lnTo>
                <a:lnTo>
                  <a:pt x="47929" y="749"/>
                </a:lnTo>
                <a:lnTo>
                  <a:pt x="48183" y="0"/>
                </a:lnTo>
                <a:lnTo>
                  <a:pt x="0" y="0"/>
                </a:lnTo>
                <a:close/>
              </a:path>
            </a:pathLst>
          </a:custGeom>
          <a:solidFill>
            <a:srgbClr val="231F20"/>
          </a:solidFill>
        </p:spPr>
        <p:txBody>
          <a:bodyPr wrap="square" lIns="0" tIns="0" rIns="0" bIns="0" rtlCol="0"/>
          <a:lstStyle/>
          <a:p>
            <a:endParaRPr/>
          </a:p>
        </p:txBody>
      </p:sp>
      <p:sp>
        <p:nvSpPr>
          <p:cNvPr id="1675" name="object 1675"/>
          <p:cNvSpPr/>
          <p:nvPr/>
        </p:nvSpPr>
        <p:spPr>
          <a:xfrm>
            <a:off x="5010809" y="3533361"/>
            <a:ext cx="63276" cy="981"/>
          </a:xfrm>
          <a:custGeom>
            <a:avLst/>
            <a:gdLst/>
            <a:ahLst/>
            <a:cxnLst/>
            <a:rect l="l" t="t" r="r" b="b"/>
            <a:pathLst>
              <a:path w="48895" h="1270">
                <a:moveTo>
                  <a:pt x="0" y="0"/>
                </a:moveTo>
                <a:lnTo>
                  <a:pt x="101" y="749"/>
                </a:lnTo>
                <a:lnTo>
                  <a:pt x="48094" y="749"/>
                </a:lnTo>
                <a:lnTo>
                  <a:pt x="48336" y="0"/>
                </a:lnTo>
                <a:lnTo>
                  <a:pt x="0" y="0"/>
                </a:lnTo>
                <a:close/>
              </a:path>
            </a:pathLst>
          </a:custGeom>
          <a:solidFill>
            <a:srgbClr val="231F20"/>
          </a:solidFill>
        </p:spPr>
        <p:txBody>
          <a:bodyPr wrap="square" lIns="0" tIns="0" rIns="0" bIns="0" rtlCol="0"/>
          <a:lstStyle/>
          <a:p>
            <a:endParaRPr/>
          </a:p>
        </p:txBody>
      </p:sp>
      <p:sp>
        <p:nvSpPr>
          <p:cNvPr id="1676" name="object 1676"/>
          <p:cNvSpPr/>
          <p:nvPr/>
        </p:nvSpPr>
        <p:spPr>
          <a:xfrm>
            <a:off x="5010759" y="3533066"/>
            <a:ext cx="63276" cy="981"/>
          </a:xfrm>
          <a:custGeom>
            <a:avLst/>
            <a:gdLst/>
            <a:ahLst/>
            <a:cxnLst/>
            <a:rect l="l" t="t" r="r" b="b"/>
            <a:pathLst>
              <a:path w="48895" h="1270">
                <a:moveTo>
                  <a:pt x="0" y="0"/>
                </a:moveTo>
                <a:lnTo>
                  <a:pt x="88" y="749"/>
                </a:lnTo>
                <a:lnTo>
                  <a:pt x="48272" y="749"/>
                </a:lnTo>
                <a:lnTo>
                  <a:pt x="48514" y="0"/>
                </a:lnTo>
                <a:lnTo>
                  <a:pt x="0" y="0"/>
                </a:lnTo>
                <a:close/>
              </a:path>
            </a:pathLst>
          </a:custGeom>
          <a:solidFill>
            <a:srgbClr val="231F20"/>
          </a:solidFill>
        </p:spPr>
        <p:txBody>
          <a:bodyPr wrap="square" lIns="0" tIns="0" rIns="0" bIns="0" rtlCol="0"/>
          <a:lstStyle/>
          <a:p>
            <a:endParaRPr/>
          </a:p>
        </p:txBody>
      </p:sp>
      <p:sp>
        <p:nvSpPr>
          <p:cNvPr id="1677" name="object 1677"/>
          <p:cNvSpPr/>
          <p:nvPr/>
        </p:nvSpPr>
        <p:spPr>
          <a:xfrm>
            <a:off x="5010693" y="3532781"/>
            <a:ext cx="63276" cy="981"/>
          </a:xfrm>
          <a:custGeom>
            <a:avLst/>
            <a:gdLst/>
            <a:ahLst/>
            <a:cxnLst/>
            <a:rect l="l" t="t" r="r" b="b"/>
            <a:pathLst>
              <a:path w="48895" h="1270">
                <a:moveTo>
                  <a:pt x="0" y="0"/>
                </a:moveTo>
                <a:lnTo>
                  <a:pt x="88" y="749"/>
                </a:lnTo>
                <a:lnTo>
                  <a:pt x="48437" y="749"/>
                </a:lnTo>
                <a:lnTo>
                  <a:pt x="48691" y="0"/>
                </a:lnTo>
                <a:lnTo>
                  <a:pt x="0" y="0"/>
                </a:lnTo>
                <a:close/>
              </a:path>
            </a:pathLst>
          </a:custGeom>
          <a:solidFill>
            <a:srgbClr val="231F20"/>
          </a:solidFill>
        </p:spPr>
        <p:txBody>
          <a:bodyPr wrap="square" lIns="0" tIns="0" rIns="0" bIns="0" rtlCol="0"/>
          <a:lstStyle/>
          <a:p>
            <a:endParaRPr/>
          </a:p>
        </p:txBody>
      </p:sp>
      <p:sp>
        <p:nvSpPr>
          <p:cNvPr id="1678" name="object 1678"/>
          <p:cNvSpPr/>
          <p:nvPr/>
        </p:nvSpPr>
        <p:spPr>
          <a:xfrm>
            <a:off x="5010627" y="3532497"/>
            <a:ext cx="63276" cy="981"/>
          </a:xfrm>
          <a:custGeom>
            <a:avLst/>
            <a:gdLst/>
            <a:ahLst/>
            <a:cxnLst/>
            <a:rect l="l" t="t" r="r" b="b"/>
            <a:pathLst>
              <a:path w="48895" h="1270">
                <a:moveTo>
                  <a:pt x="0" y="0"/>
                </a:moveTo>
                <a:lnTo>
                  <a:pt x="88" y="749"/>
                </a:lnTo>
                <a:lnTo>
                  <a:pt x="48615" y="749"/>
                </a:lnTo>
                <a:lnTo>
                  <a:pt x="48856" y="0"/>
                </a:lnTo>
                <a:lnTo>
                  <a:pt x="0" y="0"/>
                </a:lnTo>
                <a:close/>
              </a:path>
            </a:pathLst>
          </a:custGeom>
          <a:solidFill>
            <a:srgbClr val="231F20"/>
          </a:solidFill>
        </p:spPr>
        <p:txBody>
          <a:bodyPr wrap="square" lIns="0" tIns="0" rIns="0" bIns="0" rtlCol="0"/>
          <a:lstStyle/>
          <a:p>
            <a:endParaRPr/>
          </a:p>
        </p:txBody>
      </p:sp>
      <p:sp>
        <p:nvSpPr>
          <p:cNvPr id="1679" name="object 1679"/>
          <p:cNvSpPr/>
          <p:nvPr/>
        </p:nvSpPr>
        <p:spPr>
          <a:xfrm>
            <a:off x="5010577" y="3532202"/>
            <a:ext cx="64098" cy="981"/>
          </a:xfrm>
          <a:custGeom>
            <a:avLst/>
            <a:gdLst/>
            <a:ahLst/>
            <a:cxnLst/>
            <a:rect l="l" t="t" r="r" b="b"/>
            <a:pathLst>
              <a:path w="49529" h="1270">
                <a:moveTo>
                  <a:pt x="0" y="0"/>
                </a:moveTo>
                <a:lnTo>
                  <a:pt x="88" y="749"/>
                </a:lnTo>
                <a:lnTo>
                  <a:pt x="48768" y="749"/>
                </a:lnTo>
                <a:lnTo>
                  <a:pt x="49022" y="0"/>
                </a:lnTo>
                <a:lnTo>
                  <a:pt x="0" y="0"/>
                </a:lnTo>
                <a:close/>
              </a:path>
            </a:pathLst>
          </a:custGeom>
          <a:solidFill>
            <a:srgbClr val="231F20"/>
          </a:solidFill>
        </p:spPr>
        <p:txBody>
          <a:bodyPr wrap="square" lIns="0" tIns="0" rIns="0" bIns="0" rtlCol="0"/>
          <a:lstStyle/>
          <a:p>
            <a:endParaRPr/>
          </a:p>
        </p:txBody>
      </p:sp>
      <p:sp>
        <p:nvSpPr>
          <p:cNvPr id="1680" name="object 1680"/>
          <p:cNvSpPr/>
          <p:nvPr/>
        </p:nvSpPr>
        <p:spPr>
          <a:xfrm>
            <a:off x="5010513" y="3531908"/>
            <a:ext cx="64098" cy="981"/>
          </a:xfrm>
          <a:custGeom>
            <a:avLst/>
            <a:gdLst/>
            <a:ahLst/>
            <a:cxnLst/>
            <a:rect l="l" t="t" r="r" b="b"/>
            <a:pathLst>
              <a:path w="49529" h="1270">
                <a:moveTo>
                  <a:pt x="0" y="0"/>
                </a:moveTo>
                <a:lnTo>
                  <a:pt x="88" y="749"/>
                </a:lnTo>
                <a:lnTo>
                  <a:pt x="48945" y="749"/>
                </a:lnTo>
                <a:lnTo>
                  <a:pt x="49199" y="0"/>
                </a:lnTo>
                <a:lnTo>
                  <a:pt x="0" y="0"/>
                </a:lnTo>
                <a:close/>
              </a:path>
            </a:pathLst>
          </a:custGeom>
          <a:solidFill>
            <a:srgbClr val="231F20"/>
          </a:solidFill>
        </p:spPr>
        <p:txBody>
          <a:bodyPr wrap="square" lIns="0" tIns="0" rIns="0" bIns="0" rtlCol="0"/>
          <a:lstStyle/>
          <a:p>
            <a:endParaRPr/>
          </a:p>
        </p:txBody>
      </p:sp>
      <p:sp>
        <p:nvSpPr>
          <p:cNvPr id="1681" name="object 1681"/>
          <p:cNvSpPr/>
          <p:nvPr/>
        </p:nvSpPr>
        <p:spPr>
          <a:xfrm>
            <a:off x="5010447" y="3531633"/>
            <a:ext cx="64098" cy="981"/>
          </a:xfrm>
          <a:custGeom>
            <a:avLst/>
            <a:gdLst/>
            <a:ahLst/>
            <a:cxnLst/>
            <a:rect l="l" t="t" r="r" b="b"/>
            <a:pathLst>
              <a:path w="49529" h="1270">
                <a:moveTo>
                  <a:pt x="0" y="0"/>
                </a:moveTo>
                <a:lnTo>
                  <a:pt x="101" y="749"/>
                </a:lnTo>
                <a:lnTo>
                  <a:pt x="49123" y="749"/>
                </a:lnTo>
                <a:lnTo>
                  <a:pt x="49377" y="0"/>
                </a:lnTo>
                <a:lnTo>
                  <a:pt x="0" y="0"/>
                </a:lnTo>
                <a:close/>
              </a:path>
            </a:pathLst>
          </a:custGeom>
          <a:solidFill>
            <a:srgbClr val="231F20"/>
          </a:solidFill>
        </p:spPr>
        <p:txBody>
          <a:bodyPr wrap="square" lIns="0" tIns="0" rIns="0" bIns="0" rtlCol="0"/>
          <a:lstStyle/>
          <a:p>
            <a:endParaRPr/>
          </a:p>
        </p:txBody>
      </p:sp>
      <p:sp>
        <p:nvSpPr>
          <p:cNvPr id="1682" name="object 1682"/>
          <p:cNvSpPr/>
          <p:nvPr/>
        </p:nvSpPr>
        <p:spPr>
          <a:xfrm>
            <a:off x="5010382" y="3531338"/>
            <a:ext cx="64919" cy="981"/>
          </a:xfrm>
          <a:custGeom>
            <a:avLst/>
            <a:gdLst/>
            <a:ahLst/>
            <a:cxnLst/>
            <a:rect l="l" t="t" r="r" b="b"/>
            <a:pathLst>
              <a:path w="50164" h="1270">
                <a:moveTo>
                  <a:pt x="0" y="0"/>
                </a:moveTo>
                <a:lnTo>
                  <a:pt x="101" y="749"/>
                </a:lnTo>
                <a:lnTo>
                  <a:pt x="49301" y="749"/>
                </a:lnTo>
                <a:lnTo>
                  <a:pt x="49542" y="0"/>
                </a:lnTo>
                <a:lnTo>
                  <a:pt x="0" y="0"/>
                </a:lnTo>
                <a:close/>
              </a:path>
            </a:pathLst>
          </a:custGeom>
          <a:solidFill>
            <a:srgbClr val="231F20"/>
          </a:solidFill>
        </p:spPr>
        <p:txBody>
          <a:bodyPr wrap="square" lIns="0" tIns="0" rIns="0" bIns="0" rtlCol="0"/>
          <a:lstStyle/>
          <a:p>
            <a:endParaRPr/>
          </a:p>
        </p:txBody>
      </p:sp>
      <p:sp>
        <p:nvSpPr>
          <p:cNvPr id="1683" name="object 1683"/>
          <p:cNvSpPr/>
          <p:nvPr/>
        </p:nvSpPr>
        <p:spPr>
          <a:xfrm>
            <a:off x="5010333" y="3531044"/>
            <a:ext cx="64919" cy="981"/>
          </a:xfrm>
          <a:custGeom>
            <a:avLst/>
            <a:gdLst/>
            <a:ahLst/>
            <a:cxnLst/>
            <a:rect l="l" t="t" r="r" b="b"/>
            <a:pathLst>
              <a:path w="50164" h="1270">
                <a:moveTo>
                  <a:pt x="0" y="0"/>
                </a:moveTo>
                <a:lnTo>
                  <a:pt x="101" y="736"/>
                </a:lnTo>
                <a:lnTo>
                  <a:pt x="49466" y="736"/>
                </a:lnTo>
                <a:lnTo>
                  <a:pt x="49720" y="0"/>
                </a:lnTo>
                <a:lnTo>
                  <a:pt x="0" y="0"/>
                </a:lnTo>
                <a:close/>
              </a:path>
            </a:pathLst>
          </a:custGeom>
          <a:solidFill>
            <a:srgbClr val="231F20"/>
          </a:solidFill>
        </p:spPr>
        <p:txBody>
          <a:bodyPr wrap="square" lIns="0" tIns="0" rIns="0" bIns="0" rtlCol="0"/>
          <a:lstStyle/>
          <a:p>
            <a:endParaRPr/>
          </a:p>
        </p:txBody>
      </p:sp>
      <p:sp>
        <p:nvSpPr>
          <p:cNvPr id="1684" name="object 1684"/>
          <p:cNvSpPr/>
          <p:nvPr/>
        </p:nvSpPr>
        <p:spPr>
          <a:xfrm>
            <a:off x="5010365" y="3530750"/>
            <a:ext cx="64919" cy="981"/>
          </a:xfrm>
          <a:custGeom>
            <a:avLst/>
            <a:gdLst/>
            <a:ahLst/>
            <a:cxnLst/>
            <a:rect l="l" t="t" r="r" b="b"/>
            <a:pathLst>
              <a:path w="50164" h="1270">
                <a:moveTo>
                  <a:pt x="49720" y="0"/>
                </a:moveTo>
                <a:lnTo>
                  <a:pt x="0" y="0"/>
                </a:lnTo>
                <a:lnTo>
                  <a:pt x="12" y="749"/>
                </a:lnTo>
                <a:lnTo>
                  <a:pt x="49555" y="749"/>
                </a:lnTo>
                <a:lnTo>
                  <a:pt x="49682" y="368"/>
                </a:lnTo>
                <a:lnTo>
                  <a:pt x="49720" y="0"/>
                </a:lnTo>
                <a:close/>
              </a:path>
            </a:pathLst>
          </a:custGeom>
          <a:solidFill>
            <a:srgbClr val="231F20"/>
          </a:solidFill>
        </p:spPr>
        <p:txBody>
          <a:bodyPr wrap="square" lIns="0" tIns="0" rIns="0" bIns="0" rtlCol="0"/>
          <a:lstStyle/>
          <a:p>
            <a:endParaRPr/>
          </a:p>
        </p:txBody>
      </p:sp>
      <p:sp>
        <p:nvSpPr>
          <p:cNvPr id="1685" name="object 1685"/>
          <p:cNvSpPr/>
          <p:nvPr/>
        </p:nvSpPr>
        <p:spPr>
          <a:xfrm>
            <a:off x="5010333" y="3530475"/>
            <a:ext cx="64919" cy="981"/>
          </a:xfrm>
          <a:custGeom>
            <a:avLst/>
            <a:gdLst/>
            <a:ahLst/>
            <a:cxnLst/>
            <a:rect l="l" t="t" r="r" b="b"/>
            <a:pathLst>
              <a:path w="50164" h="1270">
                <a:moveTo>
                  <a:pt x="76" y="0"/>
                </a:moveTo>
                <a:lnTo>
                  <a:pt x="0" y="736"/>
                </a:lnTo>
                <a:lnTo>
                  <a:pt x="49720" y="749"/>
                </a:lnTo>
                <a:lnTo>
                  <a:pt x="49771" y="0"/>
                </a:lnTo>
                <a:lnTo>
                  <a:pt x="76" y="0"/>
                </a:lnTo>
                <a:close/>
              </a:path>
            </a:pathLst>
          </a:custGeom>
          <a:solidFill>
            <a:srgbClr val="231F20"/>
          </a:solidFill>
        </p:spPr>
        <p:txBody>
          <a:bodyPr wrap="square" lIns="0" tIns="0" rIns="0" bIns="0" rtlCol="0"/>
          <a:lstStyle/>
          <a:p>
            <a:endParaRPr/>
          </a:p>
        </p:txBody>
      </p:sp>
      <p:sp>
        <p:nvSpPr>
          <p:cNvPr id="1686" name="object 1686"/>
          <p:cNvSpPr/>
          <p:nvPr/>
        </p:nvSpPr>
        <p:spPr>
          <a:xfrm>
            <a:off x="5010382" y="3530190"/>
            <a:ext cx="64919" cy="981"/>
          </a:xfrm>
          <a:custGeom>
            <a:avLst/>
            <a:gdLst/>
            <a:ahLst/>
            <a:cxnLst/>
            <a:rect l="l" t="t" r="r" b="b"/>
            <a:pathLst>
              <a:path w="50164" h="1270">
                <a:moveTo>
                  <a:pt x="76" y="0"/>
                </a:moveTo>
                <a:lnTo>
                  <a:pt x="0" y="749"/>
                </a:lnTo>
                <a:lnTo>
                  <a:pt x="49720" y="749"/>
                </a:lnTo>
                <a:lnTo>
                  <a:pt x="49783" y="0"/>
                </a:lnTo>
                <a:lnTo>
                  <a:pt x="76" y="0"/>
                </a:lnTo>
                <a:close/>
              </a:path>
            </a:pathLst>
          </a:custGeom>
          <a:solidFill>
            <a:srgbClr val="231F20"/>
          </a:solidFill>
        </p:spPr>
        <p:txBody>
          <a:bodyPr wrap="square" lIns="0" tIns="0" rIns="0" bIns="0" rtlCol="0"/>
          <a:lstStyle/>
          <a:p>
            <a:endParaRPr/>
          </a:p>
        </p:txBody>
      </p:sp>
      <p:sp>
        <p:nvSpPr>
          <p:cNvPr id="1687" name="object 1687"/>
          <p:cNvSpPr/>
          <p:nvPr/>
        </p:nvSpPr>
        <p:spPr>
          <a:xfrm>
            <a:off x="5010414" y="3529896"/>
            <a:ext cx="64919" cy="981"/>
          </a:xfrm>
          <a:custGeom>
            <a:avLst/>
            <a:gdLst/>
            <a:ahLst/>
            <a:cxnLst/>
            <a:rect l="l" t="t" r="r" b="b"/>
            <a:pathLst>
              <a:path w="50164" h="1270">
                <a:moveTo>
                  <a:pt x="76" y="0"/>
                </a:moveTo>
                <a:lnTo>
                  <a:pt x="0" y="749"/>
                </a:lnTo>
                <a:lnTo>
                  <a:pt x="49720" y="749"/>
                </a:lnTo>
                <a:lnTo>
                  <a:pt x="49771" y="0"/>
                </a:lnTo>
                <a:lnTo>
                  <a:pt x="76" y="0"/>
                </a:lnTo>
                <a:close/>
              </a:path>
            </a:pathLst>
          </a:custGeom>
          <a:solidFill>
            <a:srgbClr val="231F20"/>
          </a:solidFill>
        </p:spPr>
        <p:txBody>
          <a:bodyPr wrap="square" lIns="0" tIns="0" rIns="0" bIns="0" rtlCol="0"/>
          <a:lstStyle/>
          <a:p>
            <a:endParaRPr/>
          </a:p>
        </p:txBody>
      </p:sp>
      <p:sp>
        <p:nvSpPr>
          <p:cNvPr id="1688" name="object 1688"/>
          <p:cNvSpPr/>
          <p:nvPr/>
        </p:nvSpPr>
        <p:spPr>
          <a:xfrm>
            <a:off x="5010480" y="3529602"/>
            <a:ext cx="64919" cy="981"/>
          </a:xfrm>
          <a:custGeom>
            <a:avLst/>
            <a:gdLst/>
            <a:ahLst/>
            <a:cxnLst/>
            <a:rect l="l" t="t" r="r" b="b"/>
            <a:pathLst>
              <a:path w="50164" h="1270">
                <a:moveTo>
                  <a:pt x="63" y="0"/>
                </a:moveTo>
                <a:lnTo>
                  <a:pt x="0" y="749"/>
                </a:lnTo>
                <a:lnTo>
                  <a:pt x="49695" y="749"/>
                </a:lnTo>
                <a:lnTo>
                  <a:pt x="49745" y="0"/>
                </a:lnTo>
                <a:lnTo>
                  <a:pt x="63" y="0"/>
                </a:lnTo>
                <a:close/>
              </a:path>
            </a:pathLst>
          </a:custGeom>
          <a:solidFill>
            <a:srgbClr val="231F20"/>
          </a:solidFill>
        </p:spPr>
        <p:txBody>
          <a:bodyPr wrap="square" lIns="0" tIns="0" rIns="0" bIns="0" rtlCol="0"/>
          <a:lstStyle/>
          <a:p>
            <a:endParaRPr/>
          </a:p>
        </p:txBody>
      </p:sp>
      <p:sp>
        <p:nvSpPr>
          <p:cNvPr id="1689" name="object 1689"/>
          <p:cNvSpPr/>
          <p:nvPr/>
        </p:nvSpPr>
        <p:spPr>
          <a:xfrm>
            <a:off x="5010529" y="3529317"/>
            <a:ext cx="64919" cy="981"/>
          </a:xfrm>
          <a:custGeom>
            <a:avLst/>
            <a:gdLst/>
            <a:ahLst/>
            <a:cxnLst/>
            <a:rect l="l" t="t" r="r" b="b"/>
            <a:pathLst>
              <a:path w="50164" h="1270">
                <a:moveTo>
                  <a:pt x="76" y="0"/>
                </a:moveTo>
                <a:lnTo>
                  <a:pt x="0" y="749"/>
                </a:lnTo>
                <a:lnTo>
                  <a:pt x="49695" y="749"/>
                </a:lnTo>
                <a:lnTo>
                  <a:pt x="49758" y="0"/>
                </a:lnTo>
                <a:lnTo>
                  <a:pt x="76" y="0"/>
                </a:lnTo>
                <a:close/>
              </a:path>
            </a:pathLst>
          </a:custGeom>
          <a:solidFill>
            <a:srgbClr val="231F20"/>
          </a:solidFill>
        </p:spPr>
        <p:txBody>
          <a:bodyPr wrap="square" lIns="0" tIns="0" rIns="0" bIns="0" rtlCol="0"/>
          <a:lstStyle/>
          <a:p>
            <a:endParaRPr/>
          </a:p>
        </p:txBody>
      </p:sp>
      <p:sp>
        <p:nvSpPr>
          <p:cNvPr id="1690" name="object 1690"/>
          <p:cNvSpPr/>
          <p:nvPr/>
        </p:nvSpPr>
        <p:spPr>
          <a:xfrm>
            <a:off x="5010563" y="3529033"/>
            <a:ext cx="64919" cy="981"/>
          </a:xfrm>
          <a:custGeom>
            <a:avLst/>
            <a:gdLst/>
            <a:ahLst/>
            <a:cxnLst/>
            <a:rect l="l" t="t" r="r" b="b"/>
            <a:pathLst>
              <a:path w="50164" h="1270">
                <a:moveTo>
                  <a:pt x="76" y="0"/>
                </a:moveTo>
                <a:lnTo>
                  <a:pt x="0" y="736"/>
                </a:lnTo>
                <a:lnTo>
                  <a:pt x="49695" y="736"/>
                </a:lnTo>
                <a:lnTo>
                  <a:pt x="49745" y="0"/>
                </a:lnTo>
                <a:lnTo>
                  <a:pt x="76" y="0"/>
                </a:lnTo>
                <a:close/>
              </a:path>
            </a:pathLst>
          </a:custGeom>
          <a:solidFill>
            <a:srgbClr val="231F20"/>
          </a:solidFill>
        </p:spPr>
        <p:txBody>
          <a:bodyPr wrap="square" lIns="0" tIns="0" rIns="0" bIns="0" rtlCol="0"/>
          <a:lstStyle/>
          <a:p>
            <a:endParaRPr/>
          </a:p>
        </p:txBody>
      </p:sp>
      <p:sp>
        <p:nvSpPr>
          <p:cNvPr id="1691" name="object 1691"/>
          <p:cNvSpPr/>
          <p:nvPr/>
        </p:nvSpPr>
        <p:spPr>
          <a:xfrm>
            <a:off x="5010612" y="3528738"/>
            <a:ext cx="64919" cy="981"/>
          </a:xfrm>
          <a:custGeom>
            <a:avLst/>
            <a:gdLst/>
            <a:ahLst/>
            <a:cxnLst/>
            <a:rect l="l" t="t" r="r" b="b"/>
            <a:pathLst>
              <a:path w="50164" h="1270">
                <a:moveTo>
                  <a:pt x="76" y="0"/>
                </a:moveTo>
                <a:lnTo>
                  <a:pt x="0" y="749"/>
                </a:lnTo>
                <a:lnTo>
                  <a:pt x="49682" y="749"/>
                </a:lnTo>
                <a:lnTo>
                  <a:pt x="49745" y="0"/>
                </a:lnTo>
                <a:lnTo>
                  <a:pt x="76" y="0"/>
                </a:lnTo>
                <a:close/>
              </a:path>
            </a:pathLst>
          </a:custGeom>
          <a:solidFill>
            <a:srgbClr val="231F20"/>
          </a:solidFill>
        </p:spPr>
        <p:txBody>
          <a:bodyPr wrap="square" lIns="0" tIns="0" rIns="0" bIns="0" rtlCol="0"/>
          <a:lstStyle/>
          <a:p>
            <a:endParaRPr/>
          </a:p>
        </p:txBody>
      </p:sp>
      <p:sp>
        <p:nvSpPr>
          <p:cNvPr id="1692" name="object 1692"/>
          <p:cNvSpPr/>
          <p:nvPr/>
        </p:nvSpPr>
        <p:spPr>
          <a:xfrm>
            <a:off x="5010677" y="3528454"/>
            <a:ext cx="64919" cy="981"/>
          </a:xfrm>
          <a:custGeom>
            <a:avLst/>
            <a:gdLst/>
            <a:ahLst/>
            <a:cxnLst/>
            <a:rect l="l" t="t" r="r" b="b"/>
            <a:pathLst>
              <a:path w="50164" h="1270">
                <a:moveTo>
                  <a:pt x="76" y="0"/>
                </a:moveTo>
                <a:lnTo>
                  <a:pt x="0" y="749"/>
                </a:lnTo>
                <a:lnTo>
                  <a:pt x="49669" y="749"/>
                </a:lnTo>
                <a:lnTo>
                  <a:pt x="49733" y="0"/>
                </a:lnTo>
                <a:lnTo>
                  <a:pt x="76" y="0"/>
                </a:lnTo>
                <a:close/>
              </a:path>
            </a:pathLst>
          </a:custGeom>
          <a:solidFill>
            <a:srgbClr val="231F20"/>
          </a:solidFill>
        </p:spPr>
        <p:txBody>
          <a:bodyPr wrap="square" lIns="0" tIns="0" rIns="0" bIns="0" rtlCol="0"/>
          <a:lstStyle/>
          <a:p>
            <a:endParaRPr/>
          </a:p>
        </p:txBody>
      </p:sp>
      <p:sp>
        <p:nvSpPr>
          <p:cNvPr id="1693" name="object 1693"/>
          <p:cNvSpPr/>
          <p:nvPr/>
        </p:nvSpPr>
        <p:spPr>
          <a:xfrm>
            <a:off x="5010711" y="3528159"/>
            <a:ext cx="64919" cy="981"/>
          </a:xfrm>
          <a:custGeom>
            <a:avLst/>
            <a:gdLst/>
            <a:ahLst/>
            <a:cxnLst/>
            <a:rect l="l" t="t" r="r" b="b"/>
            <a:pathLst>
              <a:path w="50164" h="1270">
                <a:moveTo>
                  <a:pt x="76" y="0"/>
                </a:moveTo>
                <a:lnTo>
                  <a:pt x="0" y="749"/>
                </a:lnTo>
                <a:lnTo>
                  <a:pt x="49669" y="749"/>
                </a:lnTo>
                <a:lnTo>
                  <a:pt x="49733" y="0"/>
                </a:lnTo>
                <a:lnTo>
                  <a:pt x="76" y="0"/>
                </a:lnTo>
                <a:close/>
              </a:path>
            </a:pathLst>
          </a:custGeom>
          <a:solidFill>
            <a:srgbClr val="231F20"/>
          </a:solidFill>
        </p:spPr>
        <p:txBody>
          <a:bodyPr wrap="square" lIns="0" tIns="0" rIns="0" bIns="0" rtlCol="0"/>
          <a:lstStyle/>
          <a:p>
            <a:endParaRPr/>
          </a:p>
        </p:txBody>
      </p:sp>
      <p:sp>
        <p:nvSpPr>
          <p:cNvPr id="1694" name="object 1694"/>
          <p:cNvSpPr/>
          <p:nvPr/>
        </p:nvSpPr>
        <p:spPr>
          <a:xfrm>
            <a:off x="5010760" y="3527874"/>
            <a:ext cx="64919" cy="981"/>
          </a:xfrm>
          <a:custGeom>
            <a:avLst/>
            <a:gdLst/>
            <a:ahLst/>
            <a:cxnLst/>
            <a:rect l="l" t="t" r="r" b="b"/>
            <a:pathLst>
              <a:path w="50164" h="1270">
                <a:moveTo>
                  <a:pt x="76" y="0"/>
                </a:moveTo>
                <a:lnTo>
                  <a:pt x="0" y="749"/>
                </a:lnTo>
                <a:lnTo>
                  <a:pt x="49669" y="749"/>
                </a:lnTo>
                <a:lnTo>
                  <a:pt x="49733" y="0"/>
                </a:lnTo>
                <a:lnTo>
                  <a:pt x="76" y="0"/>
                </a:lnTo>
                <a:close/>
              </a:path>
            </a:pathLst>
          </a:custGeom>
          <a:solidFill>
            <a:srgbClr val="231F20"/>
          </a:solidFill>
        </p:spPr>
        <p:txBody>
          <a:bodyPr wrap="square" lIns="0" tIns="0" rIns="0" bIns="0" rtlCol="0"/>
          <a:lstStyle/>
          <a:p>
            <a:endParaRPr/>
          </a:p>
        </p:txBody>
      </p:sp>
      <p:sp>
        <p:nvSpPr>
          <p:cNvPr id="1695" name="object 1695"/>
          <p:cNvSpPr/>
          <p:nvPr/>
        </p:nvSpPr>
        <p:spPr>
          <a:xfrm>
            <a:off x="5010826" y="3527580"/>
            <a:ext cx="64919" cy="981"/>
          </a:xfrm>
          <a:custGeom>
            <a:avLst/>
            <a:gdLst/>
            <a:ahLst/>
            <a:cxnLst/>
            <a:rect l="l" t="t" r="r" b="b"/>
            <a:pathLst>
              <a:path w="50164" h="1270">
                <a:moveTo>
                  <a:pt x="63" y="0"/>
                </a:moveTo>
                <a:lnTo>
                  <a:pt x="0" y="749"/>
                </a:lnTo>
                <a:lnTo>
                  <a:pt x="49644" y="749"/>
                </a:lnTo>
                <a:lnTo>
                  <a:pt x="49720" y="0"/>
                </a:lnTo>
                <a:lnTo>
                  <a:pt x="63" y="0"/>
                </a:lnTo>
                <a:close/>
              </a:path>
            </a:pathLst>
          </a:custGeom>
          <a:solidFill>
            <a:srgbClr val="231F20"/>
          </a:solidFill>
        </p:spPr>
        <p:txBody>
          <a:bodyPr wrap="square" lIns="0" tIns="0" rIns="0" bIns="0" rtlCol="0"/>
          <a:lstStyle/>
          <a:p>
            <a:endParaRPr/>
          </a:p>
        </p:txBody>
      </p:sp>
      <p:sp>
        <p:nvSpPr>
          <p:cNvPr id="1696" name="object 1696"/>
          <p:cNvSpPr/>
          <p:nvPr/>
        </p:nvSpPr>
        <p:spPr>
          <a:xfrm>
            <a:off x="5010858" y="3527295"/>
            <a:ext cx="64919" cy="981"/>
          </a:xfrm>
          <a:custGeom>
            <a:avLst/>
            <a:gdLst/>
            <a:ahLst/>
            <a:cxnLst/>
            <a:rect l="l" t="t" r="r" b="b"/>
            <a:pathLst>
              <a:path w="50164" h="1270">
                <a:moveTo>
                  <a:pt x="76" y="0"/>
                </a:moveTo>
                <a:lnTo>
                  <a:pt x="0" y="749"/>
                </a:lnTo>
                <a:lnTo>
                  <a:pt x="49644" y="749"/>
                </a:lnTo>
                <a:lnTo>
                  <a:pt x="49707" y="0"/>
                </a:lnTo>
                <a:lnTo>
                  <a:pt x="76" y="0"/>
                </a:lnTo>
                <a:close/>
              </a:path>
            </a:pathLst>
          </a:custGeom>
          <a:solidFill>
            <a:srgbClr val="231F20"/>
          </a:solidFill>
        </p:spPr>
        <p:txBody>
          <a:bodyPr wrap="square" lIns="0" tIns="0" rIns="0" bIns="0" rtlCol="0"/>
          <a:lstStyle/>
          <a:p>
            <a:endParaRPr/>
          </a:p>
        </p:txBody>
      </p:sp>
      <p:sp>
        <p:nvSpPr>
          <p:cNvPr id="1697" name="object 1697"/>
          <p:cNvSpPr/>
          <p:nvPr/>
        </p:nvSpPr>
        <p:spPr>
          <a:xfrm>
            <a:off x="5010907" y="3527011"/>
            <a:ext cx="64919" cy="981"/>
          </a:xfrm>
          <a:custGeom>
            <a:avLst/>
            <a:gdLst/>
            <a:ahLst/>
            <a:cxnLst/>
            <a:rect l="l" t="t" r="r" b="b"/>
            <a:pathLst>
              <a:path w="50164" h="1270">
                <a:moveTo>
                  <a:pt x="76" y="0"/>
                </a:moveTo>
                <a:lnTo>
                  <a:pt x="0" y="749"/>
                </a:lnTo>
                <a:lnTo>
                  <a:pt x="49644" y="749"/>
                </a:lnTo>
                <a:lnTo>
                  <a:pt x="49720" y="0"/>
                </a:lnTo>
                <a:lnTo>
                  <a:pt x="76" y="0"/>
                </a:lnTo>
                <a:close/>
              </a:path>
            </a:pathLst>
          </a:custGeom>
          <a:solidFill>
            <a:srgbClr val="231F20"/>
          </a:solidFill>
        </p:spPr>
        <p:txBody>
          <a:bodyPr wrap="square" lIns="0" tIns="0" rIns="0" bIns="0" rtlCol="0"/>
          <a:lstStyle/>
          <a:p>
            <a:endParaRPr/>
          </a:p>
        </p:txBody>
      </p:sp>
      <p:sp>
        <p:nvSpPr>
          <p:cNvPr id="1698" name="object 1698"/>
          <p:cNvSpPr/>
          <p:nvPr/>
        </p:nvSpPr>
        <p:spPr>
          <a:xfrm>
            <a:off x="5010958" y="3526717"/>
            <a:ext cx="64919" cy="981"/>
          </a:xfrm>
          <a:custGeom>
            <a:avLst/>
            <a:gdLst/>
            <a:ahLst/>
            <a:cxnLst/>
            <a:rect l="l" t="t" r="r" b="b"/>
            <a:pathLst>
              <a:path w="50164" h="1270">
                <a:moveTo>
                  <a:pt x="76" y="0"/>
                </a:moveTo>
                <a:lnTo>
                  <a:pt x="0" y="749"/>
                </a:lnTo>
                <a:lnTo>
                  <a:pt x="49631" y="749"/>
                </a:lnTo>
                <a:lnTo>
                  <a:pt x="49707" y="0"/>
                </a:lnTo>
                <a:lnTo>
                  <a:pt x="76" y="0"/>
                </a:lnTo>
                <a:close/>
              </a:path>
            </a:pathLst>
          </a:custGeom>
          <a:solidFill>
            <a:srgbClr val="231F20"/>
          </a:solidFill>
        </p:spPr>
        <p:txBody>
          <a:bodyPr wrap="square" lIns="0" tIns="0" rIns="0" bIns="0" rtlCol="0"/>
          <a:lstStyle/>
          <a:p>
            <a:endParaRPr/>
          </a:p>
        </p:txBody>
      </p:sp>
      <p:sp>
        <p:nvSpPr>
          <p:cNvPr id="1699" name="object 1699"/>
          <p:cNvSpPr/>
          <p:nvPr/>
        </p:nvSpPr>
        <p:spPr>
          <a:xfrm>
            <a:off x="5011007" y="3526432"/>
            <a:ext cx="64919" cy="981"/>
          </a:xfrm>
          <a:custGeom>
            <a:avLst/>
            <a:gdLst/>
            <a:ahLst/>
            <a:cxnLst/>
            <a:rect l="l" t="t" r="r" b="b"/>
            <a:pathLst>
              <a:path w="50164" h="1270">
                <a:moveTo>
                  <a:pt x="63" y="0"/>
                </a:moveTo>
                <a:lnTo>
                  <a:pt x="0" y="749"/>
                </a:lnTo>
                <a:lnTo>
                  <a:pt x="49618" y="749"/>
                </a:lnTo>
                <a:lnTo>
                  <a:pt x="49682" y="0"/>
                </a:lnTo>
                <a:lnTo>
                  <a:pt x="63" y="0"/>
                </a:lnTo>
                <a:close/>
              </a:path>
            </a:pathLst>
          </a:custGeom>
          <a:solidFill>
            <a:srgbClr val="231F20"/>
          </a:solidFill>
        </p:spPr>
        <p:txBody>
          <a:bodyPr wrap="square" lIns="0" tIns="0" rIns="0" bIns="0" rtlCol="0"/>
          <a:lstStyle/>
          <a:p>
            <a:endParaRPr/>
          </a:p>
        </p:txBody>
      </p:sp>
      <p:sp>
        <p:nvSpPr>
          <p:cNvPr id="1700" name="object 1700"/>
          <p:cNvSpPr/>
          <p:nvPr/>
        </p:nvSpPr>
        <p:spPr>
          <a:xfrm>
            <a:off x="5011056" y="3526147"/>
            <a:ext cx="64919" cy="981"/>
          </a:xfrm>
          <a:custGeom>
            <a:avLst/>
            <a:gdLst/>
            <a:ahLst/>
            <a:cxnLst/>
            <a:rect l="l" t="t" r="r" b="b"/>
            <a:pathLst>
              <a:path w="50164" h="1270">
                <a:moveTo>
                  <a:pt x="76" y="0"/>
                </a:moveTo>
                <a:lnTo>
                  <a:pt x="0" y="749"/>
                </a:lnTo>
                <a:lnTo>
                  <a:pt x="49631" y="749"/>
                </a:lnTo>
                <a:lnTo>
                  <a:pt x="49695" y="0"/>
                </a:lnTo>
                <a:lnTo>
                  <a:pt x="76" y="0"/>
                </a:lnTo>
                <a:close/>
              </a:path>
            </a:pathLst>
          </a:custGeom>
          <a:solidFill>
            <a:srgbClr val="231F20"/>
          </a:solidFill>
        </p:spPr>
        <p:txBody>
          <a:bodyPr wrap="square" lIns="0" tIns="0" rIns="0" bIns="0" rtlCol="0"/>
          <a:lstStyle/>
          <a:p>
            <a:endParaRPr/>
          </a:p>
        </p:txBody>
      </p:sp>
      <p:sp>
        <p:nvSpPr>
          <p:cNvPr id="1701" name="object 1701"/>
          <p:cNvSpPr/>
          <p:nvPr/>
        </p:nvSpPr>
        <p:spPr>
          <a:xfrm>
            <a:off x="5011105" y="3525853"/>
            <a:ext cx="64919" cy="981"/>
          </a:xfrm>
          <a:custGeom>
            <a:avLst/>
            <a:gdLst/>
            <a:ahLst/>
            <a:cxnLst/>
            <a:rect l="l" t="t" r="r" b="b"/>
            <a:pathLst>
              <a:path w="50164" h="1270">
                <a:moveTo>
                  <a:pt x="76" y="0"/>
                </a:moveTo>
                <a:lnTo>
                  <a:pt x="0" y="749"/>
                </a:lnTo>
                <a:lnTo>
                  <a:pt x="49618" y="749"/>
                </a:lnTo>
                <a:lnTo>
                  <a:pt x="49682" y="0"/>
                </a:lnTo>
                <a:lnTo>
                  <a:pt x="76" y="0"/>
                </a:lnTo>
                <a:close/>
              </a:path>
            </a:pathLst>
          </a:custGeom>
          <a:solidFill>
            <a:srgbClr val="231F20"/>
          </a:solidFill>
        </p:spPr>
        <p:txBody>
          <a:bodyPr wrap="square" lIns="0" tIns="0" rIns="0" bIns="0" rtlCol="0"/>
          <a:lstStyle/>
          <a:p>
            <a:endParaRPr/>
          </a:p>
        </p:txBody>
      </p:sp>
      <p:sp>
        <p:nvSpPr>
          <p:cNvPr id="1702" name="object 1702"/>
          <p:cNvSpPr/>
          <p:nvPr/>
        </p:nvSpPr>
        <p:spPr>
          <a:xfrm>
            <a:off x="5011138" y="3525558"/>
            <a:ext cx="64919" cy="981"/>
          </a:xfrm>
          <a:custGeom>
            <a:avLst/>
            <a:gdLst/>
            <a:ahLst/>
            <a:cxnLst/>
            <a:rect l="l" t="t" r="r" b="b"/>
            <a:pathLst>
              <a:path w="50164" h="1270">
                <a:moveTo>
                  <a:pt x="76" y="0"/>
                </a:moveTo>
                <a:lnTo>
                  <a:pt x="0" y="749"/>
                </a:lnTo>
                <a:lnTo>
                  <a:pt x="49631" y="749"/>
                </a:lnTo>
                <a:lnTo>
                  <a:pt x="49682" y="0"/>
                </a:lnTo>
                <a:lnTo>
                  <a:pt x="76" y="0"/>
                </a:lnTo>
                <a:close/>
              </a:path>
            </a:pathLst>
          </a:custGeom>
          <a:solidFill>
            <a:srgbClr val="231F20"/>
          </a:solidFill>
        </p:spPr>
        <p:txBody>
          <a:bodyPr wrap="square" lIns="0" tIns="0" rIns="0" bIns="0" rtlCol="0"/>
          <a:lstStyle/>
          <a:p>
            <a:endParaRPr/>
          </a:p>
        </p:txBody>
      </p:sp>
      <p:sp>
        <p:nvSpPr>
          <p:cNvPr id="1703" name="object 1703"/>
          <p:cNvSpPr/>
          <p:nvPr/>
        </p:nvSpPr>
        <p:spPr>
          <a:xfrm>
            <a:off x="5011204" y="3525274"/>
            <a:ext cx="64919" cy="981"/>
          </a:xfrm>
          <a:custGeom>
            <a:avLst/>
            <a:gdLst/>
            <a:ahLst/>
            <a:cxnLst/>
            <a:rect l="l" t="t" r="r" b="b"/>
            <a:pathLst>
              <a:path w="50164" h="1270">
                <a:moveTo>
                  <a:pt x="63" y="0"/>
                </a:moveTo>
                <a:lnTo>
                  <a:pt x="0" y="749"/>
                </a:lnTo>
                <a:lnTo>
                  <a:pt x="49606" y="749"/>
                </a:lnTo>
                <a:lnTo>
                  <a:pt x="49669" y="0"/>
                </a:lnTo>
                <a:lnTo>
                  <a:pt x="63" y="0"/>
                </a:lnTo>
                <a:close/>
              </a:path>
            </a:pathLst>
          </a:custGeom>
          <a:solidFill>
            <a:srgbClr val="231F20"/>
          </a:solidFill>
        </p:spPr>
        <p:txBody>
          <a:bodyPr wrap="square" lIns="0" tIns="0" rIns="0" bIns="0" rtlCol="0"/>
          <a:lstStyle/>
          <a:p>
            <a:endParaRPr/>
          </a:p>
        </p:txBody>
      </p:sp>
      <p:sp>
        <p:nvSpPr>
          <p:cNvPr id="1704" name="object 1704"/>
          <p:cNvSpPr/>
          <p:nvPr/>
        </p:nvSpPr>
        <p:spPr>
          <a:xfrm>
            <a:off x="5011253" y="3524990"/>
            <a:ext cx="64919" cy="981"/>
          </a:xfrm>
          <a:custGeom>
            <a:avLst/>
            <a:gdLst/>
            <a:ahLst/>
            <a:cxnLst/>
            <a:rect l="l" t="t" r="r" b="b"/>
            <a:pathLst>
              <a:path w="50164" h="1270">
                <a:moveTo>
                  <a:pt x="76" y="0"/>
                </a:moveTo>
                <a:lnTo>
                  <a:pt x="0" y="736"/>
                </a:lnTo>
                <a:lnTo>
                  <a:pt x="49593" y="736"/>
                </a:lnTo>
                <a:lnTo>
                  <a:pt x="49656" y="0"/>
                </a:lnTo>
                <a:lnTo>
                  <a:pt x="76" y="0"/>
                </a:lnTo>
                <a:close/>
              </a:path>
            </a:pathLst>
          </a:custGeom>
          <a:solidFill>
            <a:srgbClr val="231F20"/>
          </a:solidFill>
        </p:spPr>
        <p:txBody>
          <a:bodyPr wrap="square" lIns="0" tIns="0" rIns="0" bIns="0" rtlCol="0"/>
          <a:lstStyle/>
          <a:p>
            <a:endParaRPr/>
          </a:p>
        </p:txBody>
      </p:sp>
      <p:sp>
        <p:nvSpPr>
          <p:cNvPr id="1705" name="object 1705"/>
          <p:cNvSpPr/>
          <p:nvPr/>
        </p:nvSpPr>
        <p:spPr>
          <a:xfrm>
            <a:off x="5011286" y="3524695"/>
            <a:ext cx="64919" cy="981"/>
          </a:xfrm>
          <a:custGeom>
            <a:avLst/>
            <a:gdLst/>
            <a:ahLst/>
            <a:cxnLst/>
            <a:rect l="l" t="t" r="r" b="b"/>
            <a:pathLst>
              <a:path w="50164" h="1270">
                <a:moveTo>
                  <a:pt x="76" y="0"/>
                </a:moveTo>
                <a:lnTo>
                  <a:pt x="0" y="749"/>
                </a:lnTo>
                <a:lnTo>
                  <a:pt x="49606" y="749"/>
                </a:lnTo>
                <a:lnTo>
                  <a:pt x="49656" y="0"/>
                </a:lnTo>
                <a:lnTo>
                  <a:pt x="76" y="0"/>
                </a:lnTo>
                <a:close/>
              </a:path>
            </a:pathLst>
          </a:custGeom>
          <a:solidFill>
            <a:srgbClr val="231F20"/>
          </a:solidFill>
        </p:spPr>
        <p:txBody>
          <a:bodyPr wrap="square" lIns="0" tIns="0" rIns="0" bIns="0" rtlCol="0"/>
          <a:lstStyle/>
          <a:p>
            <a:endParaRPr/>
          </a:p>
        </p:txBody>
      </p:sp>
      <p:sp>
        <p:nvSpPr>
          <p:cNvPr id="1706" name="object 1706"/>
          <p:cNvSpPr/>
          <p:nvPr/>
        </p:nvSpPr>
        <p:spPr>
          <a:xfrm>
            <a:off x="5011351" y="3524401"/>
            <a:ext cx="64919" cy="981"/>
          </a:xfrm>
          <a:custGeom>
            <a:avLst/>
            <a:gdLst/>
            <a:ahLst/>
            <a:cxnLst/>
            <a:rect l="l" t="t" r="r" b="b"/>
            <a:pathLst>
              <a:path w="50164" h="1270">
                <a:moveTo>
                  <a:pt x="63" y="0"/>
                </a:moveTo>
                <a:lnTo>
                  <a:pt x="0" y="749"/>
                </a:lnTo>
                <a:lnTo>
                  <a:pt x="49580" y="749"/>
                </a:lnTo>
                <a:lnTo>
                  <a:pt x="49644" y="0"/>
                </a:lnTo>
                <a:lnTo>
                  <a:pt x="63" y="0"/>
                </a:lnTo>
                <a:close/>
              </a:path>
            </a:pathLst>
          </a:custGeom>
          <a:solidFill>
            <a:srgbClr val="231F20"/>
          </a:solidFill>
        </p:spPr>
        <p:txBody>
          <a:bodyPr wrap="square" lIns="0" tIns="0" rIns="0" bIns="0" rtlCol="0"/>
          <a:lstStyle/>
          <a:p>
            <a:endParaRPr/>
          </a:p>
        </p:txBody>
      </p:sp>
      <p:sp>
        <p:nvSpPr>
          <p:cNvPr id="1707" name="object 1707"/>
          <p:cNvSpPr/>
          <p:nvPr/>
        </p:nvSpPr>
        <p:spPr>
          <a:xfrm>
            <a:off x="5011400" y="3524126"/>
            <a:ext cx="64919" cy="981"/>
          </a:xfrm>
          <a:custGeom>
            <a:avLst/>
            <a:gdLst/>
            <a:ahLst/>
            <a:cxnLst/>
            <a:rect l="l" t="t" r="r" b="b"/>
            <a:pathLst>
              <a:path w="50164" h="1270">
                <a:moveTo>
                  <a:pt x="76" y="0"/>
                </a:moveTo>
                <a:lnTo>
                  <a:pt x="0" y="749"/>
                </a:lnTo>
                <a:lnTo>
                  <a:pt x="49580" y="749"/>
                </a:lnTo>
                <a:lnTo>
                  <a:pt x="49631" y="0"/>
                </a:lnTo>
                <a:lnTo>
                  <a:pt x="76" y="0"/>
                </a:lnTo>
                <a:close/>
              </a:path>
            </a:pathLst>
          </a:custGeom>
          <a:solidFill>
            <a:srgbClr val="231F20"/>
          </a:solidFill>
        </p:spPr>
        <p:txBody>
          <a:bodyPr wrap="square" lIns="0" tIns="0" rIns="0" bIns="0" rtlCol="0"/>
          <a:lstStyle/>
          <a:p>
            <a:endParaRPr/>
          </a:p>
        </p:txBody>
      </p:sp>
      <p:sp>
        <p:nvSpPr>
          <p:cNvPr id="1708" name="object 1708"/>
          <p:cNvSpPr/>
          <p:nvPr/>
        </p:nvSpPr>
        <p:spPr>
          <a:xfrm>
            <a:off x="5011434" y="3523841"/>
            <a:ext cx="64919" cy="981"/>
          </a:xfrm>
          <a:custGeom>
            <a:avLst/>
            <a:gdLst/>
            <a:ahLst/>
            <a:cxnLst/>
            <a:rect l="l" t="t" r="r" b="b"/>
            <a:pathLst>
              <a:path w="50164" h="1270">
                <a:moveTo>
                  <a:pt x="76" y="0"/>
                </a:moveTo>
                <a:lnTo>
                  <a:pt x="0" y="749"/>
                </a:lnTo>
                <a:lnTo>
                  <a:pt x="49580" y="749"/>
                </a:lnTo>
                <a:lnTo>
                  <a:pt x="49631" y="0"/>
                </a:lnTo>
                <a:lnTo>
                  <a:pt x="76" y="0"/>
                </a:lnTo>
                <a:close/>
              </a:path>
            </a:pathLst>
          </a:custGeom>
          <a:solidFill>
            <a:srgbClr val="231F20"/>
          </a:solidFill>
        </p:spPr>
        <p:txBody>
          <a:bodyPr wrap="square" lIns="0" tIns="0" rIns="0" bIns="0" rtlCol="0"/>
          <a:lstStyle/>
          <a:p>
            <a:endParaRPr/>
          </a:p>
        </p:txBody>
      </p:sp>
      <p:sp>
        <p:nvSpPr>
          <p:cNvPr id="1709" name="object 1709"/>
          <p:cNvSpPr/>
          <p:nvPr/>
        </p:nvSpPr>
        <p:spPr>
          <a:xfrm>
            <a:off x="5011483" y="3523547"/>
            <a:ext cx="64919" cy="981"/>
          </a:xfrm>
          <a:custGeom>
            <a:avLst/>
            <a:gdLst/>
            <a:ahLst/>
            <a:cxnLst/>
            <a:rect l="l" t="t" r="r" b="b"/>
            <a:pathLst>
              <a:path w="50164" h="1270">
                <a:moveTo>
                  <a:pt x="76" y="0"/>
                </a:moveTo>
                <a:lnTo>
                  <a:pt x="0" y="749"/>
                </a:lnTo>
                <a:lnTo>
                  <a:pt x="49568" y="749"/>
                </a:lnTo>
                <a:lnTo>
                  <a:pt x="49631" y="0"/>
                </a:lnTo>
                <a:lnTo>
                  <a:pt x="76" y="0"/>
                </a:lnTo>
                <a:close/>
              </a:path>
            </a:pathLst>
          </a:custGeom>
          <a:solidFill>
            <a:srgbClr val="231F20"/>
          </a:solidFill>
        </p:spPr>
        <p:txBody>
          <a:bodyPr wrap="square" lIns="0" tIns="0" rIns="0" bIns="0" rtlCol="0"/>
          <a:lstStyle/>
          <a:p>
            <a:endParaRPr/>
          </a:p>
        </p:txBody>
      </p:sp>
      <p:sp>
        <p:nvSpPr>
          <p:cNvPr id="1710" name="object 1710"/>
          <p:cNvSpPr/>
          <p:nvPr/>
        </p:nvSpPr>
        <p:spPr>
          <a:xfrm>
            <a:off x="5011549" y="3523253"/>
            <a:ext cx="64919" cy="981"/>
          </a:xfrm>
          <a:custGeom>
            <a:avLst/>
            <a:gdLst/>
            <a:ahLst/>
            <a:cxnLst/>
            <a:rect l="l" t="t" r="r" b="b"/>
            <a:pathLst>
              <a:path w="50164" h="1270">
                <a:moveTo>
                  <a:pt x="63" y="0"/>
                </a:moveTo>
                <a:lnTo>
                  <a:pt x="0" y="749"/>
                </a:lnTo>
                <a:lnTo>
                  <a:pt x="49555" y="749"/>
                </a:lnTo>
                <a:lnTo>
                  <a:pt x="49618" y="0"/>
                </a:lnTo>
                <a:lnTo>
                  <a:pt x="63" y="0"/>
                </a:lnTo>
                <a:close/>
              </a:path>
            </a:pathLst>
          </a:custGeom>
          <a:solidFill>
            <a:srgbClr val="231F20"/>
          </a:solidFill>
        </p:spPr>
        <p:txBody>
          <a:bodyPr wrap="square" lIns="0" tIns="0" rIns="0" bIns="0" rtlCol="0"/>
          <a:lstStyle/>
          <a:p>
            <a:endParaRPr/>
          </a:p>
        </p:txBody>
      </p:sp>
      <p:sp>
        <p:nvSpPr>
          <p:cNvPr id="1711" name="object 1711"/>
          <p:cNvSpPr/>
          <p:nvPr/>
        </p:nvSpPr>
        <p:spPr>
          <a:xfrm>
            <a:off x="5011581" y="3522977"/>
            <a:ext cx="64919" cy="981"/>
          </a:xfrm>
          <a:custGeom>
            <a:avLst/>
            <a:gdLst/>
            <a:ahLst/>
            <a:cxnLst/>
            <a:rect l="l" t="t" r="r" b="b"/>
            <a:pathLst>
              <a:path w="50164" h="1270">
                <a:moveTo>
                  <a:pt x="76" y="0"/>
                </a:moveTo>
                <a:lnTo>
                  <a:pt x="0" y="736"/>
                </a:lnTo>
                <a:lnTo>
                  <a:pt x="49555" y="736"/>
                </a:lnTo>
                <a:lnTo>
                  <a:pt x="49618" y="0"/>
                </a:lnTo>
                <a:lnTo>
                  <a:pt x="76" y="0"/>
                </a:lnTo>
                <a:close/>
              </a:path>
            </a:pathLst>
          </a:custGeom>
          <a:solidFill>
            <a:srgbClr val="231F20"/>
          </a:solidFill>
        </p:spPr>
        <p:txBody>
          <a:bodyPr wrap="square" lIns="0" tIns="0" rIns="0" bIns="0" rtlCol="0"/>
          <a:lstStyle/>
          <a:p>
            <a:endParaRPr/>
          </a:p>
        </p:txBody>
      </p:sp>
      <p:sp>
        <p:nvSpPr>
          <p:cNvPr id="1712" name="object 1712"/>
          <p:cNvSpPr/>
          <p:nvPr/>
        </p:nvSpPr>
        <p:spPr>
          <a:xfrm>
            <a:off x="5011631" y="3522683"/>
            <a:ext cx="64919" cy="981"/>
          </a:xfrm>
          <a:custGeom>
            <a:avLst/>
            <a:gdLst/>
            <a:ahLst/>
            <a:cxnLst/>
            <a:rect l="l" t="t" r="r" b="b"/>
            <a:pathLst>
              <a:path w="50164" h="1270">
                <a:moveTo>
                  <a:pt x="76" y="0"/>
                </a:moveTo>
                <a:lnTo>
                  <a:pt x="0" y="749"/>
                </a:lnTo>
                <a:lnTo>
                  <a:pt x="49542" y="749"/>
                </a:lnTo>
                <a:lnTo>
                  <a:pt x="49618" y="0"/>
                </a:lnTo>
                <a:lnTo>
                  <a:pt x="76" y="0"/>
                </a:lnTo>
                <a:close/>
              </a:path>
            </a:pathLst>
          </a:custGeom>
          <a:solidFill>
            <a:srgbClr val="231F20"/>
          </a:solidFill>
        </p:spPr>
        <p:txBody>
          <a:bodyPr wrap="square" lIns="0" tIns="0" rIns="0" bIns="0" rtlCol="0"/>
          <a:lstStyle/>
          <a:p>
            <a:endParaRPr/>
          </a:p>
        </p:txBody>
      </p:sp>
      <p:sp>
        <p:nvSpPr>
          <p:cNvPr id="1713" name="object 1713"/>
          <p:cNvSpPr/>
          <p:nvPr/>
        </p:nvSpPr>
        <p:spPr>
          <a:xfrm>
            <a:off x="5011680" y="3522389"/>
            <a:ext cx="64919" cy="981"/>
          </a:xfrm>
          <a:custGeom>
            <a:avLst/>
            <a:gdLst/>
            <a:ahLst/>
            <a:cxnLst/>
            <a:rect l="l" t="t" r="r" b="b"/>
            <a:pathLst>
              <a:path w="50164" h="1270">
                <a:moveTo>
                  <a:pt x="76" y="0"/>
                </a:moveTo>
                <a:lnTo>
                  <a:pt x="0" y="749"/>
                </a:lnTo>
                <a:lnTo>
                  <a:pt x="49555" y="749"/>
                </a:lnTo>
                <a:lnTo>
                  <a:pt x="49618" y="0"/>
                </a:lnTo>
                <a:lnTo>
                  <a:pt x="76" y="0"/>
                </a:lnTo>
                <a:close/>
              </a:path>
            </a:pathLst>
          </a:custGeom>
          <a:solidFill>
            <a:srgbClr val="231F20"/>
          </a:solidFill>
        </p:spPr>
        <p:txBody>
          <a:bodyPr wrap="square" lIns="0" tIns="0" rIns="0" bIns="0" rtlCol="0"/>
          <a:lstStyle/>
          <a:p>
            <a:endParaRPr/>
          </a:p>
        </p:txBody>
      </p:sp>
      <p:sp>
        <p:nvSpPr>
          <p:cNvPr id="1714" name="object 1714"/>
          <p:cNvSpPr/>
          <p:nvPr/>
        </p:nvSpPr>
        <p:spPr>
          <a:xfrm>
            <a:off x="5011730" y="3522094"/>
            <a:ext cx="64919" cy="981"/>
          </a:xfrm>
          <a:custGeom>
            <a:avLst/>
            <a:gdLst/>
            <a:ahLst/>
            <a:cxnLst/>
            <a:rect l="l" t="t" r="r" b="b"/>
            <a:pathLst>
              <a:path w="50164" h="1270">
                <a:moveTo>
                  <a:pt x="76" y="0"/>
                </a:moveTo>
                <a:lnTo>
                  <a:pt x="0" y="749"/>
                </a:lnTo>
                <a:lnTo>
                  <a:pt x="49529" y="749"/>
                </a:lnTo>
                <a:lnTo>
                  <a:pt x="49593" y="0"/>
                </a:lnTo>
                <a:lnTo>
                  <a:pt x="76" y="0"/>
                </a:lnTo>
                <a:close/>
              </a:path>
            </a:pathLst>
          </a:custGeom>
          <a:solidFill>
            <a:srgbClr val="231F20"/>
          </a:solidFill>
        </p:spPr>
        <p:txBody>
          <a:bodyPr wrap="square" lIns="0" tIns="0" rIns="0" bIns="0" rtlCol="0"/>
          <a:lstStyle/>
          <a:p>
            <a:endParaRPr/>
          </a:p>
        </p:txBody>
      </p:sp>
      <p:sp>
        <p:nvSpPr>
          <p:cNvPr id="1715" name="object 1715"/>
          <p:cNvSpPr/>
          <p:nvPr/>
        </p:nvSpPr>
        <p:spPr>
          <a:xfrm>
            <a:off x="5011779" y="3521819"/>
            <a:ext cx="64919" cy="981"/>
          </a:xfrm>
          <a:custGeom>
            <a:avLst/>
            <a:gdLst/>
            <a:ahLst/>
            <a:cxnLst/>
            <a:rect l="l" t="t" r="r" b="b"/>
            <a:pathLst>
              <a:path w="50164" h="1270">
                <a:moveTo>
                  <a:pt x="76" y="0"/>
                </a:moveTo>
                <a:lnTo>
                  <a:pt x="0" y="749"/>
                </a:lnTo>
                <a:lnTo>
                  <a:pt x="49517" y="749"/>
                </a:lnTo>
                <a:lnTo>
                  <a:pt x="49593" y="0"/>
                </a:lnTo>
                <a:lnTo>
                  <a:pt x="76" y="0"/>
                </a:lnTo>
                <a:close/>
              </a:path>
            </a:pathLst>
          </a:custGeom>
          <a:solidFill>
            <a:srgbClr val="231F20"/>
          </a:solidFill>
        </p:spPr>
        <p:txBody>
          <a:bodyPr wrap="square" lIns="0" tIns="0" rIns="0" bIns="0" rtlCol="0"/>
          <a:lstStyle/>
          <a:p>
            <a:endParaRPr/>
          </a:p>
        </p:txBody>
      </p:sp>
      <p:sp>
        <p:nvSpPr>
          <p:cNvPr id="1716" name="object 1716"/>
          <p:cNvSpPr/>
          <p:nvPr/>
        </p:nvSpPr>
        <p:spPr>
          <a:xfrm>
            <a:off x="5011829" y="3521525"/>
            <a:ext cx="64919" cy="981"/>
          </a:xfrm>
          <a:custGeom>
            <a:avLst/>
            <a:gdLst/>
            <a:ahLst/>
            <a:cxnLst/>
            <a:rect l="l" t="t" r="r" b="b"/>
            <a:pathLst>
              <a:path w="50164" h="1270">
                <a:moveTo>
                  <a:pt x="76" y="0"/>
                </a:moveTo>
                <a:lnTo>
                  <a:pt x="0" y="749"/>
                </a:lnTo>
                <a:lnTo>
                  <a:pt x="49529" y="749"/>
                </a:lnTo>
                <a:lnTo>
                  <a:pt x="49593" y="0"/>
                </a:lnTo>
                <a:lnTo>
                  <a:pt x="76" y="0"/>
                </a:lnTo>
                <a:close/>
              </a:path>
            </a:pathLst>
          </a:custGeom>
          <a:solidFill>
            <a:srgbClr val="231F20"/>
          </a:solidFill>
        </p:spPr>
        <p:txBody>
          <a:bodyPr wrap="square" lIns="0" tIns="0" rIns="0" bIns="0" rtlCol="0"/>
          <a:lstStyle/>
          <a:p>
            <a:endParaRPr/>
          </a:p>
        </p:txBody>
      </p:sp>
      <p:sp>
        <p:nvSpPr>
          <p:cNvPr id="1717" name="object 1717"/>
          <p:cNvSpPr/>
          <p:nvPr/>
        </p:nvSpPr>
        <p:spPr>
          <a:xfrm>
            <a:off x="5011878" y="3521230"/>
            <a:ext cx="64919" cy="981"/>
          </a:xfrm>
          <a:custGeom>
            <a:avLst/>
            <a:gdLst/>
            <a:ahLst/>
            <a:cxnLst/>
            <a:rect l="l" t="t" r="r" b="b"/>
            <a:pathLst>
              <a:path w="50164" h="1270">
                <a:moveTo>
                  <a:pt x="63" y="0"/>
                </a:moveTo>
                <a:lnTo>
                  <a:pt x="0" y="749"/>
                </a:lnTo>
                <a:lnTo>
                  <a:pt x="49504" y="749"/>
                </a:lnTo>
                <a:lnTo>
                  <a:pt x="49568" y="0"/>
                </a:lnTo>
                <a:lnTo>
                  <a:pt x="63" y="0"/>
                </a:lnTo>
                <a:close/>
              </a:path>
            </a:pathLst>
          </a:custGeom>
          <a:solidFill>
            <a:srgbClr val="231F20"/>
          </a:solidFill>
        </p:spPr>
        <p:txBody>
          <a:bodyPr wrap="square" lIns="0" tIns="0" rIns="0" bIns="0" rtlCol="0"/>
          <a:lstStyle/>
          <a:p>
            <a:endParaRPr/>
          </a:p>
        </p:txBody>
      </p:sp>
      <p:sp>
        <p:nvSpPr>
          <p:cNvPr id="1718" name="object 1718"/>
          <p:cNvSpPr/>
          <p:nvPr/>
        </p:nvSpPr>
        <p:spPr>
          <a:xfrm>
            <a:off x="5011927" y="3520946"/>
            <a:ext cx="64919" cy="981"/>
          </a:xfrm>
          <a:custGeom>
            <a:avLst/>
            <a:gdLst/>
            <a:ahLst/>
            <a:cxnLst/>
            <a:rect l="l" t="t" r="r" b="b"/>
            <a:pathLst>
              <a:path w="50164" h="1270">
                <a:moveTo>
                  <a:pt x="76" y="0"/>
                </a:moveTo>
                <a:lnTo>
                  <a:pt x="0" y="749"/>
                </a:lnTo>
                <a:lnTo>
                  <a:pt x="49517" y="749"/>
                </a:lnTo>
                <a:lnTo>
                  <a:pt x="49580" y="0"/>
                </a:lnTo>
                <a:lnTo>
                  <a:pt x="76" y="0"/>
                </a:lnTo>
                <a:close/>
              </a:path>
            </a:pathLst>
          </a:custGeom>
          <a:solidFill>
            <a:srgbClr val="231F20"/>
          </a:solidFill>
        </p:spPr>
        <p:txBody>
          <a:bodyPr wrap="square" lIns="0" tIns="0" rIns="0" bIns="0" rtlCol="0"/>
          <a:lstStyle/>
          <a:p>
            <a:endParaRPr/>
          </a:p>
        </p:txBody>
      </p:sp>
      <p:sp>
        <p:nvSpPr>
          <p:cNvPr id="1719" name="object 1719"/>
          <p:cNvSpPr/>
          <p:nvPr/>
        </p:nvSpPr>
        <p:spPr>
          <a:xfrm>
            <a:off x="5011976" y="3520662"/>
            <a:ext cx="64919" cy="981"/>
          </a:xfrm>
          <a:custGeom>
            <a:avLst/>
            <a:gdLst/>
            <a:ahLst/>
            <a:cxnLst/>
            <a:rect l="l" t="t" r="r" b="b"/>
            <a:pathLst>
              <a:path w="50164" h="1270">
                <a:moveTo>
                  <a:pt x="76" y="0"/>
                </a:moveTo>
                <a:lnTo>
                  <a:pt x="0" y="749"/>
                </a:lnTo>
                <a:lnTo>
                  <a:pt x="49504" y="749"/>
                </a:lnTo>
                <a:lnTo>
                  <a:pt x="49568" y="0"/>
                </a:lnTo>
                <a:lnTo>
                  <a:pt x="76" y="0"/>
                </a:lnTo>
                <a:close/>
              </a:path>
            </a:pathLst>
          </a:custGeom>
          <a:solidFill>
            <a:srgbClr val="231F20"/>
          </a:solidFill>
        </p:spPr>
        <p:txBody>
          <a:bodyPr wrap="square" lIns="0" tIns="0" rIns="0" bIns="0" rtlCol="0"/>
          <a:lstStyle/>
          <a:p>
            <a:endParaRPr/>
          </a:p>
        </p:txBody>
      </p:sp>
      <p:sp>
        <p:nvSpPr>
          <p:cNvPr id="1720" name="object 1720"/>
          <p:cNvSpPr/>
          <p:nvPr/>
        </p:nvSpPr>
        <p:spPr>
          <a:xfrm>
            <a:off x="5012009" y="3520376"/>
            <a:ext cx="64919" cy="981"/>
          </a:xfrm>
          <a:custGeom>
            <a:avLst/>
            <a:gdLst/>
            <a:ahLst/>
            <a:cxnLst/>
            <a:rect l="l" t="t" r="r" b="b"/>
            <a:pathLst>
              <a:path w="50164" h="1270">
                <a:moveTo>
                  <a:pt x="76" y="0"/>
                </a:moveTo>
                <a:lnTo>
                  <a:pt x="0" y="749"/>
                </a:lnTo>
                <a:lnTo>
                  <a:pt x="49504" y="749"/>
                </a:lnTo>
                <a:lnTo>
                  <a:pt x="49555" y="0"/>
                </a:lnTo>
                <a:lnTo>
                  <a:pt x="76" y="0"/>
                </a:lnTo>
                <a:close/>
              </a:path>
            </a:pathLst>
          </a:custGeom>
          <a:solidFill>
            <a:srgbClr val="231F20"/>
          </a:solidFill>
        </p:spPr>
        <p:txBody>
          <a:bodyPr wrap="square" lIns="0" tIns="0" rIns="0" bIns="0" rtlCol="0"/>
          <a:lstStyle/>
          <a:p>
            <a:endParaRPr/>
          </a:p>
        </p:txBody>
      </p:sp>
      <p:sp>
        <p:nvSpPr>
          <p:cNvPr id="1721" name="object 1721"/>
          <p:cNvSpPr/>
          <p:nvPr/>
        </p:nvSpPr>
        <p:spPr>
          <a:xfrm>
            <a:off x="5012075" y="3520083"/>
            <a:ext cx="64919" cy="981"/>
          </a:xfrm>
          <a:custGeom>
            <a:avLst/>
            <a:gdLst/>
            <a:ahLst/>
            <a:cxnLst/>
            <a:rect l="l" t="t" r="r" b="b"/>
            <a:pathLst>
              <a:path w="50164" h="1270">
                <a:moveTo>
                  <a:pt x="63" y="0"/>
                </a:moveTo>
                <a:lnTo>
                  <a:pt x="0" y="749"/>
                </a:lnTo>
                <a:lnTo>
                  <a:pt x="49491" y="749"/>
                </a:lnTo>
                <a:lnTo>
                  <a:pt x="49555" y="0"/>
                </a:lnTo>
                <a:lnTo>
                  <a:pt x="63" y="0"/>
                </a:lnTo>
                <a:close/>
              </a:path>
            </a:pathLst>
          </a:custGeom>
          <a:solidFill>
            <a:srgbClr val="231F20"/>
          </a:solidFill>
        </p:spPr>
        <p:txBody>
          <a:bodyPr wrap="square" lIns="0" tIns="0" rIns="0" bIns="0" rtlCol="0"/>
          <a:lstStyle/>
          <a:p>
            <a:endParaRPr/>
          </a:p>
        </p:txBody>
      </p:sp>
      <p:sp>
        <p:nvSpPr>
          <p:cNvPr id="1722" name="object 1722"/>
          <p:cNvSpPr/>
          <p:nvPr/>
        </p:nvSpPr>
        <p:spPr>
          <a:xfrm>
            <a:off x="5012124" y="3519798"/>
            <a:ext cx="64919" cy="981"/>
          </a:xfrm>
          <a:custGeom>
            <a:avLst/>
            <a:gdLst/>
            <a:ahLst/>
            <a:cxnLst/>
            <a:rect l="l" t="t" r="r" b="b"/>
            <a:pathLst>
              <a:path w="50164" h="1270">
                <a:moveTo>
                  <a:pt x="76" y="0"/>
                </a:moveTo>
                <a:lnTo>
                  <a:pt x="0" y="749"/>
                </a:lnTo>
                <a:lnTo>
                  <a:pt x="49491" y="749"/>
                </a:lnTo>
                <a:lnTo>
                  <a:pt x="49542" y="0"/>
                </a:lnTo>
                <a:lnTo>
                  <a:pt x="76" y="0"/>
                </a:lnTo>
                <a:close/>
              </a:path>
            </a:pathLst>
          </a:custGeom>
          <a:solidFill>
            <a:srgbClr val="231F20"/>
          </a:solidFill>
        </p:spPr>
        <p:txBody>
          <a:bodyPr wrap="square" lIns="0" tIns="0" rIns="0" bIns="0" rtlCol="0"/>
          <a:lstStyle/>
          <a:p>
            <a:endParaRPr/>
          </a:p>
        </p:txBody>
      </p:sp>
      <p:sp>
        <p:nvSpPr>
          <p:cNvPr id="1723" name="object 1723"/>
          <p:cNvSpPr/>
          <p:nvPr/>
        </p:nvSpPr>
        <p:spPr>
          <a:xfrm>
            <a:off x="5012156" y="3519503"/>
            <a:ext cx="64098" cy="981"/>
          </a:xfrm>
          <a:custGeom>
            <a:avLst/>
            <a:gdLst/>
            <a:ahLst/>
            <a:cxnLst/>
            <a:rect l="l" t="t" r="r" b="b"/>
            <a:pathLst>
              <a:path w="49529" h="1270">
                <a:moveTo>
                  <a:pt x="76" y="0"/>
                </a:moveTo>
                <a:lnTo>
                  <a:pt x="0" y="749"/>
                </a:lnTo>
                <a:lnTo>
                  <a:pt x="49479" y="749"/>
                </a:lnTo>
                <a:lnTo>
                  <a:pt x="49529" y="0"/>
                </a:lnTo>
                <a:lnTo>
                  <a:pt x="76" y="0"/>
                </a:lnTo>
                <a:close/>
              </a:path>
            </a:pathLst>
          </a:custGeom>
          <a:solidFill>
            <a:srgbClr val="231F20"/>
          </a:solidFill>
        </p:spPr>
        <p:txBody>
          <a:bodyPr wrap="square" lIns="0" tIns="0" rIns="0" bIns="0" rtlCol="0"/>
          <a:lstStyle/>
          <a:p>
            <a:endParaRPr/>
          </a:p>
        </p:txBody>
      </p:sp>
      <p:sp>
        <p:nvSpPr>
          <p:cNvPr id="1724" name="object 1724"/>
          <p:cNvSpPr/>
          <p:nvPr/>
        </p:nvSpPr>
        <p:spPr>
          <a:xfrm>
            <a:off x="5012207" y="3519219"/>
            <a:ext cx="64919" cy="981"/>
          </a:xfrm>
          <a:custGeom>
            <a:avLst/>
            <a:gdLst/>
            <a:ahLst/>
            <a:cxnLst/>
            <a:rect l="l" t="t" r="r" b="b"/>
            <a:pathLst>
              <a:path w="50164" h="1270">
                <a:moveTo>
                  <a:pt x="76" y="0"/>
                </a:moveTo>
                <a:lnTo>
                  <a:pt x="0" y="749"/>
                </a:lnTo>
                <a:lnTo>
                  <a:pt x="49479" y="749"/>
                </a:lnTo>
                <a:lnTo>
                  <a:pt x="49542" y="0"/>
                </a:lnTo>
                <a:lnTo>
                  <a:pt x="76" y="0"/>
                </a:lnTo>
                <a:close/>
              </a:path>
            </a:pathLst>
          </a:custGeom>
          <a:solidFill>
            <a:srgbClr val="231F20"/>
          </a:solidFill>
        </p:spPr>
        <p:txBody>
          <a:bodyPr wrap="square" lIns="0" tIns="0" rIns="0" bIns="0" rtlCol="0"/>
          <a:lstStyle/>
          <a:p>
            <a:endParaRPr/>
          </a:p>
        </p:txBody>
      </p:sp>
      <p:sp>
        <p:nvSpPr>
          <p:cNvPr id="1725" name="object 1725"/>
          <p:cNvSpPr/>
          <p:nvPr/>
        </p:nvSpPr>
        <p:spPr>
          <a:xfrm>
            <a:off x="5012271" y="3518924"/>
            <a:ext cx="64098" cy="981"/>
          </a:xfrm>
          <a:custGeom>
            <a:avLst/>
            <a:gdLst/>
            <a:ahLst/>
            <a:cxnLst/>
            <a:rect l="l" t="t" r="r" b="b"/>
            <a:pathLst>
              <a:path w="49529" h="1270">
                <a:moveTo>
                  <a:pt x="63" y="0"/>
                </a:moveTo>
                <a:lnTo>
                  <a:pt x="0" y="749"/>
                </a:lnTo>
                <a:lnTo>
                  <a:pt x="49466" y="749"/>
                </a:lnTo>
                <a:lnTo>
                  <a:pt x="49517" y="0"/>
                </a:lnTo>
                <a:lnTo>
                  <a:pt x="63" y="0"/>
                </a:lnTo>
                <a:close/>
              </a:path>
            </a:pathLst>
          </a:custGeom>
          <a:solidFill>
            <a:srgbClr val="231F20"/>
          </a:solidFill>
        </p:spPr>
        <p:txBody>
          <a:bodyPr wrap="square" lIns="0" tIns="0" rIns="0" bIns="0" rtlCol="0"/>
          <a:lstStyle/>
          <a:p>
            <a:endParaRPr/>
          </a:p>
        </p:txBody>
      </p:sp>
      <p:sp>
        <p:nvSpPr>
          <p:cNvPr id="1726" name="object 1726"/>
          <p:cNvSpPr/>
          <p:nvPr/>
        </p:nvSpPr>
        <p:spPr>
          <a:xfrm>
            <a:off x="5012304" y="3518640"/>
            <a:ext cx="64098" cy="981"/>
          </a:xfrm>
          <a:custGeom>
            <a:avLst/>
            <a:gdLst/>
            <a:ahLst/>
            <a:cxnLst/>
            <a:rect l="l" t="t" r="r" b="b"/>
            <a:pathLst>
              <a:path w="49529" h="1270">
                <a:moveTo>
                  <a:pt x="76" y="0"/>
                </a:moveTo>
                <a:lnTo>
                  <a:pt x="0" y="749"/>
                </a:lnTo>
                <a:lnTo>
                  <a:pt x="49466" y="749"/>
                </a:lnTo>
                <a:lnTo>
                  <a:pt x="49517" y="0"/>
                </a:lnTo>
                <a:lnTo>
                  <a:pt x="76" y="0"/>
                </a:lnTo>
                <a:close/>
              </a:path>
            </a:pathLst>
          </a:custGeom>
          <a:solidFill>
            <a:srgbClr val="231F20"/>
          </a:solidFill>
        </p:spPr>
        <p:txBody>
          <a:bodyPr wrap="square" lIns="0" tIns="0" rIns="0" bIns="0" rtlCol="0"/>
          <a:lstStyle/>
          <a:p>
            <a:endParaRPr/>
          </a:p>
        </p:txBody>
      </p:sp>
      <p:sp>
        <p:nvSpPr>
          <p:cNvPr id="1727" name="object 1727"/>
          <p:cNvSpPr/>
          <p:nvPr/>
        </p:nvSpPr>
        <p:spPr>
          <a:xfrm>
            <a:off x="5012353" y="3518346"/>
            <a:ext cx="64098" cy="981"/>
          </a:xfrm>
          <a:custGeom>
            <a:avLst/>
            <a:gdLst/>
            <a:ahLst/>
            <a:cxnLst/>
            <a:rect l="l" t="t" r="r" b="b"/>
            <a:pathLst>
              <a:path w="49529" h="1270">
                <a:moveTo>
                  <a:pt x="76" y="0"/>
                </a:moveTo>
                <a:lnTo>
                  <a:pt x="0" y="749"/>
                </a:lnTo>
                <a:lnTo>
                  <a:pt x="49453" y="749"/>
                </a:lnTo>
                <a:lnTo>
                  <a:pt x="49517" y="0"/>
                </a:lnTo>
                <a:lnTo>
                  <a:pt x="76" y="0"/>
                </a:lnTo>
                <a:close/>
              </a:path>
            </a:pathLst>
          </a:custGeom>
          <a:solidFill>
            <a:srgbClr val="231F20"/>
          </a:solidFill>
        </p:spPr>
        <p:txBody>
          <a:bodyPr wrap="square" lIns="0" tIns="0" rIns="0" bIns="0" rtlCol="0"/>
          <a:lstStyle/>
          <a:p>
            <a:endParaRPr/>
          </a:p>
        </p:txBody>
      </p:sp>
      <p:sp>
        <p:nvSpPr>
          <p:cNvPr id="1728" name="object 1728"/>
          <p:cNvSpPr/>
          <p:nvPr/>
        </p:nvSpPr>
        <p:spPr>
          <a:xfrm>
            <a:off x="5012402" y="3518061"/>
            <a:ext cx="64098" cy="981"/>
          </a:xfrm>
          <a:custGeom>
            <a:avLst/>
            <a:gdLst/>
            <a:ahLst/>
            <a:cxnLst/>
            <a:rect l="l" t="t" r="r" b="b"/>
            <a:pathLst>
              <a:path w="49529" h="1270">
                <a:moveTo>
                  <a:pt x="76" y="0"/>
                </a:moveTo>
                <a:lnTo>
                  <a:pt x="0" y="749"/>
                </a:lnTo>
                <a:lnTo>
                  <a:pt x="49453" y="749"/>
                </a:lnTo>
                <a:lnTo>
                  <a:pt x="49517" y="0"/>
                </a:lnTo>
                <a:lnTo>
                  <a:pt x="76" y="0"/>
                </a:lnTo>
                <a:close/>
              </a:path>
            </a:pathLst>
          </a:custGeom>
          <a:solidFill>
            <a:srgbClr val="231F20"/>
          </a:solidFill>
        </p:spPr>
        <p:txBody>
          <a:bodyPr wrap="square" lIns="0" tIns="0" rIns="0" bIns="0" rtlCol="0"/>
          <a:lstStyle/>
          <a:p>
            <a:endParaRPr/>
          </a:p>
        </p:txBody>
      </p:sp>
      <p:sp>
        <p:nvSpPr>
          <p:cNvPr id="1729" name="object 1729"/>
          <p:cNvSpPr/>
          <p:nvPr/>
        </p:nvSpPr>
        <p:spPr>
          <a:xfrm>
            <a:off x="5012451" y="3517766"/>
            <a:ext cx="64098" cy="981"/>
          </a:xfrm>
          <a:custGeom>
            <a:avLst/>
            <a:gdLst/>
            <a:ahLst/>
            <a:cxnLst/>
            <a:rect l="l" t="t" r="r" b="b"/>
            <a:pathLst>
              <a:path w="49529" h="1270">
                <a:moveTo>
                  <a:pt x="76" y="0"/>
                </a:moveTo>
                <a:lnTo>
                  <a:pt x="0" y="749"/>
                </a:lnTo>
                <a:lnTo>
                  <a:pt x="49441" y="749"/>
                </a:lnTo>
                <a:lnTo>
                  <a:pt x="49504" y="0"/>
                </a:lnTo>
                <a:lnTo>
                  <a:pt x="76" y="0"/>
                </a:lnTo>
                <a:close/>
              </a:path>
            </a:pathLst>
          </a:custGeom>
          <a:solidFill>
            <a:srgbClr val="231F20"/>
          </a:solidFill>
        </p:spPr>
        <p:txBody>
          <a:bodyPr wrap="square" lIns="0" tIns="0" rIns="0" bIns="0" rtlCol="0"/>
          <a:lstStyle/>
          <a:p>
            <a:endParaRPr/>
          </a:p>
        </p:txBody>
      </p:sp>
      <p:sp>
        <p:nvSpPr>
          <p:cNvPr id="1730" name="object 1730"/>
          <p:cNvSpPr/>
          <p:nvPr/>
        </p:nvSpPr>
        <p:spPr>
          <a:xfrm>
            <a:off x="5012501" y="3517492"/>
            <a:ext cx="64098" cy="981"/>
          </a:xfrm>
          <a:custGeom>
            <a:avLst/>
            <a:gdLst/>
            <a:ahLst/>
            <a:cxnLst/>
            <a:rect l="l" t="t" r="r" b="b"/>
            <a:pathLst>
              <a:path w="49529" h="1270">
                <a:moveTo>
                  <a:pt x="76" y="0"/>
                </a:moveTo>
                <a:lnTo>
                  <a:pt x="0" y="736"/>
                </a:lnTo>
                <a:lnTo>
                  <a:pt x="49428" y="736"/>
                </a:lnTo>
                <a:lnTo>
                  <a:pt x="49504" y="0"/>
                </a:lnTo>
                <a:lnTo>
                  <a:pt x="76" y="0"/>
                </a:lnTo>
                <a:close/>
              </a:path>
            </a:pathLst>
          </a:custGeom>
          <a:solidFill>
            <a:srgbClr val="231F20"/>
          </a:solidFill>
        </p:spPr>
        <p:txBody>
          <a:bodyPr wrap="square" lIns="0" tIns="0" rIns="0" bIns="0" rtlCol="0"/>
          <a:lstStyle/>
          <a:p>
            <a:endParaRPr/>
          </a:p>
        </p:txBody>
      </p:sp>
      <p:sp>
        <p:nvSpPr>
          <p:cNvPr id="1731" name="object 1731"/>
          <p:cNvSpPr/>
          <p:nvPr/>
        </p:nvSpPr>
        <p:spPr>
          <a:xfrm>
            <a:off x="5012550" y="3517197"/>
            <a:ext cx="64098" cy="981"/>
          </a:xfrm>
          <a:custGeom>
            <a:avLst/>
            <a:gdLst/>
            <a:ahLst/>
            <a:cxnLst/>
            <a:rect l="l" t="t" r="r" b="b"/>
            <a:pathLst>
              <a:path w="49529" h="1270">
                <a:moveTo>
                  <a:pt x="76" y="0"/>
                </a:moveTo>
                <a:lnTo>
                  <a:pt x="0" y="749"/>
                </a:lnTo>
                <a:lnTo>
                  <a:pt x="49428" y="749"/>
                </a:lnTo>
                <a:lnTo>
                  <a:pt x="49491" y="0"/>
                </a:lnTo>
                <a:lnTo>
                  <a:pt x="76" y="0"/>
                </a:lnTo>
                <a:close/>
              </a:path>
            </a:pathLst>
          </a:custGeom>
          <a:solidFill>
            <a:srgbClr val="231F20"/>
          </a:solidFill>
        </p:spPr>
        <p:txBody>
          <a:bodyPr wrap="square" lIns="0" tIns="0" rIns="0" bIns="0" rtlCol="0"/>
          <a:lstStyle/>
          <a:p>
            <a:endParaRPr/>
          </a:p>
        </p:txBody>
      </p:sp>
      <p:sp>
        <p:nvSpPr>
          <p:cNvPr id="1732" name="object 1732"/>
          <p:cNvSpPr/>
          <p:nvPr/>
        </p:nvSpPr>
        <p:spPr>
          <a:xfrm>
            <a:off x="5012616" y="3516903"/>
            <a:ext cx="64098" cy="981"/>
          </a:xfrm>
          <a:custGeom>
            <a:avLst/>
            <a:gdLst/>
            <a:ahLst/>
            <a:cxnLst/>
            <a:rect l="l" t="t" r="r" b="b"/>
            <a:pathLst>
              <a:path w="49529" h="1270">
                <a:moveTo>
                  <a:pt x="63" y="0"/>
                </a:moveTo>
                <a:lnTo>
                  <a:pt x="0" y="749"/>
                </a:lnTo>
                <a:lnTo>
                  <a:pt x="49415" y="749"/>
                </a:lnTo>
                <a:lnTo>
                  <a:pt x="49479" y="0"/>
                </a:lnTo>
                <a:lnTo>
                  <a:pt x="63" y="0"/>
                </a:lnTo>
                <a:close/>
              </a:path>
            </a:pathLst>
          </a:custGeom>
          <a:solidFill>
            <a:srgbClr val="231F20"/>
          </a:solidFill>
        </p:spPr>
        <p:txBody>
          <a:bodyPr wrap="square" lIns="0" tIns="0" rIns="0" bIns="0" rtlCol="0"/>
          <a:lstStyle/>
          <a:p>
            <a:endParaRPr/>
          </a:p>
        </p:txBody>
      </p:sp>
      <p:sp>
        <p:nvSpPr>
          <p:cNvPr id="1733" name="object 1733"/>
          <p:cNvSpPr/>
          <p:nvPr/>
        </p:nvSpPr>
        <p:spPr>
          <a:xfrm>
            <a:off x="5012649" y="3516618"/>
            <a:ext cx="64098" cy="981"/>
          </a:xfrm>
          <a:custGeom>
            <a:avLst/>
            <a:gdLst/>
            <a:ahLst/>
            <a:cxnLst/>
            <a:rect l="l" t="t" r="r" b="b"/>
            <a:pathLst>
              <a:path w="49529" h="1270">
                <a:moveTo>
                  <a:pt x="76" y="0"/>
                </a:moveTo>
                <a:lnTo>
                  <a:pt x="0" y="749"/>
                </a:lnTo>
                <a:lnTo>
                  <a:pt x="49402" y="749"/>
                </a:lnTo>
                <a:lnTo>
                  <a:pt x="49479" y="0"/>
                </a:lnTo>
                <a:lnTo>
                  <a:pt x="76" y="0"/>
                </a:lnTo>
                <a:close/>
              </a:path>
            </a:pathLst>
          </a:custGeom>
          <a:solidFill>
            <a:srgbClr val="231F20"/>
          </a:solidFill>
        </p:spPr>
        <p:txBody>
          <a:bodyPr wrap="square" lIns="0" tIns="0" rIns="0" bIns="0" rtlCol="0"/>
          <a:lstStyle/>
          <a:p>
            <a:endParaRPr/>
          </a:p>
        </p:txBody>
      </p:sp>
      <p:sp>
        <p:nvSpPr>
          <p:cNvPr id="1734" name="object 1734"/>
          <p:cNvSpPr/>
          <p:nvPr/>
        </p:nvSpPr>
        <p:spPr>
          <a:xfrm>
            <a:off x="5012699" y="3516334"/>
            <a:ext cx="64098" cy="981"/>
          </a:xfrm>
          <a:custGeom>
            <a:avLst/>
            <a:gdLst/>
            <a:ahLst/>
            <a:cxnLst/>
            <a:rect l="l" t="t" r="r" b="b"/>
            <a:pathLst>
              <a:path w="49529" h="1270">
                <a:moveTo>
                  <a:pt x="76" y="0"/>
                </a:moveTo>
                <a:lnTo>
                  <a:pt x="0" y="749"/>
                </a:lnTo>
                <a:lnTo>
                  <a:pt x="49402" y="749"/>
                </a:lnTo>
                <a:lnTo>
                  <a:pt x="49479" y="0"/>
                </a:lnTo>
                <a:lnTo>
                  <a:pt x="76" y="0"/>
                </a:lnTo>
                <a:close/>
              </a:path>
            </a:pathLst>
          </a:custGeom>
          <a:solidFill>
            <a:srgbClr val="231F20"/>
          </a:solidFill>
        </p:spPr>
        <p:txBody>
          <a:bodyPr wrap="square" lIns="0" tIns="0" rIns="0" bIns="0" rtlCol="0"/>
          <a:lstStyle/>
          <a:p>
            <a:endParaRPr/>
          </a:p>
        </p:txBody>
      </p:sp>
      <p:sp>
        <p:nvSpPr>
          <p:cNvPr id="1735" name="object 1735"/>
          <p:cNvSpPr/>
          <p:nvPr/>
        </p:nvSpPr>
        <p:spPr>
          <a:xfrm>
            <a:off x="5012731" y="3516039"/>
            <a:ext cx="64098" cy="981"/>
          </a:xfrm>
          <a:custGeom>
            <a:avLst/>
            <a:gdLst/>
            <a:ahLst/>
            <a:cxnLst/>
            <a:rect l="l" t="t" r="r" b="b"/>
            <a:pathLst>
              <a:path w="49529" h="1270">
                <a:moveTo>
                  <a:pt x="49466" y="0"/>
                </a:moveTo>
                <a:lnTo>
                  <a:pt x="114" y="0"/>
                </a:lnTo>
                <a:lnTo>
                  <a:pt x="0" y="749"/>
                </a:lnTo>
                <a:lnTo>
                  <a:pt x="49415" y="749"/>
                </a:lnTo>
                <a:lnTo>
                  <a:pt x="49466" y="0"/>
                </a:lnTo>
                <a:close/>
              </a:path>
            </a:pathLst>
          </a:custGeom>
          <a:solidFill>
            <a:srgbClr val="231F20"/>
          </a:solidFill>
        </p:spPr>
        <p:txBody>
          <a:bodyPr wrap="square" lIns="0" tIns="0" rIns="0" bIns="0" rtlCol="0"/>
          <a:lstStyle/>
          <a:p>
            <a:endParaRPr/>
          </a:p>
        </p:txBody>
      </p:sp>
      <p:sp>
        <p:nvSpPr>
          <p:cNvPr id="1736" name="object 1736"/>
          <p:cNvSpPr/>
          <p:nvPr/>
        </p:nvSpPr>
        <p:spPr>
          <a:xfrm>
            <a:off x="5012797" y="3515755"/>
            <a:ext cx="64098" cy="981"/>
          </a:xfrm>
          <a:custGeom>
            <a:avLst/>
            <a:gdLst/>
            <a:ahLst/>
            <a:cxnLst/>
            <a:rect l="l" t="t" r="r" b="b"/>
            <a:pathLst>
              <a:path w="49529" h="1270">
                <a:moveTo>
                  <a:pt x="49453" y="0"/>
                </a:moveTo>
                <a:lnTo>
                  <a:pt x="139" y="0"/>
                </a:lnTo>
                <a:lnTo>
                  <a:pt x="0" y="647"/>
                </a:lnTo>
                <a:lnTo>
                  <a:pt x="49403" y="749"/>
                </a:lnTo>
                <a:lnTo>
                  <a:pt x="49453" y="0"/>
                </a:lnTo>
                <a:close/>
              </a:path>
            </a:pathLst>
          </a:custGeom>
          <a:solidFill>
            <a:srgbClr val="231F20"/>
          </a:solidFill>
        </p:spPr>
        <p:txBody>
          <a:bodyPr wrap="square" lIns="0" tIns="0" rIns="0" bIns="0" rtlCol="0"/>
          <a:lstStyle/>
          <a:p>
            <a:endParaRPr/>
          </a:p>
        </p:txBody>
      </p:sp>
      <p:sp>
        <p:nvSpPr>
          <p:cNvPr id="1737" name="object 1737"/>
          <p:cNvSpPr/>
          <p:nvPr/>
        </p:nvSpPr>
        <p:spPr>
          <a:xfrm>
            <a:off x="5012878" y="3515470"/>
            <a:ext cx="64098" cy="981"/>
          </a:xfrm>
          <a:custGeom>
            <a:avLst/>
            <a:gdLst/>
            <a:ahLst/>
            <a:cxnLst/>
            <a:rect l="l" t="t" r="r" b="b"/>
            <a:pathLst>
              <a:path w="49529" h="1270">
                <a:moveTo>
                  <a:pt x="152" y="0"/>
                </a:moveTo>
                <a:lnTo>
                  <a:pt x="0" y="749"/>
                </a:lnTo>
                <a:lnTo>
                  <a:pt x="49364" y="749"/>
                </a:lnTo>
                <a:lnTo>
                  <a:pt x="49415" y="0"/>
                </a:lnTo>
                <a:lnTo>
                  <a:pt x="152" y="0"/>
                </a:lnTo>
                <a:close/>
              </a:path>
            </a:pathLst>
          </a:custGeom>
          <a:solidFill>
            <a:srgbClr val="231F20"/>
          </a:solidFill>
        </p:spPr>
        <p:txBody>
          <a:bodyPr wrap="square" lIns="0" tIns="0" rIns="0" bIns="0" rtlCol="0"/>
          <a:lstStyle/>
          <a:p>
            <a:endParaRPr/>
          </a:p>
        </p:txBody>
      </p:sp>
      <p:sp>
        <p:nvSpPr>
          <p:cNvPr id="1738" name="object 1738"/>
          <p:cNvSpPr/>
          <p:nvPr/>
        </p:nvSpPr>
        <p:spPr>
          <a:xfrm>
            <a:off x="5012978" y="3515176"/>
            <a:ext cx="64098" cy="981"/>
          </a:xfrm>
          <a:custGeom>
            <a:avLst/>
            <a:gdLst/>
            <a:ahLst/>
            <a:cxnLst/>
            <a:rect l="l" t="t" r="r" b="b"/>
            <a:pathLst>
              <a:path w="49529" h="1270">
                <a:moveTo>
                  <a:pt x="139" y="0"/>
                </a:moveTo>
                <a:lnTo>
                  <a:pt x="0" y="749"/>
                </a:lnTo>
                <a:lnTo>
                  <a:pt x="49314" y="749"/>
                </a:lnTo>
                <a:lnTo>
                  <a:pt x="49377" y="0"/>
                </a:lnTo>
                <a:lnTo>
                  <a:pt x="139" y="0"/>
                </a:lnTo>
                <a:close/>
              </a:path>
            </a:pathLst>
          </a:custGeom>
          <a:solidFill>
            <a:srgbClr val="231F20"/>
          </a:solidFill>
        </p:spPr>
        <p:txBody>
          <a:bodyPr wrap="square" lIns="0" tIns="0" rIns="0" bIns="0" rtlCol="0"/>
          <a:lstStyle/>
          <a:p>
            <a:endParaRPr/>
          </a:p>
        </p:txBody>
      </p:sp>
      <p:sp>
        <p:nvSpPr>
          <p:cNvPr id="1739" name="object 1739"/>
          <p:cNvSpPr/>
          <p:nvPr/>
        </p:nvSpPr>
        <p:spPr>
          <a:xfrm>
            <a:off x="5013076" y="3514882"/>
            <a:ext cx="64098" cy="981"/>
          </a:xfrm>
          <a:custGeom>
            <a:avLst/>
            <a:gdLst/>
            <a:ahLst/>
            <a:cxnLst/>
            <a:rect l="l" t="t" r="r" b="b"/>
            <a:pathLst>
              <a:path w="49529" h="1270">
                <a:moveTo>
                  <a:pt x="152" y="0"/>
                </a:moveTo>
                <a:lnTo>
                  <a:pt x="0" y="749"/>
                </a:lnTo>
                <a:lnTo>
                  <a:pt x="49276" y="749"/>
                </a:lnTo>
                <a:lnTo>
                  <a:pt x="49339" y="0"/>
                </a:lnTo>
                <a:lnTo>
                  <a:pt x="152" y="0"/>
                </a:lnTo>
                <a:close/>
              </a:path>
            </a:pathLst>
          </a:custGeom>
          <a:solidFill>
            <a:srgbClr val="231F20"/>
          </a:solidFill>
        </p:spPr>
        <p:txBody>
          <a:bodyPr wrap="square" lIns="0" tIns="0" rIns="0" bIns="0" rtlCol="0"/>
          <a:lstStyle/>
          <a:p>
            <a:endParaRPr/>
          </a:p>
        </p:txBody>
      </p:sp>
      <p:sp>
        <p:nvSpPr>
          <p:cNvPr id="1740" name="object 1740"/>
          <p:cNvSpPr/>
          <p:nvPr/>
        </p:nvSpPr>
        <p:spPr>
          <a:xfrm>
            <a:off x="5013175" y="3514596"/>
            <a:ext cx="64098" cy="981"/>
          </a:xfrm>
          <a:custGeom>
            <a:avLst/>
            <a:gdLst/>
            <a:ahLst/>
            <a:cxnLst/>
            <a:rect l="l" t="t" r="r" b="b"/>
            <a:pathLst>
              <a:path w="49529" h="1270">
                <a:moveTo>
                  <a:pt x="139" y="0"/>
                </a:moveTo>
                <a:lnTo>
                  <a:pt x="0" y="749"/>
                </a:lnTo>
                <a:lnTo>
                  <a:pt x="49225" y="749"/>
                </a:lnTo>
                <a:lnTo>
                  <a:pt x="49288" y="0"/>
                </a:lnTo>
                <a:lnTo>
                  <a:pt x="139" y="0"/>
                </a:lnTo>
                <a:close/>
              </a:path>
            </a:pathLst>
          </a:custGeom>
          <a:solidFill>
            <a:srgbClr val="231F20"/>
          </a:solidFill>
        </p:spPr>
        <p:txBody>
          <a:bodyPr wrap="square" lIns="0" tIns="0" rIns="0" bIns="0" rtlCol="0"/>
          <a:lstStyle/>
          <a:p>
            <a:endParaRPr/>
          </a:p>
        </p:txBody>
      </p:sp>
      <p:sp>
        <p:nvSpPr>
          <p:cNvPr id="1741" name="object 1741"/>
          <p:cNvSpPr/>
          <p:nvPr/>
        </p:nvSpPr>
        <p:spPr>
          <a:xfrm>
            <a:off x="5013256" y="3514322"/>
            <a:ext cx="64098" cy="981"/>
          </a:xfrm>
          <a:custGeom>
            <a:avLst/>
            <a:gdLst/>
            <a:ahLst/>
            <a:cxnLst/>
            <a:rect l="l" t="t" r="r" b="b"/>
            <a:pathLst>
              <a:path w="49529" h="1270">
                <a:moveTo>
                  <a:pt x="152" y="0"/>
                </a:moveTo>
                <a:lnTo>
                  <a:pt x="0" y="736"/>
                </a:lnTo>
                <a:lnTo>
                  <a:pt x="49187" y="736"/>
                </a:lnTo>
                <a:lnTo>
                  <a:pt x="49250" y="0"/>
                </a:lnTo>
                <a:lnTo>
                  <a:pt x="152" y="0"/>
                </a:lnTo>
                <a:close/>
              </a:path>
            </a:pathLst>
          </a:custGeom>
          <a:solidFill>
            <a:srgbClr val="231F20"/>
          </a:solidFill>
        </p:spPr>
        <p:txBody>
          <a:bodyPr wrap="square" lIns="0" tIns="0" rIns="0" bIns="0" rtlCol="0"/>
          <a:lstStyle/>
          <a:p>
            <a:endParaRPr/>
          </a:p>
        </p:txBody>
      </p:sp>
      <p:sp>
        <p:nvSpPr>
          <p:cNvPr id="1742" name="object 1742"/>
          <p:cNvSpPr/>
          <p:nvPr/>
        </p:nvSpPr>
        <p:spPr>
          <a:xfrm>
            <a:off x="5013371" y="3514028"/>
            <a:ext cx="64098" cy="981"/>
          </a:xfrm>
          <a:custGeom>
            <a:avLst/>
            <a:gdLst/>
            <a:ahLst/>
            <a:cxnLst/>
            <a:rect l="l" t="t" r="r" b="b"/>
            <a:pathLst>
              <a:path w="49529" h="1270">
                <a:moveTo>
                  <a:pt x="139" y="0"/>
                </a:moveTo>
                <a:lnTo>
                  <a:pt x="0" y="736"/>
                </a:lnTo>
                <a:lnTo>
                  <a:pt x="49136" y="736"/>
                </a:lnTo>
                <a:lnTo>
                  <a:pt x="49199" y="0"/>
                </a:lnTo>
                <a:lnTo>
                  <a:pt x="139" y="0"/>
                </a:lnTo>
                <a:close/>
              </a:path>
            </a:pathLst>
          </a:custGeom>
          <a:solidFill>
            <a:srgbClr val="231F20"/>
          </a:solidFill>
        </p:spPr>
        <p:txBody>
          <a:bodyPr wrap="square" lIns="0" tIns="0" rIns="0" bIns="0" rtlCol="0"/>
          <a:lstStyle/>
          <a:p>
            <a:endParaRPr/>
          </a:p>
        </p:txBody>
      </p:sp>
      <p:sp>
        <p:nvSpPr>
          <p:cNvPr id="1743" name="object 1743"/>
          <p:cNvSpPr/>
          <p:nvPr/>
        </p:nvSpPr>
        <p:spPr>
          <a:xfrm>
            <a:off x="5013454" y="3513733"/>
            <a:ext cx="64098" cy="981"/>
          </a:xfrm>
          <a:custGeom>
            <a:avLst/>
            <a:gdLst/>
            <a:ahLst/>
            <a:cxnLst/>
            <a:rect l="l" t="t" r="r" b="b"/>
            <a:pathLst>
              <a:path w="49529" h="1270">
                <a:moveTo>
                  <a:pt x="152" y="0"/>
                </a:moveTo>
                <a:lnTo>
                  <a:pt x="0" y="749"/>
                </a:lnTo>
                <a:lnTo>
                  <a:pt x="49110" y="749"/>
                </a:lnTo>
                <a:lnTo>
                  <a:pt x="49161" y="0"/>
                </a:lnTo>
                <a:lnTo>
                  <a:pt x="152" y="0"/>
                </a:lnTo>
                <a:close/>
              </a:path>
            </a:pathLst>
          </a:custGeom>
          <a:solidFill>
            <a:srgbClr val="231F20"/>
          </a:solidFill>
        </p:spPr>
        <p:txBody>
          <a:bodyPr wrap="square" lIns="0" tIns="0" rIns="0" bIns="0" rtlCol="0"/>
          <a:lstStyle/>
          <a:p>
            <a:endParaRPr/>
          </a:p>
        </p:txBody>
      </p:sp>
      <p:sp>
        <p:nvSpPr>
          <p:cNvPr id="1744" name="object 1744"/>
          <p:cNvSpPr/>
          <p:nvPr/>
        </p:nvSpPr>
        <p:spPr>
          <a:xfrm>
            <a:off x="5013553" y="3513439"/>
            <a:ext cx="64098" cy="981"/>
          </a:xfrm>
          <a:custGeom>
            <a:avLst/>
            <a:gdLst/>
            <a:ahLst/>
            <a:cxnLst/>
            <a:rect l="l" t="t" r="r" b="b"/>
            <a:pathLst>
              <a:path w="49529" h="1270">
                <a:moveTo>
                  <a:pt x="139" y="0"/>
                </a:moveTo>
                <a:lnTo>
                  <a:pt x="0" y="736"/>
                </a:lnTo>
                <a:lnTo>
                  <a:pt x="49047" y="736"/>
                </a:lnTo>
                <a:lnTo>
                  <a:pt x="49123" y="0"/>
                </a:lnTo>
                <a:lnTo>
                  <a:pt x="139" y="0"/>
                </a:lnTo>
                <a:close/>
              </a:path>
            </a:pathLst>
          </a:custGeom>
          <a:solidFill>
            <a:srgbClr val="231F20"/>
          </a:solidFill>
        </p:spPr>
        <p:txBody>
          <a:bodyPr wrap="square" lIns="0" tIns="0" rIns="0" bIns="0" rtlCol="0"/>
          <a:lstStyle/>
          <a:p>
            <a:endParaRPr/>
          </a:p>
        </p:txBody>
      </p:sp>
      <p:sp>
        <p:nvSpPr>
          <p:cNvPr id="1745" name="object 1745"/>
          <p:cNvSpPr/>
          <p:nvPr/>
        </p:nvSpPr>
        <p:spPr>
          <a:xfrm>
            <a:off x="5013651" y="3513164"/>
            <a:ext cx="64098" cy="981"/>
          </a:xfrm>
          <a:custGeom>
            <a:avLst/>
            <a:gdLst/>
            <a:ahLst/>
            <a:cxnLst/>
            <a:rect l="l" t="t" r="r" b="b"/>
            <a:pathLst>
              <a:path w="49529" h="1270">
                <a:moveTo>
                  <a:pt x="49060" y="0"/>
                </a:moveTo>
                <a:lnTo>
                  <a:pt x="152" y="0"/>
                </a:lnTo>
                <a:lnTo>
                  <a:pt x="0" y="749"/>
                </a:lnTo>
                <a:lnTo>
                  <a:pt x="49022" y="749"/>
                </a:lnTo>
                <a:lnTo>
                  <a:pt x="49060" y="0"/>
                </a:lnTo>
                <a:close/>
              </a:path>
            </a:pathLst>
          </a:custGeom>
          <a:solidFill>
            <a:srgbClr val="231F20"/>
          </a:solidFill>
        </p:spPr>
        <p:txBody>
          <a:bodyPr wrap="square" lIns="0" tIns="0" rIns="0" bIns="0" rtlCol="0"/>
          <a:lstStyle/>
          <a:p>
            <a:endParaRPr/>
          </a:p>
        </p:txBody>
      </p:sp>
      <p:sp>
        <p:nvSpPr>
          <p:cNvPr id="1746" name="object 1746"/>
          <p:cNvSpPr/>
          <p:nvPr/>
        </p:nvSpPr>
        <p:spPr>
          <a:xfrm>
            <a:off x="5013749" y="3512869"/>
            <a:ext cx="64098" cy="981"/>
          </a:xfrm>
          <a:custGeom>
            <a:avLst/>
            <a:gdLst/>
            <a:ahLst/>
            <a:cxnLst/>
            <a:rect l="l" t="t" r="r" b="b"/>
            <a:pathLst>
              <a:path w="49529" h="1270">
                <a:moveTo>
                  <a:pt x="48983" y="0"/>
                </a:moveTo>
                <a:lnTo>
                  <a:pt x="139" y="0"/>
                </a:lnTo>
                <a:lnTo>
                  <a:pt x="0" y="749"/>
                </a:lnTo>
                <a:lnTo>
                  <a:pt x="48958" y="749"/>
                </a:lnTo>
                <a:lnTo>
                  <a:pt x="48983" y="0"/>
                </a:lnTo>
                <a:close/>
              </a:path>
            </a:pathLst>
          </a:custGeom>
          <a:solidFill>
            <a:srgbClr val="231F20"/>
          </a:solidFill>
        </p:spPr>
        <p:txBody>
          <a:bodyPr wrap="square" lIns="0" tIns="0" rIns="0" bIns="0" rtlCol="0"/>
          <a:lstStyle/>
          <a:p>
            <a:endParaRPr/>
          </a:p>
        </p:txBody>
      </p:sp>
      <p:sp>
        <p:nvSpPr>
          <p:cNvPr id="1747" name="object 1747"/>
          <p:cNvSpPr/>
          <p:nvPr/>
        </p:nvSpPr>
        <p:spPr>
          <a:xfrm>
            <a:off x="5013832" y="3512575"/>
            <a:ext cx="64098" cy="981"/>
          </a:xfrm>
          <a:custGeom>
            <a:avLst/>
            <a:gdLst/>
            <a:ahLst/>
            <a:cxnLst/>
            <a:rect l="l" t="t" r="r" b="b"/>
            <a:pathLst>
              <a:path w="49529" h="1270">
                <a:moveTo>
                  <a:pt x="152" y="0"/>
                </a:moveTo>
                <a:lnTo>
                  <a:pt x="0" y="749"/>
                </a:lnTo>
                <a:lnTo>
                  <a:pt x="48907" y="749"/>
                </a:lnTo>
                <a:lnTo>
                  <a:pt x="48907" y="0"/>
                </a:lnTo>
                <a:lnTo>
                  <a:pt x="152" y="0"/>
                </a:lnTo>
                <a:close/>
              </a:path>
            </a:pathLst>
          </a:custGeom>
          <a:solidFill>
            <a:srgbClr val="231F20"/>
          </a:solidFill>
        </p:spPr>
        <p:txBody>
          <a:bodyPr wrap="square" lIns="0" tIns="0" rIns="0" bIns="0" rtlCol="0"/>
          <a:lstStyle/>
          <a:p>
            <a:endParaRPr/>
          </a:p>
        </p:txBody>
      </p:sp>
      <p:sp>
        <p:nvSpPr>
          <p:cNvPr id="1748" name="object 1748"/>
          <p:cNvSpPr/>
          <p:nvPr/>
        </p:nvSpPr>
        <p:spPr>
          <a:xfrm>
            <a:off x="5013948" y="3512291"/>
            <a:ext cx="63276" cy="981"/>
          </a:xfrm>
          <a:custGeom>
            <a:avLst/>
            <a:gdLst/>
            <a:ahLst/>
            <a:cxnLst/>
            <a:rect l="l" t="t" r="r" b="b"/>
            <a:pathLst>
              <a:path w="48895" h="1270">
                <a:moveTo>
                  <a:pt x="152" y="0"/>
                </a:moveTo>
                <a:lnTo>
                  <a:pt x="0" y="749"/>
                </a:lnTo>
                <a:lnTo>
                  <a:pt x="48844" y="749"/>
                </a:lnTo>
                <a:lnTo>
                  <a:pt x="48844" y="0"/>
                </a:lnTo>
                <a:lnTo>
                  <a:pt x="152" y="0"/>
                </a:lnTo>
                <a:close/>
              </a:path>
            </a:pathLst>
          </a:custGeom>
          <a:solidFill>
            <a:srgbClr val="231F20"/>
          </a:solidFill>
        </p:spPr>
        <p:txBody>
          <a:bodyPr wrap="square" lIns="0" tIns="0" rIns="0" bIns="0" rtlCol="0"/>
          <a:lstStyle/>
          <a:p>
            <a:endParaRPr/>
          </a:p>
        </p:txBody>
      </p:sp>
      <p:sp>
        <p:nvSpPr>
          <p:cNvPr id="1749" name="object 1749"/>
          <p:cNvSpPr/>
          <p:nvPr/>
        </p:nvSpPr>
        <p:spPr>
          <a:xfrm>
            <a:off x="5014030" y="3512005"/>
            <a:ext cx="63276" cy="981"/>
          </a:xfrm>
          <a:custGeom>
            <a:avLst/>
            <a:gdLst/>
            <a:ahLst/>
            <a:cxnLst/>
            <a:rect l="l" t="t" r="r" b="b"/>
            <a:pathLst>
              <a:path w="48895" h="1270">
                <a:moveTo>
                  <a:pt x="152" y="0"/>
                </a:moveTo>
                <a:lnTo>
                  <a:pt x="0" y="749"/>
                </a:lnTo>
                <a:lnTo>
                  <a:pt x="48768" y="749"/>
                </a:lnTo>
                <a:lnTo>
                  <a:pt x="48768" y="0"/>
                </a:lnTo>
                <a:lnTo>
                  <a:pt x="152" y="0"/>
                </a:lnTo>
                <a:close/>
              </a:path>
            </a:pathLst>
          </a:custGeom>
          <a:solidFill>
            <a:srgbClr val="231F20"/>
          </a:solidFill>
        </p:spPr>
        <p:txBody>
          <a:bodyPr wrap="square" lIns="0" tIns="0" rIns="0" bIns="0" rtlCol="0"/>
          <a:lstStyle/>
          <a:p>
            <a:endParaRPr/>
          </a:p>
        </p:txBody>
      </p:sp>
      <p:sp>
        <p:nvSpPr>
          <p:cNvPr id="1750" name="object 1750"/>
          <p:cNvSpPr/>
          <p:nvPr/>
        </p:nvSpPr>
        <p:spPr>
          <a:xfrm>
            <a:off x="5014129" y="3511711"/>
            <a:ext cx="63276" cy="981"/>
          </a:xfrm>
          <a:custGeom>
            <a:avLst/>
            <a:gdLst/>
            <a:ahLst/>
            <a:cxnLst/>
            <a:rect l="l" t="t" r="r" b="b"/>
            <a:pathLst>
              <a:path w="48895" h="1270">
                <a:moveTo>
                  <a:pt x="152" y="0"/>
                </a:moveTo>
                <a:lnTo>
                  <a:pt x="0" y="749"/>
                </a:lnTo>
                <a:lnTo>
                  <a:pt x="48679" y="749"/>
                </a:lnTo>
                <a:lnTo>
                  <a:pt x="48679" y="0"/>
                </a:lnTo>
                <a:lnTo>
                  <a:pt x="152" y="0"/>
                </a:lnTo>
                <a:close/>
              </a:path>
            </a:pathLst>
          </a:custGeom>
          <a:solidFill>
            <a:srgbClr val="231F20"/>
          </a:solidFill>
        </p:spPr>
        <p:txBody>
          <a:bodyPr wrap="square" lIns="0" tIns="0" rIns="0" bIns="0" rtlCol="0"/>
          <a:lstStyle/>
          <a:p>
            <a:endParaRPr/>
          </a:p>
        </p:txBody>
      </p:sp>
      <p:sp>
        <p:nvSpPr>
          <p:cNvPr id="1751" name="object 1751"/>
          <p:cNvSpPr/>
          <p:nvPr/>
        </p:nvSpPr>
        <p:spPr>
          <a:xfrm>
            <a:off x="5014228" y="3511417"/>
            <a:ext cx="63276" cy="981"/>
          </a:xfrm>
          <a:custGeom>
            <a:avLst/>
            <a:gdLst/>
            <a:ahLst/>
            <a:cxnLst/>
            <a:rect l="l" t="t" r="r" b="b"/>
            <a:pathLst>
              <a:path w="48895" h="1270">
                <a:moveTo>
                  <a:pt x="152" y="0"/>
                </a:moveTo>
                <a:lnTo>
                  <a:pt x="0" y="749"/>
                </a:lnTo>
                <a:lnTo>
                  <a:pt x="48615" y="749"/>
                </a:lnTo>
                <a:lnTo>
                  <a:pt x="48615" y="0"/>
                </a:lnTo>
                <a:lnTo>
                  <a:pt x="152" y="0"/>
                </a:lnTo>
                <a:close/>
              </a:path>
            </a:pathLst>
          </a:custGeom>
          <a:solidFill>
            <a:srgbClr val="231F20"/>
          </a:solidFill>
        </p:spPr>
        <p:txBody>
          <a:bodyPr wrap="square" lIns="0" tIns="0" rIns="0" bIns="0" rtlCol="0"/>
          <a:lstStyle/>
          <a:p>
            <a:endParaRPr/>
          </a:p>
        </p:txBody>
      </p:sp>
      <p:sp>
        <p:nvSpPr>
          <p:cNvPr id="1752" name="object 1752"/>
          <p:cNvSpPr/>
          <p:nvPr/>
        </p:nvSpPr>
        <p:spPr>
          <a:xfrm>
            <a:off x="5014326" y="3511142"/>
            <a:ext cx="63276" cy="981"/>
          </a:xfrm>
          <a:custGeom>
            <a:avLst/>
            <a:gdLst/>
            <a:ahLst/>
            <a:cxnLst/>
            <a:rect l="l" t="t" r="r" b="b"/>
            <a:pathLst>
              <a:path w="48895" h="1270">
                <a:moveTo>
                  <a:pt x="152" y="0"/>
                </a:moveTo>
                <a:lnTo>
                  <a:pt x="0" y="749"/>
                </a:lnTo>
                <a:lnTo>
                  <a:pt x="48539" y="749"/>
                </a:lnTo>
                <a:lnTo>
                  <a:pt x="48539" y="0"/>
                </a:lnTo>
                <a:lnTo>
                  <a:pt x="152" y="0"/>
                </a:lnTo>
                <a:close/>
              </a:path>
            </a:pathLst>
          </a:custGeom>
          <a:solidFill>
            <a:srgbClr val="231F20"/>
          </a:solidFill>
        </p:spPr>
        <p:txBody>
          <a:bodyPr wrap="square" lIns="0" tIns="0" rIns="0" bIns="0" rtlCol="0"/>
          <a:lstStyle/>
          <a:p>
            <a:endParaRPr/>
          </a:p>
        </p:txBody>
      </p:sp>
      <p:sp>
        <p:nvSpPr>
          <p:cNvPr id="1753" name="object 1753"/>
          <p:cNvSpPr/>
          <p:nvPr/>
        </p:nvSpPr>
        <p:spPr>
          <a:xfrm>
            <a:off x="5014424" y="3510848"/>
            <a:ext cx="63276" cy="981"/>
          </a:xfrm>
          <a:custGeom>
            <a:avLst/>
            <a:gdLst/>
            <a:ahLst/>
            <a:cxnLst/>
            <a:rect l="l" t="t" r="r" b="b"/>
            <a:pathLst>
              <a:path w="48895" h="1270">
                <a:moveTo>
                  <a:pt x="152" y="0"/>
                </a:moveTo>
                <a:lnTo>
                  <a:pt x="0" y="749"/>
                </a:lnTo>
                <a:lnTo>
                  <a:pt x="48463" y="749"/>
                </a:lnTo>
                <a:lnTo>
                  <a:pt x="48463" y="0"/>
                </a:lnTo>
                <a:lnTo>
                  <a:pt x="152" y="0"/>
                </a:lnTo>
                <a:close/>
              </a:path>
            </a:pathLst>
          </a:custGeom>
          <a:solidFill>
            <a:srgbClr val="231F20"/>
          </a:solidFill>
        </p:spPr>
        <p:txBody>
          <a:bodyPr wrap="square" lIns="0" tIns="0" rIns="0" bIns="0" rtlCol="0"/>
          <a:lstStyle/>
          <a:p>
            <a:endParaRPr/>
          </a:p>
        </p:txBody>
      </p:sp>
      <p:sp>
        <p:nvSpPr>
          <p:cNvPr id="1754" name="object 1754"/>
          <p:cNvSpPr/>
          <p:nvPr/>
        </p:nvSpPr>
        <p:spPr>
          <a:xfrm>
            <a:off x="5014523" y="3510563"/>
            <a:ext cx="63276" cy="981"/>
          </a:xfrm>
          <a:custGeom>
            <a:avLst/>
            <a:gdLst/>
            <a:ahLst/>
            <a:cxnLst/>
            <a:rect l="l" t="t" r="r" b="b"/>
            <a:pathLst>
              <a:path w="48895" h="1270">
                <a:moveTo>
                  <a:pt x="152" y="0"/>
                </a:moveTo>
                <a:lnTo>
                  <a:pt x="0" y="749"/>
                </a:lnTo>
                <a:lnTo>
                  <a:pt x="48387" y="749"/>
                </a:lnTo>
                <a:lnTo>
                  <a:pt x="48387" y="0"/>
                </a:lnTo>
                <a:lnTo>
                  <a:pt x="152" y="0"/>
                </a:lnTo>
                <a:close/>
              </a:path>
            </a:pathLst>
          </a:custGeom>
          <a:solidFill>
            <a:srgbClr val="231F20"/>
          </a:solidFill>
        </p:spPr>
        <p:txBody>
          <a:bodyPr wrap="square" lIns="0" tIns="0" rIns="0" bIns="0" rtlCol="0"/>
          <a:lstStyle/>
          <a:p>
            <a:endParaRPr/>
          </a:p>
        </p:txBody>
      </p:sp>
      <p:sp>
        <p:nvSpPr>
          <p:cNvPr id="1755" name="object 1755"/>
          <p:cNvSpPr/>
          <p:nvPr/>
        </p:nvSpPr>
        <p:spPr>
          <a:xfrm>
            <a:off x="5014622" y="3510269"/>
            <a:ext cx="63276" cy="981"/>
          </a:xfrm>
          <a:custGeom>
            <a:avLst/>
            <a:gdLst/>
            <a:ahLst/>
            <a:cxnLst/>
            <a:rect l="l" t="t" r="r" b="b"/>
            <a:pathLst>
              <a:path w="48895" h="1270">
                <a:moveTo>
                  <a:pt x="139" y="0"/>
                </a:moveTo>
                <a:lnTo>
                  <a:pt x="0" y="749"/>
                </a:lnTo>
                <a:lnTo>
                  <a:pt x="48310" y="749"/>
                </a:lnTo>
                <a:lnTo>
                  <a:pt x="48310" y="0"/>
                </a:lnTo>
                <a:lnTo>
                  <a:pt x="139" y="0"/>
                </a:lnTo>
                <a:close/>
              </a:path>
            </a:pathLst>
          </a:custGeom>
          <a:solidFill>
            <a:srgbClr val="231F20"/>
          </a:solidFill>
        </p:spPr>
        <p:txBody>
          <a:bodyPr wrap="square" lIns="0" tIns="0" rIns="0" bIns="0" rtlCol="0"/>
          <a:lstStyle/>
          <a:p>
            <a:endParaRPr/>
          </a:p>
        </p:txBody>
      </p:sp>
      <p:sp>
        <p:nvSpPr>
          <p:cNvPr id="1756" name="object 1756"/>
          <p:cNvSpPr/>
          <p:nvPr/>
        </p:nvSpPr>
        <p:spPr>
          <a:xfrm>
            <a:off x="5014720" y="3509984"/>
            <a:ext cx="62454" cy="981"/>
          </a:xfrm>
          <a:custGeom>
            <a:avLst/>
            <a:gdLst/>
            <a:ahLst/>
            <a:cxnLst/>
            <a:rect l="l" t="t" r="r" b="b"/>
            <a:pathLst>
              <a:path w="48260" h="1270">
                <a:moveTo>
                  <a:pt x="152" y="0"/>
                </a:moveTo>
                <a:lnTo>
                  <a:pt x="0" y="749"/>
                </a:lnTo>
                <a:lnTo>
                  <a:pt x="48234" y="749"/>
                </a:lnTo>
                <a:lnTo>
                  <a:pt x="48234" y="0"/>
                </a:lnTo>
                <a:lnTo>
                  <a:pt x="152" y="0"/>
                </a:lnTo>
                <a:close/>
              </a:path>
            </a:pathLst>
          </a:custGeom>
          <a:solidFill>
            <a:srgbClr val="231F20"/>
          </a:solidFill>
        </p:spPr>
        <p:txBody>
          <a:bodyPr wrap="square" lIns="0" tIns="0" rIns="0" bIns="0" rtlCol="0"/>
          <a:lstStyle/>
          <a:p>
            <a:endParaRPr/>
          </a:p>
        </p:txBody>
      </p:sp>
      <p:sp>
        <p:nvSpPr>
          <p:cNvPr id="1757" name="object 1757"/>
          <p:cNvSpPr/>
          <p:nvPr/>
        </p:nvSpPr>
        <p:spPr>
          <a:xfrm>
            <a:off x="5014819" y="3509690"/>
            <a:ext cx="62454" cy="981"/>
          </a:xfrm>
          <a:custGeom>
            <a:avLst/>
            <a:gdLst/>
            <a:ahLst/>
            <a:cxnLst/>
            <a:rect l="l" t="t" r="r" b="b"/>
            <a:pathLst>
              <a:path w="48260" h="1270">
                <a:moveTo>
                  <a:pt x="139" y="0"/>
                </a:moveTo>
                <a:lnTo>
                  <a:pt x="0" y="749"/>
                </a:lnTo>
                <a:lnTo>
                  <a:pt x="48158" y="749"/>
                </a:lnTo>
                <a:lnTo>
                  <a:pt x="48158" y="0"/>
                </a:lnTo>
                <a:lnTo>
                  <a:pt x="139" y="0"/>
                </a:lnTo>
                <a:close/>
              </a:path>
            </a:pathLst>
          </a:custGeom>
          <a:solidFill>
            <a:srgbClr val="231F20"/>
          </a:solidFill>
        </p:spPr>
        <p:txBody>
          <a:bodyPr wrap="square" lIns="0" tIns="0" rIns="0" bIns="0" rtlCol="0"/>
          <a:lstStyle/>
          <a:p>
            <a:endParaRPr/>
          </a:p>
        </p:txBody>
      </p:sp>
      <p:sp>
        <p:nvSpPr>
          <p:cNvPr id="1758" name="object 1758"/>
          <p:cNvSpPr/>
          <p:nvPr/>
        </p:nvSpPr>
        <p:spPr>
          <a:xfrm>
            <a:off x="5014901" y="3509405"/>
            <a:ext cx="62454" cy="981"/>
          </a:xfrm>
          <a:custGeom>
            <a:avLst/>
            <a:gdLst/>
            <a:ahLst/>
            <a:cxnLst/>
            <a:rect l="l" t="t" r="r" b="b"/>
            <a:pathLst>
              <a:path w="48260" h="1270">
                <a:moveTo>
                  <a:pt x="152" y="0"/>
                </a:moveTo>
                <a:lnTo>
                  <a:pt x="0" y="749"/>
                </a:lnTo>
                <a:lnTo>
                  <a:pt x="48094" y="749"/>
                </a:lnTo>
                <a:lnTo>
                  <a:pt x="48094" y="0"/>
                </a:lnTo>
                <a:lnTo>
                  <a:pt x="152" y="0"/>
                </a:lnTo>
                <a:close/>
              </a:path>
            </a:pathLst>
          </a:custGeom>
          <a:solidFill>
            <a:srgbClr val="231F20"/>
          </a:solidFill>
        </p:spPr>
        <p:txBody>
          <a:bodyPr wrap="square" lIns="0" tIns="0" rIns="0" bIns="0" rtlCol="0"/>
          <a:lstStyle/>
          <a:p>
            <a:endParaRPr/>
          </a:p>
        </p:txBody>
      </p:sp>
      <p:sp>
        <p:nvSpPr>
          <p:cNvPr id="1759" name="object 1759"/>
          <p:cNvSpPr/>
          <p:nvPr/>
        </p:nvSpPr>
        <p:spPr>
          <a:xfrm>
            <a:off x="5015015" y="3509111"/>
            <a:ext cx="62454" cy="981"/>
          </a:xfrm>
          <a:custGeom>
            <a:avLst/>
            <a:gdLst/>
            <a:ahLst/>
            <a:cxnLst/>
            <a:rect l="l" t="t" r="r" b="b"/>
            <a:pathLst>
              <a:path w="48260" h="1270">
                <a:moveTo>
                  <a:pt x="139" y="0"/>
                </a:moveTo>
                <a:lnTo>
                  <a:pt x="0" y="749"/>
                </a:lnTo>
                <a:lnTo>
                  <a:pt x="48006" y="749"/>
                </a:lnTo>
                <a:lnTo>
                  <a:pt x="48006" y="0"/>
                </a:lnTo>
                <a:lnTo>
                  <a:pt x="139" y="0"/>
                </a:lnTo>
                <a:close/>
              </a:path>
            </a:pathLst>
          </a:custGeom>
          <a:solidFill>
            <a:srgbClr val="231F20"/>
          </a:solidFill>
        </p:spPr>
        <p:txBody>
          <a:bodyPr wrap="square" lIns="0" tIns="0" rIns="0" bIns="0" rtlCol="0"/>
          <a:lstStyle/>
          <a:p>
            <a:endParaRPr/>
          </a:p>
        </p:txBody>
      </p:sp>
      <p:sp>
        <p:nvSpPr>
          <p:cNvPr id="1760" name="object 1760"/>
          <p:cNvSpPr/>
          <p:nvPr/>
        </p:nvSpPr>
        <p:spPr>
          <a:xfrm>
            <a:off x="5015098" y="3508826"/>
            <a:ext cx="62454" cy="981"/>
          </a:xfrm>
          <a:custGeom>
            <a:avLst/>
            <a:gdLst/>
            <a:ahLst/>
            <a:cxnLst/>
            <a:rect l="l" t="t" r="r" b="b"/>
            <a:pathLst>
              <a:path w="48260" h="1270">
                <a:moveTo>
                  <a:pt x="152" y="0"/>
                </a:moveTo>
                <a:lnTo>
                  <a:pt x="0" y="749"/>
                </a:lnTo>
                <a:lnTo>
                  <a:pt x="47942" y="749"/>
                </a:lnTo>
                <a:lnTo>
                  <a:pt x="47942" y="0"/>
                </a:lnTo>
                <a:lnTo>
                  <a:pt x="152" y="0"/>
                </a:lnTo>
                <a:close/>
              </a:path>
            </a:pathLst>
          </a:custGeom>
          <a:solidFill>
            <a:srgbClr val="231F20"/>
          </a:solidFill>
        </p:spPr>
        <p:txBody>
          <a:bodyPr wrap="square" lIns="0" tIns="0" rIns="0" bIns="0" rtlCol="0"/>
          <a:lstStyle/>
          <a:p>
            <a:endParaRPr/>
          </a:p>
        </p:txBody>
      </p:sp>
      <p:sp>
        <p:nvSpPr>
          <p:cNvPr id="1761" name="object 1761"/>
          <p:cNvSpPr/>
          <p:nvPr/>
        </p:nvSpPr>
        <p:spPr>
          <a:xfrm>
            <a:off x="5015196" y="3508532"/>
            <a:ext cx="62454" cy="981"/>
          </a:xfrm>
          <a:custGeom>
            <a:avLst/>
            <a:gdLst/>
            <a:ahLst/>
            <a:cxnLst/>
            <a:rect l="l" t="t" r="r" b="b"/>
            <a:pathLst>
              <a:path w="48260" h="1270">
                <a:moveTo>
                  <a:pt x="139" y="0"/>
                </a:moveTo>
                <a:lnTo>
                  <a:pt x="0" y="749"/>
                </a:lnTo>
                <a:lnTo>
                  <a:pt x="47866" y="749"/>
                </a:lnTo>
                <a:lnTo>
                  <a:pt x="47866" y="0"/>
                </a:lnTo>
                <a:lnTo>
                  <a:pt x="139" y="0"/>
                </a:lnTo>
                <a:close/>
              </a:path>
            </a:pathLst>
          </a:custGeom>
          <a:solidFill>
            <a:srgbClr val="231F20"/>
          </a:solidFill>
        </p:spPr>
        <p:txBody>
          <a:bodyPr wrap="square" lIns="0" tIns="0" rIns="0" bIns="0" rtlCol="0"/>
          <a:lstStyle/>
          <a:p>
            <a:endParaRPr/>
          </a:p>
        </p:txBody>
      </p:sp>
      <p:sp>
        <p:nvSpPr>
          <p:cNvPr id="1762" name="object 1762"/>
          <p:cNvSpPr/>
          <p:nvPr/>
        </p:nvSpPr>
        <p:spPr>
          <a:xfrm>
            <a:off x="5015295" y="3508247"/>
            <a:ext cx="62454" cy="981"/>
          </a:xfrm>
          <a:custGeom>
            <a:avLst/>
            <a:gdLst/>
            <a:ahLst/>
            <a:cxnLst/>
            <a:rect l="l" t="t" r="r" b="b"/>
            <a:pathLst>
              <a:path w="48260" h="1270">
                <a:moveTo>
                  <a:pt x="152" y="0"/>
                </a:moveTo>
                <a:lnTo>
                  <a:pt x="0" y="749"/>
                </a:lnTo>
                <a:lnTo>
                  <a:pt x="47790" y="749"/>
                </a:lnTo>
                <a:lnTo>
                  <a:pt x="47790" y="0"/>
                </a:lnTo>
                <a:lnTo>
                  <a:pt x="152" y="0"/>
                </a:lnTo>
                <a:close/>
              </a:path>
            </a:pathLst>
          </a:custGeom>
          <a:solidFill>
            <a:srgbClr val="231F20"/>
          </a:solidFill>
        </p:spPr>
        <p:txBody>
          <a:bodyPr wrap="square" lIns="0" tIns="0" rIns="0" bIns="0" rtlCol="0"/>
          <a:lstStyle/>
          <a:p>
            <a:endParaRPr/>
          </a:p>
        </p:txBody>
      </p:sp>
      <p:sp>
        <p:nvSpPr>
          <p:cNvPr id="1763" name="object 1763"/>
          <p:cNvSpPr/>
          <p:nvPr/>
        </p:nvSpPr>
        <p:spPr>
          <a:xfrm>
            <a:off x="5015394" y="3507963"/>
            <a:ext cx="62454" cy="981"/>
          </a:xfrm>
          <a:custGeom>
            <a:avLst/>
            <a:gdLst/>
            <a:ahLst/>
            <a:cxnLst/>
            <a:rect l="l" t="t" r="r" b="b"/>
            <a:pathLst>
              <a:path w="48260" h="1270">
                <a:moveTo>
                  <a:pt x="139" y="0"/>
                </a:moveTo>
                <a:lnTo>
                  <a:pt x="0" y="749"/>
                </a:lnTo>
                <a:lnTo>
                  <a:pt x="47713" y="749"/>
                </a:lnTo>
                <a:lnTo>
                  <a:pt x="47713" y="0"/>
                </a:lnTo>
                <a:lnTo>
                  <a:pt x="139" y="0"/>
                </a:lnTo>
                <a:close/>
              </a:path>
            </a:pathLst>
          </a:custGeom>
          <a:solidFill>
            <a:srgbClr val="231F20"/>
          </a:solidFill>
        </p:spPr>
        <p:txBody>
          <a:bodyPr wrap="square" lIns="0" tIns="0" rIns="0" bIns="0" rtlCol="0"/>
          <a:lstStyle/>
          <a:p>
            <a:endParaRPr/>
          </a:p>
        </p:txBody>
      </p:sp>
      <p:sp>
        <p:nvSpPr>
          <p:cNvPr id="1764" name="object 1764"/>
          <p:cNvSpPr/>
          <p:nvPr/>
        </p:nvSpPr>
        <p:spPr>
          <a:xfrm>
            <a:off x="5015476" y="3507678"/>
            <a:ext cx="62454" cy="981"/>
          </a:xfrm>
          <a:custGeom>
            <a:avLst/>
            <a:gdLst/>
            <a:ahLst/>
            <a:cxnLst/>
            <a:rect l="l" t="t" r="r" b="b"/>
            <a:pathLst>
              <a:path w="48260" h="1270">
                <a:moveTo>
                  <a:pt x="152" y="0"/>
                </a:moveTo>
                <a:lnTo>
                  <a:pt x="0" y="749"/>
                </a:lnTo>
                <a:lnTo>
                  <a:pt x="47650" y="749"/>
                </a:lnTo>
                <a:lnTo>
                  <a:pt x="47650" y="0"/>
                </a:lnTo>
                <a:lnTo>
                  <a:pt x="152" y="0"/>
                </a:lnTo>
                <a:close/>
              </a:path>
            </a:pathLst>
          </a:custGeom>
          <a:solidFill>
            <a:srgbClr val="231F20"/>
          </a:solidFill>
        </p:spPr>
        <p:txBody>
          <a:bodyPr wrap="square" lIns="0" tIns="0" rIns="0" bIns="0" rtlCol="0"/>
          <a:lstStyle/>
          <a:p>
            <a:endParaRPr/>
          </a:p>
        </p:txBody>
      </p:sp>
      <p:sp>
        <p:nvSpPr>
          <p:cNvPr id="1765" name="object 1765"/>
          <p:cNvSpPr/>
          <p:nvPr/>
        </p:nvSpPr>
        <p:spPr>
          <a:xfrm>
            <a:off x="5015592" y="3507384"/>
            <a:ext cx="61632" cy="981"/>
          </a:xfrm>
          <a:custGeom>
            <a:avLst/>
            <a:gdLst/>
            <a:ahLst/>
            <a:cxnLst/>
            <a:rect l="l" t="t" r="r" b="b"/>
            <a:pathLst>
              <a:path w="47625" h="1270">
                <a:moveTo>
                  <a:pt x="152" y="0"/>
                </a:moveTo>
                <a:lnTo>
                  <a:pt x="0" y="749"/>
                </a:lnTo>
                <a:lnTo>
                  <a:pt x="47561" y="749"/>
                </a:lnTo>
                <a:lnTo>
                  <a:pt x="47561" y="0"/>
                </a:lnTo>
                <a:lnTo>
                  <a:pt x="152" y="0"/>
                </a:lnTo>
                <a:close/>
              </a:path>
            </a:pathLst>
          </a:custGeom>
          <a:solidFill>
            <a:srgbClr val="231F20"/>
          </a:solidFill>
        </p:spPr>
        <p:txBody>
          <a:bodyPr wrap="square" lIns="0" tIns="0" rIns="0" bIns="0" rtlCol="0"/>
          <a:lstStyle/>
          <a:p>
            <a:endParaRPr/>
          </a:p>
        </p:txBody>
      </p:sp>
      <p:sp>
        <p:nvSpPr>
          <p:cNvPr id="1766" name="object 1766"/>
          <p:cNvSpPr/>
          <p:nvPr/>
        </p:nvSpPr>
        <p:spPr>
          <a:xfrm>
            <a:off x="5015673" y="3507099"/>
            <a:ext cx="61632" cy="981"/>
          </a:xfrm>
          <a:custGeom>
            <a:avLst/>
            <a:gdLst/>
            <a:ahLst/>
            <a:cxnLst/>
            <a:rect l="l" t="t" r="r" b="b"/>
            <a:pathLst>
              <a:path w="47625" h="1270">
                <a:moveTo>
                  <a:pt x="152" y="0"/>
                </a:moveTo>
                <a:lnTo>
                  <a:pt x="0" y="749"/>
                </a:lnTo>
                <a:lnTo>
                  <a:pt x="47498" y="749"/>
                </a:lnTo>
                <a:lnTo>
                  <a:pt x="47498" y="0"/>
                </a:lnTo>
                <a:lnTo>
                  <a:pt x="152" y="0"/>
                </a:lnTo>
                <a:close/>
              </a:path>
            </a:pathLst>
          </a:custGeom>
          <a:solidFill>
            <a:srgbClr val="231F20"/>
          </a:solidFill>
        </p:spPr>
        <p:txBody>
          <a:bodyPr wrap="square" lIns="0" tIns="0" rIns="0" bIns="0" rtlCol="0"/>
          <a:lstStyle/>
          <a:p>
            <a:endParaRPr/>
          </a:p>
        </p:txBody>
      </p:sp>
      <p:sp>
        <p:nvSpPr>
          <p:cNvPr id="1767" name="object 1767"/>
          <p:cNvSpPr/>
          <p:nvPr/>
        </p:nvSpPr>
        <p:spPr>
          <a:xfrm>
            <a:off x="5015773" y="3506804"/>
            <a:ext cx="61632" cy="981"/>
          </a:xfrm>
          <a:custGeom>
            <a:avLst/>
            <a:gdLst/>
            <a:ahLst/>
            <a:cxnLst/>
            <a:rect l="l" t="t" r="r" b="b"/>
            <a:pathLst>
              <a:path w="47625" h="1270">
                <a:moveTo>
                  <a:pt x="152" y="0"/>
                </a:moveTo>
                <a:lnTo>
                  <a:pt x="0" y="749"/>
                </a:lnTo>
                <a:lnTo>
                  <a:pt x="47409" y="749"/>
                </a:lnTo>
                <a:lnTo>
                  <a:pt x="47409" y="0"/>
                </a:lnTo>
                <a:lnTo>
                  <a:pt x="152" y="0"/>
                </a:lnTo>
                <a:close/>
              </a:path>
            </a:pathLst>
          </a:custGeom>
          <a:solidFill>
            <a:srgbClr val="231F20"/>
          </a:solidFill>
        </p:spPr>
        <p:txBody>
          <a:bodyPr wrap="square" lIns="0" tIns="0" rIns="0" bIns="0" rtlCol="0"/>
          <a:lstStyle/>
          <a:p>
            <a:endParaRPr/>
          </a:p>
        </p:txBody>
      </p:sp>
      <p:sp>
        <p:nvSpPr>
          <p:cNvPr id="1768" name="object 1768"/>
          <p:cNvSpPr/>
          <p:nvPr/>
        </p:nvSpPr>
        <p:spPr>
          <a:xfrm>
            <a:off x="5015871" y="3506520"/>
            <a:ext cx="61632" cy="981"/>
          </a:xfrm>
          <a:custGeom>
            <a:avLst/>
            <a:gdLst/>
            <a:ahLst/>
            <a:cxnLst/>
            <a:rect l="l" t="t" r="r" b="b"/>
            <a:pathLst>
              <a:path w="47625" h="1270">
                <a:moveTo>
                  <a:pt x="152" y="0"/>
                </a:moveTo>
                <a:lnTo>
                  <a:pt x="0" y="749"/>
                </a:lnTo>
                <a:lnTo>
                  <a:pt x="47345" y="749"/>
                </a:lnTo>
                <a:lnTo>
                  <a:pt x="47345" y="0"/>
                </a:lnTo>
                <a:lnTo>
                  <a:pt x="152" y="0"/>
                </a:lnTo>
                <a:close/>
              </a:path>
            </a:pathLst>
          </a:custGeom>
          <a:solidFill>
            <a:srgbClr val="231F20"/>
          </a:solidFill>
        </p:spPr>
        <p:txBody>
          <a:bodyPr wrap="square" lIns="0" tIns="0" rIns="0" bIns="0" rtlCol="0"/>
          <a:lstStyle/>
          <a:p>
            <a:endParaRPr/>
          </a:p>
        </p:txBody>
      </p:sp>
      <p:sp>
        <p:nvSpPr>
          <p:cNvPr id="1769" name="object 1769"/>
          <p:cNvSpPr/>
          <p:nvPr/>
        </p:nvSpPr>
        <p:spPr>
          <a:xfrm>
            <a:off x="5015970" y="3506225"/>
            <a:ext cx="61632" cy="981"/>
          </a:xfrm>
          <a:custGeom>
            <a:avLst/>
            <a:gdLst/>
            <a:ahLst/>
            <a:cxnLst/>
            <a:rect l="l" t="t" r="r" b="b"/>
            <a:pathLst>
              <a:path w="47625" h="1270">
                <a:moveTo>
                  <a:pt x="152" y="0"/>
                </a:moveTo>
                <a:lnTo>
                  <a:pt x="0" y="749"/>
                </a:lnTo>
                <a:lnTo>
                  <a:pt x="47269" y="749"/>
                </a:lnTo>
                <a:lnTo>
                  <a:pt x="47269" y="0"/>
                </a:lnTo>
                <a:lnTo>
                  <a:pt x="152" y="0"/>
                </a:lnTo>
                <a:close/>
              </a:path>
            </a:pathLst>
          </a:custGeom>
          <a:solidFill>
            <a:srgbClr val="231F20"/>
          </a:solidFill>
        </p:spPr>
        <p:txBody>
          <a:bodyPr wrap="square" lIns="0" tIns="0" rIns="0" bIns="0" rtlCol="0"/>
          <a:lstStyle/>
          <a:p>
            <a:endParaRPr/>
          </a:p>
        </p:txBody>
      </p:sp>
      <p:sp>
        <p:nvSpPr>
          <p:cNvPr id="1770" name="object 1770"/>
          <p:cNvSpPr/>
          <p:nvPr/>
        </p:nvSpPr>
        <p:spPr>
          <a:xfrm>
            <a:off x="5016053" y="3505941"/>
            <a:ext cx="61632" cy="981"/>
          </a:xfrm>
          <a:custGeom>
            <a:avLst/>
            <a:gdLst/>
            <a:ahLst/>
            <a:cxnLst/>
            <a:rect l="l" t="t" r="r" b="b"/>
            <a:pathLst>
              <a:path w="47625" h="1270">
                <a:moveTo>
                  <a:pt x="152" y="0"/>
                </a:moveTo>
                <a:lnTo>
                  <a:pt x="0" y="736"/>
                </a:lnTo>
                <a:lnTo>
                  <a:pt x="47193" y="736"/>
                </a:lnTo>
                <a:lnTo>
                  <a:pt x="47193" y="0"/>
                </a:lnTo>
                <a:lnTo>
                  <a:pt x="152" y="0"/>
                </a:lnTo>
                <a:close/>
              </a:path>
            </a:pathLst>
          </a:custGeom>
          <a:solidFill>
            <a:srgbClr val="231F20"/>
          </a:solidFill>
        </p:spPr>
        <p:txBody>
          <a:bodyPr wrap="square" lIns="0" tIns="0" rIns="0" bIns="0" rtlCol="0"/>
          <a:lstStyle/>
          <a:p>
            <a:endParaRPr/>
          </a:p>
        </p:txBody>
      </p:sp>
      <p:sp>
        <p:nvSpPr>
          <p:cNvPr id="1771" name="object 1771"/>
          <p:cNvSpPr/>
          <p:nvPr/>
        </p:nvSpPr>
        <p:spPr>
          <a:xfrm>
            <a:off x="5016166" y="3505656"/>
            <a:ext cx="61632" cy="981"/>
          </a:xfrm>
          <a:custGeom>
            <a:avLst/>
            <a:gdLst/>
            <a:ahLst/>
            <a:cxnLst/>
            <a:rect l="l" t="t" r="r" b="b"/>
            <a:pathLst>
              <a:path w="47625" h="1270">
                <a:moveTo>
                  <a:pt x="152" y="0"/>
                </a:moveTo>
                <a:lnTo>
                  <a:pt x="0" y="749"/>
                </a:lnTo>
                <a:lnTo>
                  <a:pt x="47117" y="749"/>
                </a:lnTo>
                <a:lnTo>
                  <a:pt x="47117" y="0"/>
                </a:lnTo>
                <a:lnTo>
                  <a:pt x="152" y="0"/>
                </a:lnTo>
                <a:close/>
              </a:path>
            </a:pathLst>
          </a:custGeom>
          <a:solidFill>
            <a:srgbClr val="231F20"/>
          </a:solidFill>
        </p:spPr>
        <p:txBody>
          <a:bodyPr wrap="square" lIns="0" tIns="0" rIns="0" bIns="0" rtlCol="0"/>
          <a:lstStyle/>
          <a:p>
            <a:endParaRPr/>
          </a:p>
        </p:txBody>
      </p:sp>
      <p:sp>
        <p:nvSpPr>
          <p:cNvPr id="1772" name="object 1772"/>
          <p:cNvSpPr/>
          <p:nvPr/>
        </p:nvSpPr>
        <p:spPr>
          <a:xfrm>
            <a:off x="5016249" y="3505362"/>
            <a:ext cx="61632" cy="981"/>
          </a:xfrm>
          <a:custGeom>
            <a:avLst/>
            <a:gdLst/>
            <a:ahLst/>
            <a:cxnLst/>
            <a:rect l="l" t="t" r="r" b="b"/>
            <a:pathLst>
              <a:path w="47625" h="1270">
                <a:moveTo>
                  <a:pt x="152" y="0"/>
                </a:moveTo>
                <a:lnTo>
                  <a:pt x="0" y="749"/>
                </a:lnTo>
                <a:lnTo>
                  <a:pt x="47053" y="749"/>
                </a:lnTo>
                <a:lnTo>
                  <a:pt x="47053" y="0"/>
                </a:lnTo>
                <a:lnTo>
                  <a:pt x="152" y="0"/>
                </a:lnTo>
                <a:close/>
              </a:path>
            </a:pathLst>
          </a:custGeom>
          <a:solidFill>
            <a:srgbClr val="231F20"/>
          </a:solidFill>
        </p:spPr>
        <p:txBody>
          <a:bodyPr wrap="square" lIns="0" tIns="0" rIns="0" bIns="0" rtlCol="0"/>
          <a:lstStyle/>
          <a:p>
            <a:endParaRPr/>
          </a:p>
        </p:txBody>
      </p:sp>
      <p:sp>
        <p:nvSpPr>
          <p:cNvPr id="1773" name="object 1773"/>
          <p:cNvSpPr/>
          <p:nvPr/>
        </p:nvSpPr>
        <p:spPr>
          <a:xfrm>
            <a:off x="5016347" y="3505068"/>
            <a:ext cx="60811" cy="981"/>
          </a:xfrm>
          <a:custGeom>
            <a:avLst/>
            <a:gdLst/>
            <a:ahLst/>
            <a:cxnLst/>
            <a:rect l="l" t="t" r="r" b="b"/>
            <a:pathLst>
              <a:path w="46989" h="1270">
                <a:moveTo>
                  <a:pt x="152" y="0"/>
                </a:moveTo>
                <a:lnTo>
                  <a:pt x="0" y="749"/>
                </a:lnTo>
                <a:lnTo>
                  <a:pt x="46964" y="749"/>
                </a:lnTo>
                <a:lnTo>
                  <a:pt x="46964" y="0"/>
                </a:lnTo>
                <a:lnTo>
                  <a:pt x="152" y="0"/>
                </a:lnTo>
                <a:close/>
              </a:path>
            </a:pathLst>
          </a:custGeom>
          <a:solidFill>
            <a:srgbClr val="231F20"/>
          </a:solidFill>
        </p:spPr>
        <p:txBody>
          <a:bodyPr wrap="square" lIns="0" tIns="0" rIns="0" bIns="0" rtlCol="0"/>
          <a:lstStyle/>
          <a:p>
            <a:endParaRPr/>
          </a:p>
        </p:txBody>
      </p:sp>
      <p:sp>
        <p:nvSpPr>
          <p:cNvPr id="1774" name="object 1774"/>
          <p:cNvSpPr/>
          <p:nvPr/>
        </p:nvSpPr>
        <p:spPr>
          <a:xfrm>
            <a:off x="5016462" y="3504783"/>
            <a:ext cx="60811" cy="981"/>
          </a:xfrm>
          <a:custGeom>
            <a:avLst/>
            <a:gdLst/>
            <a:ahLst/>
            <a:cxnLst/>
            <a:rect l="l" t="t" r="r" b="b"/>
            <a:pathLst>
              <a:path w="46989" h="1270">
                <a:moveTo>
                  <a:pt x="139" y="0"/>
                </a:moveTo>
                <a:lnTo>
                  <a:pt x="0" y="749"/>
                </a:lnTo>
                <a:lnTo>
                  <a:pt x="46888" y="749"/>
                </a:lnTo>
                <a:lnTo>
                  <a:pt x="46888" y="0"/>
                </a:lnTo>
                <a:lnTo>
                  <a:pt x="139" y="0"/>
                </a:lnTo>
                <a:close/>
              </a:path>
            </a:pathLst>
          </a:custGeom>
          <a:solidFill>
            <a:srgbClr val="231F20"/>
          </a:solidFill>
        </p:spPr>
        <p:txBody>
          <a:bodyPr wrap="square" lIns="0" tIns="0" rIns="0" bIns="0" rtlCol="0"/>
          <a:lstStyle/>
          <a:p>
            <a:endParaRPr/>
          </a:p>
        </p:txBody>
      </p:sp>
      <p:sp>
        <p:nvSpPr>
          <p:cNvPr id="1775" name="object 1775"/>
          <p:cNvSpPr/>
          <p:nvPr/>
        </p:nvSpPr>
        <p:spPr>
          <a:xfrm>
            <a:off x="5016545" y="3504508"/>
            <a:ext cx="60811" cy="981"/>
          </a:xfrm>
          <a:custGeom>
            <a:avLst/>
            <a:gdLst/>
            <a:ahLst/>
            <a:cxnLst/>
            <a:rect l="l" t="t" r="r" b="b"/>
            <a:pathLst>
              <a:path w="46989" h="1270">
                <a:moveTo>
                  <a:pt x="152" y="0"/>
                </a:moveTo>
                <a:lnTo>
                  <a:pt x="0" y="749"/>
                </a:lnTo>
                <a:lnTo>
                  <a:pt x="46824" y="749"/>
                </a:lnTo>
                <a:lnTo>
                  <a:pt x="46824" y="0"/>
                </a:lnTo>
                <a:lnTo>
                  <a:pt x="152" y="0"/>
                </a:lnTo>
                <a:close/>
              </a:path>
            </a:pathLst>
          </a:custGeom>
          <a:solidFill>
            <a:srgbClr val="231F20"/>
          </a:solidFill>
        </p:spPr>
        <p:txBody>
          <a:bodyPr wrap="square" lIns="0" tIns="0" rIns="0" bIns="0" rtlCol="0"/>
          <a:lstStyle/>
          <a:p>
            <a:endParaRPr/>
          </a:p>
        </p:txBody>
      </p:sp>
      <p:sp>
        <p:nvSpPr>
          <p:cNvPr id="1776" name="object 1776"/>
          <p:cNvSpPr/>
          <p:nvPr/>
        </p:nvSpPr>
        <p:spPr>
          <a:xfrm>
            <a:off x="5016659" y="3504214"/>
            <a:ext cx="60811" cy="981"/>
          </a:xfrm>
          <a:custGeom>
            <a:avLst/>
            <a:gdLst/>
            <a:ahLst/>
            <a:cxnLst/>
            <a:rect l="l" t="t" r="r" b="b"/>
            <a:pathLst>
              <a:path w="46989" h="1270">
                <a:moveTo>
                  <a:pt x="139" y="0"/>
                </a:moveTo>
                <a:lnTo>
                  <a:pt x="0" y="749"/>
                </a:lnTo>
                <a:lnTo>
                  <a:pt x="46748" y="749"/>
                </a:lnTo>
                <a:lnTo>
                  <a:pt x="46748" y="0"/>
                </a:lnTo>
                <a:lnTo>
                  <a:pt x="139" y="0"/>
                </a:lnTo>
                <a:close/>
              </a:path>
            </a:pathLst>
          </a:custGeom>
          <a:solidFill>
            <a:srgbClr val="231F20"/>
          </a:solidFill>
        </p:spPr>
        <p:txBody>
          <a:bodyPr wrap="square" lIns="0" tIns="0" rIns="0" bIns="0" rtlCol="0"/>
          <a:lstStyle/>
          <a:p>
            <a:endParaRPr/>
          </a:p>
        </p:txBody>
      </p:sp>
      <p:sp>
        <p:nvSpPr>
          <p:cNvPr id="1777" name="object 1777"/>
          <p:cNvSpPr/>
          <p:nvPr/>
        </p:nvSpPr>
        <p:spPr>
          <a:xfrm>
            <a:off x="5016741" y="3503920"/>
            <a:ext cx="60811" cy="981"/>
          </a:xfrm>
          <a:custGeom>
            <a:avLst/>
            <a:gdLst/>
            <a:ahLst/>
            <a:cxnLst/>
            <a:rect l="l" t="t" r="r" b="b"/>
            <a:pathLst>
              <a:path w="46989" h="1270">
                <a:moveTo>
                  <a:pt x="152" y="0"/>
                </a:moveTo>
                <a:lnTo>
                  <a:pt x="0" y="749"/>
                </a:lnTo>
                <a:lnTo>
                  <a:pt x="46672" y="749"/>
                </a:lnTo>
                <a:lnTo>
                  <a:pt x="46672" y="0"/>
                </a:lnTo>
                <a:lnTo>
                  <a:pt x="152" y="0"/>
                </a:lnTo>
                <a:close/>
              </a:path>
            </a:pathLst>
          </a:custGeom>
          <a:solidFill>
            <a:srgbClr val="231F20"/>
          </a:solidFill>
        </p:spPr>
        <p:txBody>
          <a:bodyPr wrap="square" lIns="0" tIns="0" rIns="0" bIns="0" rtlCol="0"/>
          <a:lstStyle/>
          <a:p>
            <a:endParaRPr/>
          </a:p>
        </p:txBody>
      </p:sp>
      <p:sp>
        <p:nvSpPr>
          <p:cNvPr id="1778" name="object 1778"/>
          <p:cNvSpPr/>
          <p:nvPr/>
        </p:nvSpPr>
        <p:spPr>
          <a:xfrm>
            <a:off x="5016840" y="3503635"/>
            <a:ext cx="60811" cy="981"/>
          </a:xfrm>
          <a:custGeom>
            <a:avLst/>
            <a:gdLst/>
            <a:ahLst/>
            <a:cxnLst/>
            <a:rect l="l" t="t" r="r" b="b"/>
            <a:pathLst>
              <a:path w="46989" h="1270">
                <a:moveTo>
                  <a:pt x="139" y="0"/>
                </a:moveTo>
                <a:lnTo>
                  <a:pt x="0" y="749"/>
                </a:lnTo>
                <a:lnTo>
                  <a:pt x="46596" y="749"/>
                </a:lnTo>
                <a:lnTo>
                  <a:pt x="46596" y="0"/>
                </a:lnTo>
                <a:lnTo>
                  <a:pt x="139" y="0"/>
                </a:lnTo>
                <a:close/>
              </a:path>
            </a:pathLst>
          </a:custGeom>
          <a:solidFill>
            <a:srgbClr val="231F20"/>
          </a:solidFill>
        </p:spPr>
        <p:txBody>
          <a:bodyPr wrap="square" lIns="0" tIns="0" rIns="0" bIns="0" rtlCol="0"/>
          <a:lstStyle/>
          <a:p>
            <a:endParaRPr/>
          </a:p>
        </p:txBody>
      </p:sp>
      <p:sp>
        <p:nvSpPr>
          <p:cNvPr id="1779" name="object 1779"/>
          <p:cNvSpPr/>
          <p:nvPr/>
        </p:nvSpPr>
        <p:spPr>
          <a:xfrm>
            <a:off x="5016938" y="3503350"/>
            <a:ext cx="60811" cy="981"/>
          </a:xfrm>
          <a:custGeom>
            <a:avLst/>
            <a:gdLst/>
            <a:ahLst/>
            <a:cxnLst/>
            <a:rect l="l" t="t" r="r" b="b"/>
            <a:pathLst>
              <a:path w="46989" h="1270">
                <a:moveTo>
                  <a:pt x="152" y="0"/>
                </a:moveTo>
                <a:lnTo>
                  <a:pt x="0" y="749"/>
                </a:lnTo>
                <a:lnTo>
                  <a:pt x="46520" y="749"/>
                </a:lnTo>
                <a:lnTo>
                  <a:pt x="46520" y="0"/>
                </a:lnTo>
                <a:lnTo>
                  <a:pt x="152" y="0"/>
                </a:lnTo>
                <a:close/>
              </a:path>
            </a:pathLst>
          </a:custGeom>
          <a:solidFill>
            <a:srgbClr val="231F20"/>
          </a:solidFill>
        </p:spPr>
        <p:txBody>
          <a:bodyPr wrap="square" lIns="0" tIns="0" rIns="0" bIns="0" rtlCol="0"/>
          <a:lstStyle/>
          <a:p>
            <a:endParaRPr/>
          </a:p>
        </p:txBody>
      </p:sp>
      <p:sp>
        <p:nvSpPr>
          <p:cNvPr id="1780" name="object 1780"/>
          <p:cNvSpPr/>
          <p:nvPr/>
        </p:nvSpPr>
        <p:spPr>
          <a:xfrm>
            <a:off x="5017038" y="3503056"/>
            <a:ext cx="60811" cy="981"/>
          </a:xfrm>
          <a:custGeom>
            <a:avLst/>
            <a:gdLst/>
            <a:ahLst/>
            <a:cxnLst/>
            <a:rect l="l" t="t" r="r" b="b"/>
            <a:pathLst>
              <a:path w="46989" h="1270">
                <a:moveTo>
                  <a:pt x="152" y="0"/>
                </a:moveTo>
                <a:lnTo>
                  <a:pt x="0" y="749"/>
                </a:lnTo>
                <a:lnTo>
                  <a:pt x="46443" y="749"/>
                </a:lnTo>
                <a:lnTo>
                  <a:pt x="46443" y="0"/>
                </a:lnTo>
                <a:lnTo>
                  <a:pt x="152" y="0"/>
                </a:lnTo>
                <a:close/>
              </a:path>
            </a:pathLst>
          </a:custGeom>
          <a:solidFill>
            <a:srgbClr val="231F20"/>
          </a:solidFill>
        </p:spPr>
        <p:txBody>
          <a:bodyPr wrap="square" lIns="0" tIns="0" rIns="0" bIns="0" rtlCol="0"/>
          <a:lstStyle/>
          <a:p>
            <a:endParaRPr/>
          </a:p>
        </p:txBody>
      </p:sp>
      <p:sp>
        <p:nvSpPr>
          <p:cNvPr id="1781" name="object 1781"/>
          <p:cNvSpPr/>
          <p:nvPr/>
        </p:nvSpPr>
        <p:spPr>
          <a:xfrm>
            <a:off x="5017119" y="3502761"/>
            <a:ext cx="60811" cy="981"/>
          </a:xfrm>
          <a:custGeom>
            <a:avLst/>
            <a:gdLst/>
            <a:ahLst/>
            <a:cxnLst/>
            <a:rect l="l" t="t" r="r" b="b"/>
            <a:pathLst>
              <a:path w="46989" h="1270">
                <a:moveTo>
                  <a:pt x="152" y="0"/>
                </a:moveTo>
                <a:lnTo>
                  <a:pt x="0" y="749"/>
                </a:lnTo>
                <a:lnTo>
                  <a:pt x="46380" y="749"/>
                </a:lnTo>
                <a:lnTo>
                  <a:pt x="46380" y="0"/>
                </a:lnTo>
                <a:lnTo>
                  <a:pt x="152" y="0"/>
                </a:lnTo>
                <a:close/>
              </a:path>
            </a:pathLst>
          </a:custGeom>
          <a:solidFill>
            <a:srgbClr val="231F20"/>
          </a:solidFill>
        </p:spPr>
        <p:txBody>
          <a:bodyPr wrap="square" lIns="0" tIns="0" rIns="0" bIns="0" rtlCol="0"/>
          <a:lstStyle/>
          <a:p>
            <a:endParaRPr/>
          </a:p>
        </p:txBody>
      </p:sp>
      <p:sp>
        <p:nvSpPr>
          <p:cNvPr id="1782" name="object 1782"/>
          <p:cNvSpPr/>
          <p:nvPr/>
        </p:nvSpPr>
        <p:spPr>
          <a:xfrm>
            <a:off x="5017235" y="3502477"/>
            <a:ext cx="59989" cy="981"/>
          </a:xfrm>
          <a:custGeom>
            <a:avLst/>
            <a:gdLst/>
            <a:ahLst/>
            <a:cxnLst/>
            <a:rect l="l" t="t" r="r" b="b"/>
            <a:pathLst>
              <a:path w="46354" h="1270">
                <a:moveTo>
                  <a:pt x="152" y="0"/>
                </a:moveTo>
                <a:lnTo>
                  <a:pt x="0" y="749"/>
                </a:lnTo>
                <a:lnTo>
                  <a:pt x="46291" y="749"/>
                </a:lnTo>
                <a:lnTo>
                  <a:pt x="46291" y="0"/>
                </a:lnTo>
                <a:lnTo>
                  <a:pt x="152" y="0"/>
                </a:lnTo>
                <a:close/>
              </a:path>
            </a:pathLst>
          </a:custGeom>
          <a:solidFill>
            <a:srgbClr val="231F20"/>
          </a:solidFill>
        </p:spPr>
        <p:txBody>
          <a:bodyPr wrap="square" lIns="0" tIns="0" rIns="0" bIns="0" rtlCol="0"/>
          <a:lstStyle/>
          <a:p>
            <a:endParaRPr/>
          </a:p>
        </p:txBody>
      </p:sp>
      <p:sp>
        <p:nvSpPr>
          <p:cNvPr id="1783" name="object 1783"/>
          <p:cNvSpPr/>
          <p:nvPr/>
        </p:nvSpPr>
        <p:spPr>
          <a:xfrm>
            <a:off x="5017318" y="3502192"/>
            <a:ext cx="59989" cy="981"/>
          </a:xfrm>
          <a:custGeom>
            <a:avLst/>
            <a:gdLst/>
            <a:ahLst/>
            <a:cxnLst/>
            <a:rect l="l" t="t" r="r" b="b"/>
            <a:pathLst>
              <a:path w="46354" h="1270">
                <a:moveTo>
                  <a:pt x="152" y="0"/>
                </a:moveTo>
                <a:lnTo>
                  <a:pt x="0" y="749"/>
                </a:lnTo>
                <a:lnTo>
                  <a:pt x="46228" y="749"/>
                </a:lnTo>
                <a:lnTo>
                  <a:pt x="46228" y="0"/>
                </a:lnTo>
                <a:lnTo>
                  <a:pt x="152" y="0"/>
                </a:lnTo>
                <a:close/>
              </a:path>
            </a:pathLst>
          </a:custGeom>
          <a:solidFill>
            <a:srgbClr val="231F20"/>
          </a:solidFill>
        </p:spPr>
        <p:txBody>
          <a:bodyPr wrap="square" lIns="0" tIns="0" rIns="0" bIns="0" rtlCol="0"/>
          <a:lstStyle/>
          <a:p>
            <a:endParaRPr/>
          </a:p>
        </p:txBody>
      </p:sp>
      <p:sp>
        <p:nvSpPr>
          <p:cNvPr id="1784" name="object 1784"/>
          <p:cNvSpPr/>
          <p:nvPr/>
        </p:nvSpPr>
        <p:spPr>
          <a:xfrm>
            <a:off x="5017415" y="3501897"/>
            <a:ext cx="59989" cy="981"/>
          </a:xfrm>
          <a:custGeom>
            <a:avLst/>
            <a:gdLst/>
            <a:ahLst/>
            <a:cxnLst/>
            <a:rect l="l" t="t" r="r" b="b"/>
            <a:pathLst>
              <a:path w="46354" h="1270">
                <a:moveTo>
                  <a:pt x="152" y="0"/>
                </a:moveTo>
                <a:lnTo>
                  <a:pt x="0" y="736"/>
                </a:lnTo>
                <a:lnTo>
                  <a:pt x="46151" y="736"/>
                </a:lnTo>
                <a:lnTo>
                  <a:pt x="46151" y="0"/>
                </a:lnTo>
                <a:lnTo>
                  <a:pt x="152" y="0"/>
                </a:lnTo>
                <a:close/>
              </a:path>
            </a:pathLst>
          </a:custGeom>
          <a:solidFill>
            <a:srgbClr val="231F20"/>
          </a:solidFill>
        </p:spPr>
        <p:txBody>
          <a:bodyPr wrap="square" lIns="0" tIns="0" rIns="0" bIns="0" rtlCol="0"/>
          <a:lstStyle/>
          <a:p>
            <a:endParaRPr/>
          </a:p>
        </p:txBody>
      </p:sp>
      <p:sp>
        <p:nvSpPr>
          <p:cNvPr id="1785" name="object 1785"/>
          <p:cNvSpPr/>
          <p:nvPr/>
        </p:nvSpPr>
        <p:spPr>
          <a:xfrm>
            <a:off x="5017515" y="3501613"/>
            <a:ext cx="59989" cy="981"/>
          </a:xfrm>
          <a:custGeom>
            <a:avLst/>
            <a:gdLst/>
            <a:ahLst/>
            <a:cxnLst/>
            <a:rect l="l" t="t" r="r" b="b"/>
            <a:pathLst>
              <a:path w="46354" h="1270">
                <a:moveTo>
                  <a:pt x="152" y="0"/>
                </a:moveTo>
                <a:lnTo>
                  <a:pt x="0" y="749"/>
                </a:lnTo>
                <a:lnTo>
                  <a:pt x="46075" y="749"/>
                </a:lnTo>
                <a:lnTo>
                  <a:pt x="46075" y="0"/>
                </a:lnTo>
                <a:lnTo>
                  <a:pt x="152" y="0"/>
                </a:lnTo>
                <a:close/>
              </a:path>
            </a:pathLst>
          </a:custGeom>
          <a:solidFill>
            <a:srgbClr val="231F20"/>
          </a:solidFill>
        </p:spPr>
        <p:txBody>
          <a:bodyPr wrap="square" lIns="0" tIns="0" rIns="0" bIns="0" rtlCol="0"/>
          <a:lstStyle/>
          <a:p>
            <a:endParaRPr/>
          </a:p>
        </p:txBody>
      </p:sp>
      <p:sp>
        <p:nvSpPr>
          <p:cNvPr id="1786" name="object 1786"/>
          <p:cNvSpPr/>
          <p:nvPr/>
        </p:nvSpPr>
        <p:spPr>
          <a:xfrm>
            <a:off x="5017630" y="3501329"/>
            <a:ext cx="59989" cy="981"/>
          </a:xfrm>
          <a:custGeom>
            <a:avLst/>
            <a:gdLst/>
            <a:ahLst/>
            <a:cxnLst/>
            <a:rect l="l" t="t" r="r" b="b"/>
            <a:pathLst>
              <a:path w="46354" h="1270">
                <a:moveTo>
                  <a:pt x="45986" y="0"/>
                </a:moveTo>
                <a:lnTo>
                  <a:pt x="177" y="0"/>
                </a:lnTo>
                <a:lnTo>
                  <a:pt x="101" y="215"/>
                </a:lnTo>
                <a:lnTo>
                  <a:pt x="0" y="749"/>
                </a:lnTo>
                <a:lnTo>
                  <a:pt x="45986" y="749"/>
                </a:lnTo>
                <a:lnTo>
                  <a:pt x="45986" y="0"/>
                </a:lnTo>
                <a:close/>
              </a:path>
            </a:pathLst>
          </a:custGeom>
          <a:solidFill>
            <a:srgbClr val="231F20"/>
          </a:solidFill>
        </p:spPr>
        <p:txBody>
          <a:bodyPr wrap="square" lIns="0" tIns="0" rIns="0" bIns="0" rtlCol="0"/>
          <a:lstStyle/>
          <a:p>
            <a:endParaRPr/>
          </a:p>
        </p:txBody>
      </p:sp>
      <p:sp>
        <p:nvSpPr>
          <p:cNvPr id="1787" name="object 1787"/>
          <p:cNvSpPr/>
          <p:nvPr/>
        </p:nvSpPr>
        <p:spPr>
          <a:xfrm>
            <a:off x="5017695" y="3501034"/>
            <a:ext cx="59989" cy="981"/>
          </a:xfrm>
          <a:custGeom>
            <a:avLst/>
            <a:gdLst/>
            <a:ahLst/>
            <a:cxnLst/>
            <a:rect l="l" t="t" r="r" b="b"/>
            <a:pathLst>
              <a:path w="46354" h="1270">
                <a:moveTo>
                  <a:pt x="45923" y="0"/>
                </a:moveTo>
                <a:lnTo>
                  <a:pt x="253" y="0"/>
                </a:lnTo>
                <a:lnTo>
                  <a:pt x="38" y="584"/>
                </a:lnTo>
                <a:lnTo>
                  <a:pt x="0" y="749"/>
                </a:lnTo>
                <a:lnTo>
                  <a:pt x="45923" y="749"/>
                </a:lnTo>
                <a:lnTo>
                  <a:pt x="45923" y="0"/>
                </a:lnTo>
                <a:close/>
              </a:path>
            </a:pathLst>
          </a:custGeom>
          <a:solidFill>
            <a:srgbClr val="231F20"/>
          </a:solidFill>
        </p:spPr>
        <p:txBody>
          <a:bodyPr wrap="square" lIns="0" tIns="0" rIns="0" bIns="0" rtlCol="0"/>
          <a:lstStyle/>
          <a:p>
            <a:endParaRPr/>
          </a:p>
        </p:txBody>
      </p:sp>
      <p:sp>
        <p:nvSpPr>
          <p:cNvPr id="1788" name="object 1788"/>
          <p:cNvSpPr/>
          <p:nvPr/>
        </p:nvSpPr>
        <p:spPr>
          <a:xfrm>
            <a:off x="5017843" y="3500749"/>
            <a:ext cx="59989" cy="981"/>
          </a:xfrm>
          <a:custGeom>
            <a:avLst/>
            <a:gdLst/>
            <a:ahLst/>
            <a:cxnLst/>
            <a:rect l="l" t="t" r="r" b="b"/>
            <a:pathLst>
              <a:path w="46354" h="1270">
                <a:moveTo>
                  <a:pt x="279" y="0"/>
                </a:moveTo>
                <a:lnTo>
                  <a:pt x="0" y="749"/>
                </a:lnTo>
                <a:lnTo>
                  <a:pt x="45821" y="749"/>
                </a:lnTo>
                <a:lnTo>
                  <a:pt x="45821" y="0"/>
                </a:lnTo>
                <a:lnTo>
                  <a:pt x="279" y="0"/>
                </a:lnTo>
                <a:close/>
              </a:path>
            </a:pathLst>
          </a:custGeom>
          <a:solidFill>
            <a:srgbClr val="231F20"/>
          </a:solidFill>
        </p:spPr>
        <p:txBody>
          <a:bodyPr wrap="square" lIns="0" tIns="0" rIns="0" bIns="0" rtlCol="0"/>
          <a:lstStyle/>
          <a:p>
            <a:endParaRPr/>
          </a:p>
        </p:txBody>
      </p:sp>
      <p:sp>
        <p:nvSpPr>
          <p:cNvPr id="1789" name="object 1789"/>
          <p:cNvSpPr/>
          <p:nvPr/>
        </p:nvSpPr>
        <p:spPr>
          <a:xfrm>
            <a:off x="5018040" y="3500456"/>
            <a:ext cx="59167" cy="981"/>
          </a:xfrm>
          <a:custGeom>
            <a:avLst/>
            <a:gdLst/>
            <a:ahLst/>
            <a:cxnLst/>
            <a:rect l="l" t="t" r="r" b="b"/>
            <a:pathLst>
              <a:path w="45720" h="1270">
                <a:moveTo>
                  <a:pt x="279" y="0"/>
                </a:moveTo>
                <a:lnTo>
                  <a:pt x="0" y="749"/>
                </a:lnTo>
                <a:lnTo>
                  <a:pt x="45669" y="749"/>
                </a:lnTo>
                <a:lnTo>
                  <a:pt x="45669" y="0"/>
                </a:lnTo>
                <a:lnTo>
                  <a:pt x="279" y="0"/>
                </a:lnTo>
                <a:close/>
              </a:path>
            </a:pathLst>
          </a:custGeom>
          <a:solidFill>
            <a:srgbClr val="231F20"/>
          </a:solidFill>
        </p:spPr>
        <p:txBody>
          <a:bodyPr wrap="square" lIns="0" tIns="0" rIns="0" bIns="0" rtlCol="0"/>
          <a:lstStyle/>
          <a:p>
            <a:endParaRPr/>
          </a:p>
        </p:txBody>
      </p:sp>
      <p:sp>
        <p:nvSpPr>
          <p:cNvPr id="1790" name="object 1790"/>
          <p:cNvSpPr/>
          <p:nvPr/>
        </p:nvSpPr>
        <p:spPr>
          <a:xfrm>
            <a:off x="5018221" y="3500170"/>
            <a:ext cx="59167" cy="981"/>
          </a:xfrm>
          <a:custGeom>
            <a:avLst/>
            <a:gdLst/>
            <a:ahLst/>
            <a:cxnLst/>
            <a:rect l="l" t="t" r="r" b="b"/>
            <a:pathLst>
              <a:path w="45720" h="1270">
                <a:moveTo>
                  <a:pt x="279" y="0"/>
                </a:moveTo>
                <a:lnTo>
                  <a:pt x="0" y="749"/>
                </a:lnTo>
                <a:lnTo>
                  <a:pt x="45529" y="749"/>
                </a:lnTo>
                <a:lnTo>
                  <a:pt x="45529" y="0"/>
                </a:lnTo>
                <a:lnTo>
                  <a:pt x="279" y="0"/>
                </a:lnTo>
                <a:close/>
              </a:path>
            </a:pathLst>
          </a:custGeom>
          <a:solidFill>
            <a:srgbClr val="231F20"/>
          </a:solidFill>
        </p:spPr>
        <p:txBody>
          <a:bodyPr wrap="square" lIns="0" tIns="0" rIns="0" bIns="0" rtlCol="0"/>
          <a:lstStyle/>
          <a:p>
            <a:endParaRPr/>
          </a:p>
        </p:txBody>
      </p:sp>
      <p:sp>
        <p:nvSpPr>
          <p:cNvPr id="1791" name="object 1791"/>
          <p:cNvSpPr/>
          <p:nvPr/>
        </p:nvSpPr>
        <p:spPr>
          <a:xfrm>
            <a:off x="5018401" y="3499876"/>
            <a:ext cx="59167" cy="981"/>
          </a:xfrm>
          <a:custGeom>
            <a:avLst/>
            <a:gdLst/>
            <a:ahLst/>
            <a:cxnLst/>
            <a:rect l="l" t="t" r="r" b="b"/>
            <a:pathLst>
              <a:path w="45720" h="1270">
                <a:moveTo>
                  <a:pt x="279" y="0"/>
                </a:moveTo>
                <a:lnTo>
                  <a:pt x="0" y="749"/>
                </a:lnTo>
                <a:lnTo>
                  <a:pt x="45389" y="749"/>
                </a:lnTo>
                <a:lnTo>
                  <a:pt x="45389" y="0"/>
                </a:lnTo>
                <a:lnTo>
                  <a:pt x="279" y="0"/>
                </a:lnTo>
                <a:close/>
              </a:path>
            </a:pathLst>
          </a:custGeom>
          <a:solidFill>
            <a:srgbClr val="231F20"/>
          </a:solidFill>
        </p:spPr>
        <p:txBody>
          <a:bodyPr wrap="square" lIns="0" tIns="0" rIns="0" bIns="0" rtlCol="0"/>
          <a:lstStyle/>
          <a:p>
            <a:endParaRPr/>
          </a:p>
        </p:txBody>
      </p:sp>
      <p:sp>
        <p:nvSpPr>
          <p:cNvPr id="1792" name="object 1792"/>
          <p:cNvSpPr/>
          <p:nvPr/>
        </p:nvSpPr>
        <p:spPr>
          <a:xfrm>
            <a:off x="5018566" y="3499602"/>
            <a:ext cx="59167" cy="981"/>
          </a:xfrm>
          <a:custGeom>
            <a:avLst/>
            <a:gdLst/>
            <a:ahLst/>
            <a:cxnLst/>
            <a:rect l="l" t="t" r="r" b="b"/>
            <a:pathLst>
              <a:path w="45720" h="1270">
                <a:moveTo>
                  <a:pt x="279" y="0"/>
                </a:moveTo>
                <a:lnTo>
                  <a:pt x="0" y="749"/>
                </a:lnTo>
                <a:lnTo>
                  <a:pt x="45262" y="749"/>
                </a:lnTo>
                <a:lnTo>
                  <a:pt x="45262" y="0"/>
                </a:lnTo>
                <a:lnTo>
                  <a:pt x="279" y="0"/>
                </a:lnTo>
                <a:close/>
              </a:path>
            </a:pathLst>
          </a:custGeom>
          <a:solidFill>
            <a:srgbClr val="231F20"/>
          </a:solidFill>
        </p:spPr>
        <p:txBody>
          <a:bodyPr wrap="square" lIns="0" tIns="0" rIns="0" bIns="0" rtlCol="0"/>
          <a:lstStyle/>
          <a:p>
            <a:endParaRPr/>
          </a:p>
        </p:txBody>
      </p:sp>
      <p:sp>
        <p:nvSpPr>
          <p:cNvPr id="1793" name="object 1793"/>
          <p:cNvSpPr/>
          <p:nvPr/>
        </p:nvSpPr>
        <p:spPr>
          <a:xfrm>
            <a:off x="5018763" y="3499307"/>
            <a:ext cx="59167" cy="981"/>
          </a:xfrm>
          <a:custGeom>
            <a:avLst/>
            <a:gdLst/>
            <a:ahLst/>
            <a:cxnLst/>
            <a:rect l="l" t="t" r="r" b="b"/>
            <a:pathLst>
              <a:path w="45720" h="1270">
                <a:moveTo>
                  <a:pt x="279" y="0"/>
                </a:moveTo>
                <a:lnTo>
                  <a:pt x="0" y="749"/>
                </a:lnTo>
                <a:lnTo>
                  <a:pt x="45110" y="749"/>
                </a:lnTo>
                <a:lnTo>
                  <a:pt x="45110" y="0"/>
                </a:lnTo>
                <a:lnTo>
                  <a:pt x="279" y="0"/>
                </a:lnTo>
                <a:close/>
              </a:path>
            </a:pathLst>
          </a:custGeom>
          <a:solidFill>
            <a:srgbClr val="231F20"/>
          </a:solidFill>
        </p:spPr>
        <p:txBody>
          <a:bodyPr wrap="square" lIns="0" tIns="0" rIns="0" bIns="0" rtlCol="0"/>
          <a:lstStyle/>
          <a:p>
            <a:endParaRPr/>
          </a:p>
        </p:txBody>
      </p:sp>
      <p:sp>
        <p:nvSpPr>
          <p:cNvPr id="1794" name="object 1794"/>
          <p:cNvSpPr/>
          <p:nvPr/>
        </p:nvSpPr>
        <p:spPr>
          <a:xfrm>
            <a:off x="5018945" y="3499013"/>
            <a:ext cx="58345" cy="981"/>
          </a:xfrm>
          <a:custGeom>
            <a:avLst/>
            <a:gdLst/>
            <a:ahLst/>
            <a:cxnLst/>
            <a:rect l="l" t="t" r="r" b="b"/>
            <a:pathLst>
              <a:path w="45085" h="1270">
                <a:moveTo>
                  <a:pt x="279" y="0"/>
                </a:moveTo>
                <a:lnTo>
                  <a:pt x="0" y="749"/>
                </a:lnTo>
                <a:lnTo>
                  <a:pt x="44970" y="749"/>
                </a:lnTo>
                <a:lnTo>
                  <a:pt x="44970" y="0"/>
                </a:lnTo>
                <a:lnTo>
                  <a:pt x="279" y="0"/>
                </a:lnTo>
                <a:close/>
              </a:path>
            </a:pathLst>
          </a:custGeom>
          <a:solidFill>
            <a:srgbClr val="231F20"/>
          </a:solidFill>
        </p:spPr>
        <p:txBody>
          <a:bodyPr wrap="square" lIns="0" tIns="0" rIns="0" bIns="0" rtlCol="0"/>
          <a:lstStyle/>
          <a:p>
            <a:endParaRPr/>
          </a:p>
        </p:txBody>
      </p:sp>
      <p:sp>
        <p:nvSpPr>
          <p:cNvPr id="1795" name="object 1795"/>
          <p:cNvSpPr/>
          <p:nvPr/>
        </p:nvSpPr>
        <p:spPr>
          <a:xfrm>
            <a:off x="5019125" y="3498728"/>
            <a:ext cx="58345" cy="981"/>
          </a:xfrm>
          <a:custGeom>
            <a:avLst/>
            <a:gdLst/>
            <a:ahLst/>
            <a:cxnLst/>
            <a:rect l="l" t="t" r="r" b="b"/>
            <a:pathLst>
              <a:path w="45085" h="1270">
                <a:moveTo>
                  <a:pt x="279" y="0"/>
                </a:moveTo>
                <a:lnTo>
                  <a:pt x="0" y="749"/>
                </a:lnTo>
                <a:lnTo>
                  <a:pt x="44830" y="749"/>
                </a:lnTo>
                <a:lnTo>
                  <a:pt x="44830" y="0"/>
                </a:lnTo>
                <a:lnTo>
                  <a:pt x="279" y="0"/>
                </a:lnTo>
                <a:close/>
              </a:path>
            </a:pathLst>
          </a:custGeom>
          <a:solidFill>
            <a:srgbClr val="231F20"/>
          </a:solidFill>
        </p:spPr>
        <p:txBody>
          <a:bodyPr wrap="square" lIns="0" tIns="0" rIns="0" bIns="0" rtlCol="0"/>
          <a:lstStyle/>
          <a:p>
            <a:endParaRPr/>
          </a:p>
        </p:txBody>
      </p:sp>
      <p:sp>
        <p:nvSpPr>
          <p:cNvPr id="1796" name="object 1796"/>
          <p:cNvSpPr/>
          <p:nvPr/>
        </p:nvSpPr>
        <p:spPr>
          <a:xfrm>
            <a:off x="5019289" y="3498443"/>
            <a:ext cx="58345" cy="981"/>
          </a:xfrm>
          <a:custGeom>
            <a:avLst/>
            <a:gdLst/>
            <a:ahLst/>
            <a:cxnLst/>
            <a:rect l="l" t="t" r="r" b="b"/>
            <a:pathLst>
              <a:path w="45085" h="1270">
                <a:moveTo>
                  <a:pt x="279" y="0"/>
                </a:moveTo>
                <a:lnTo>
                  <a:pt x="0" y="749"/>
                </a:lnTo>
                <a:lnTo>
                  <a:pt x="44691" y="749"/>
                </a:lnTo>
                <a:lnTo>
                  <a:pt x="44691" y="0"/>
                </a:lnTo>
                <a:lnTo>
                  <a:pt x="279" y="0"/>
                </a:lnTo>
                <a:close/>
              </a:path>
            </a:pathLst>
          </a:custGeom>
          <a:solidFill>
            <a:srgbClr val="231F20"/>
          </a:solidFill>
        </p:spPr>
        <p:txBody>
          <a:bodyPr wrap="square" lIns="0" tIns="0" rIns="0" bIns="0" rtlCol="0"/>
          <a:lstStyle/>
          <a:p>
            <a:endParaRPr/>
          </a:p>
        </p:txBody>
      </p:sp>
      <p:sp>
        <p:nvSpPr>
          <p:cNvPr id="1797" name="object 1797"/>
          <p:cNvSpPr/>
          <p:nvPr/>
        </p:nvSpPr>
        <p:spPr>
          <a:xfrm>
            <a:off x="5019487" y="3498159"/>
            <a:ext cx="58345" cy="981"/>
          </a:xfrm>
          <a:custGeom>
            <a:avLst/>
            <a:gdLst/>
            <a:ahLst/>
            <a:cxnLst/>
            <a:rect l="l" t="t" r="r" b="b"/>
            <a:pathLst>
              <a:path w="45085" h="1270">
                <a:moveTo>
                  <a:pt x="279" y="0"/>
                </a:moveTo>
                <a:lnTo>
                  <a:pt x="0" y="749"/>
                </a:lnTo>
                <a:lnTo>
                  <a:pt x="44551" y="749"/>
                </a:lnTo>
                <a:lnTo>
                  <a:pt x="44551" y="0"/>
                </a:lnTo>
                <a:lnTo>
                  <a:pt x="279" y="0"/>
                </a:lnTo>
                <a:close/>
              </a:path>
            </a:pathLst>
          </a:custGeom>
          <a:solidFill>
            <a:srgbClr val="231F20"/>
          </a:solidFill>
        </p:spPr>
        <p:txBody>
          <a:bodyPr wrap="square" lIns="0" tIns="0" rIns="0" bIns="0" rtlCol="0"/>
          <a:lstStyle/>
          <a:p>
            <a:endParaRPr/>
          </a:p>
        </p:txBody>
      </p:sp>
      <p:sp>
        <p:nvSpPr>
          <p:cNvPr id="1798" name="object 1798"/>
          <p:cNvSpPr/>
          <p:nvPr/>
        </p:nvSpPr>
        <p:spPr>
          <a:xfrm>
            <a:off x="5019667" y="3497865"/>
            <a:ext cx="57524" cy="981"/>
          </a:xfrm>
          <a:custGeom>
            <a:avLst/>
            <a:gdLst/>
            <a:ahLst/>
            <a:cxnLst/>
            <a:rect l="l" t="t" r="r" b="b"/>
            <a:pathLst>
              <a:path w="44450" h="1270">
                <a:moveTo>
                  <a:pt x="279" y="0"/>
                </a:moveTo>
                <a:lnTo>
                  <a:pt x="0" y="749"/>
                </a:lnTo>
                <a:lnTo>
                  <a:pt x="44411" y="749"/>
                </a:lnTo>
                <a:lnTo>
                  <a:pt x="44411" y="0"/>
                </a:lnTo>
                <a:lnTo>
                  <a:pt x="279" y="0"/>
                </a:lnTo>
                <a:close/>
              </a:path>
            </a:pathLst>
          </a:custGeom>
          <a:solidFill>
            <a:srgbClr val="231F20"/>
          </a:solidFill>
        </p:spPr>
        <p:txBody>
          <a:bodyPr wrap="square" lIns="0" tIns="0" rIns="0" bIns="0" rtlCol="0"/>
          <a:lstStyle/>
          <a:p>
            <a:endParaRPr/>
          </a:p>
        </p:txBody>
      </p:sp>
      <p:sp>
        <p:nvSpPr>
          <p:cNvPr id="1799" name="object 1799"/>
          <p:cNvSpPr/>
          <p:nvPr/>
        </p:nvSpPr>
        <p:spPr>
          <a:xfrm>
            <a:off x="5019847" y="3497570"/>
            <a:ext cx="57524" cy="981"/>
          </a:xfrm>
          <a:custGeom>
            <a:avLst/>
            <a:gdLst/>
            <a:ahLst/>
            <a:cxnLst/>
            <a:rect l="l" t="t" r="r" b="b"/>
            <a:pathLst>
              <a:path w="44450" h="1270">
                <a:moveTo>
                  <a:pt x="279" y="0"/>
                </a:moveTo>
                <a:lnTo>
                  <a:pt x="0" y="749"/>
                </a:lnTo>
                <a:lnTo>
                  <a:pt x="44272" y="749"/>
                </a:lnTo>
                <a:lnTo>
                  <a:pt x="44272" y="0"/>
                </a:lnTo>
                <a:lnTo>
                  <a:pt x="279" y="0"/>
                </a:lnTo>
                <a:close/>
              </a:path>
            </a:pathLst>
          </a:custGeom>
          <a:solidFill>
            <a:srgbClr val="231F20"/>
          </a:solidFill>
        </p:spPr>
        <p:txBody>
          <a:bodyPr wrap="square" lIns="0" tIns="0" rIns="0" bIns="0" rtlCol="0"/>
          <a:lstStyle/>
          <a:p>
            <a:endParaRPr/>
          </a:p>
        </p:txBody>
      </p:sp>
      <p:sp>
        <p:nvSpPr>
          <p:cNvPr id="1800" name="object 1800"/>
          <p:cNvSpPr/>
          <p:nvPr/>
        </p:nvSpPr>
        <p:spPr>
          <a:xfrm>
            <a:off x="5020028" y="3497285"/>
            <a:ext cx="57524" cy="981"/>
          </a:xfrm>
          <a:custGeom>
            <a:avLst/>
            <a:gdLst/>
            <a:ahLst/>
            <a:cxnLst/>
            <a:rect l="l" t="t" r="r" b="b"/>
            <a:pathLst>
              <a:path w="44450" h="1270">
                <a:moveTo>
                  <a:pt x="279" y="0"/>
                </a:moveTo>
                <a:lnTo>
                  <a:pt x="0" y="749"/>
                </a:lnTo>
                <a:lnTo>
                  <a:pt x="44132" y="749"/>
                </a:lnTo>
                <a:lnTo>
                  <a:pt x="44132" y="0"/>
                </a:lnTo>
                <a:lnTo>
                  <a:pt x="279" y="0"/>
                </a:lnTo>
                <a:close/>
              </a:path>
            </a:pathLst>
          </a:custGeom>
          <a:solidFill>
            <a:srgbClr val="231F20"/>
          </a:solidFill>
        </p:spPr>
        <p:txBody>
          <a:bodyPr wrap="square" lIns="0" tIns="0" rIns="0" bIns="0" rtlCol="0"/>
          <a:lstStyle/>
          <a:p>
            <a:endParaRPr/>
          </a:p>
        </p:txBody>
      </p:sp>
      <p:sp>
        <p:nvSpPr>
          <p:cNvPr id="1801" name="object 1801"/>
          <p:cNvSpPr/>
          <p:nvPr/>
        </p:nvSpPr>
        <p:spPr>
          <a:xfrm>
            <a:off x="5020210" y="3497001"/>
            <a:ext cx="57524" cy="981"/>
          </a:xfrm>
          <a:custGeom>
            <a:avLst/>
            <a:gdLst/>
            <a:ahLst/>
            <a:cxnLst/>
            <a:rect l="l" t="t" r="r" b="b"/>
            <a:pathLst>
              <a:path w="44450" h="1270">
                <a:moveTo>
                  <a:pt x="279" y="0"/>
                </a:moveTo>
                <a:lnTo>
                  <a:pt x="0" y="749"/>
                </a:lnTo>
                <a:lnTo>
                  <a:pt x="43992" y="749"/>
                </a:lnTo>
                <a:lnTo>
                  <a:pt x="43992" y="0"/>
                </a:lnTo>
                <a:lnTo>
                  <a:pt x="279" y="0"/>
                </a:lnTo>
                <a:close/>
              </a:path>
            </a:pathLst>
          </a:custGeom>
          <a:solidFill>
            <a:srgbClr val="231F20"/>
          </a:solidFill>
        </p:spPr>
        <p:txBody>
          <a:bodyPr wrap="square" lIns="0" tIns="0" rIns="0" bIns="0" rtlCol="0"/>
          <a:lstStyle/>
          <a:p>
            <a:endParaRPr/>
          </a:p>
        </p:txBody>
      </p:sp>
      <p:sp>
        <p:nvSpPr>
          <p:cNvPr id="1802" name="object 1802"/>
          <p:cNvSpPr/>
          <p:nvPr/>
        </p:nvSpPr>
        <p:spPr>
          <a:xfrm>
            <a:off x="5020389" y="3496706"/>
            <a:ext cx="57524" cy="981"/>
          </a:xfrm>
          <a:custGeom>
            <a:avLst/>
            <a:gdLst/>
            <a:ahLst/>
            <a:cxnLst/>
            <a:rect l="l" t="t" r="r" b="b"/>
            <a:pathLst>
              <a:path w="44450" h="1270">
                <a:moveTo>
                  <a:pt x="279" y="0"/>
                </a:moveTo>
                <a:lnTo>
                  <a:pt x="0" y="749"/>
                </a:lnTo>
                <a:lnTo>
                  <a:pt x="43853" y="749"/>
                </a:lnTo>
                <a:lnTo>
                  <a:pt x="43853" y="0"/>
                </a:lnTo>
                <a:lnTo>
                  <a:pt x="279" y="0"/>
                </a:lnTo>
                <a:close/>
              </a:path>
            </a:pathLst>
          </a:custGeom>
          <a:solidFill>
            <a:srgbClr val="231F20"/>
          </a:solidFill>
        </p:spPr>
        <p:txBody>
          <a:bodyPr wrap="square" lIns="0" tIns="0" rIns="0" bIns="0" rtlCol="0"/>
          <a:lstStyle/>
          <a:p>
            <a:endParaRPr/>
          </a:p>
        </p:txBody>
      </p:sp>
      <p:sp>
        <p:nvSpPr>
          <p:cNvPr id="1803" name="object 1803"/>
          <p:cNvSpPr/>
          <p:nvPr/>
        </p:nvSpPr>
        <p:spPr>
          <a:xfrm>
            <a:off x="5020571" y="3496412"/>
            <a:ext cx="56702" cy="981"/>
          </a:xfrm>
          <a:custGeom>
            <a:avLst/>
            <a:gdLst/>
            <a:ahLst/>
            <a:cxnLst/>
            <a:rect l="l" t="t" r="r" b="b"/>
            <a:pathLst>
              <a:path w="43814" h="1270">
                <a:moveTo>
                  <a:pt x="279" y="0"/>
                </a:moveTo>
                <a:lnTo>
                  <a:pt x="0" y="736"/>
                </a:lnTo>
                <a:lnTo>
                  <a:pt x="43713" y="736"/>
                </a:lnTo>
                <a:lnTo>
                  <a:pt x="43713" y="0"/>
                </a:lnTo>
                <a:lnTo>
                  <a:pt x="279" y="0"/>
                </a:lnTo>
                <a:close/>
              </a:path>
            </a:pathLst>
          </a:custGeom>
          <a:solidFill>
            <a:srgbClr val="231F20"/>
          </a:solidFill>
        </p:spPr>
        <p:txBody>
          <a:bodyPr wrap="square" lIns="0" tIns="0" rIns="0" bIns="0" rtlCol="0"/>
          <a:lstStyle/>
          <a:p>
            <a:endParaRPr/>
          </a:p>
        </p:txBody>
      </p:sp>
      <p:sp>
        <p:nvSpPr>
          <p:cNvPr id="1804" name="object 1804"/>
          <p:cNvSpPr/>
          <p:nvPr/>
        </p:nvSpPr>
        <p:spPr>
          <a:xfrm>
            <a:off x="5020753" y="3496127"/>
            <a:ext cx="56702" cy="981"/>
          </a:xfrm>
          <a:custGeom>
            <a:avLst/>
            <a:gdLst/>
            <a:ahLst/>
            <a:cxnLst/>
            <a:rect l="l" t="t" r="r" b="b"/>
            <a:pathLst>
              <a:path w="43814" h="1270">
                <a:moveTo>
                  <a:pt x="279" y="0"/>
                </a:moveTo>
                <a:lnTo>
                  <a:pt x="0" y="749"/>
                </a:lnTo>
                <a:lnTo>
                  <a:pt x="43573" y="749"/>
                </a:lnTo>
                <a:lnTo>
                  <a:pt x="43573" y="0"/>
                </a:lnTo>
                <a:lnTo>
                  <a:pt x="279" y="0"/>
                </a:lnTo>
                <a:close/>
              </a:path>
            </a:pathLst>
          </a:custGeom>
          <a:solidFill>
            <a:srgbClr val="231F20"/>
          </a:solidFill>
        </p:spPr>
        <p:txBody>
          <a:bodyPr wrap="square" lIns="0" tIns="0" rIns="0" bIns="0" rtlCol="0"/>
          <a:lstStyle/>
          <a:p>
            <a:endParaRPr/>
          </a:p>
        </p:txBody>
      </p:sp>
      <p:sp>
        <p:nvSpPr>
          <p:cNvPr id="1805" name="object 1805"/>
          <p:cNvSpPr/>
          <p:nvPr/>
        </p:nvSpPr>
        <p:spPr>
          <a:xfrm>
            <a:off x="5020934" y="3495852"/>
            <a:ext cx="56702" cy="981"/>
          </a:xfrm>
          <a:custGeom>
            <a:avLst/>
            <a:gdLst/>
            <a:ahLst/>
            <a:cxnLst/>
            <a:rect l="l" t="t" r="r" b="b"/>
            <a:pathLst>
              <a:path w="43814" h="1270">
                <a:moveTo>
                  <a:pt x="279" y="0"/>
                </a:moveTo>
                <a:lnTo>
                  <a:pt x="0" y="749"/>
                </a:lnTo>
                <a:lnTo>
                  <a:pt x="43433" y="749"/>
                </a:lnTo>
                <a:lnTo>
                  <a:pt x="43433" y="0"/>
                </a:lnTo>
                <a:lnTo>
                  <a:pt x="279" y="0"/>
                </a:lnTo>
                <a:close/>
              </a:path>
            </a:pathLst>
          </a:custGeom>
          <a:solidFill>
            <a:srgbClr val="231F20"/>
          </a:solidFill>
        </p:spPr>
        <p:txBody>
          <a:bodyPr wrap="square" lIns="0" tIns="0" rIns="0" bIns="0" rtlCol="0"/>
          <a:lstStyle/>
          <a:p>
            <a:endParaRPr/>
          </a:p>
        </p:txBody>
      </p:sp>
      <p:sp>
        <p:nvSpPr>
          <p:cNvPr id="1806" name="object 1806"/>
          <p:cNvSpPr/>
          <p:nvPr/>
        </p:nvSpPr>
        <p:spPr>
          <a:xfrm>
            <a:off x="5021114" y="3495549"/>
            <a:ext cx="56702" cy="981"/>
          </a:xfrm>
          <a:custGeom>
            <a:avLst/>
            <a:gdLst/>
            <a:ahLst/>
            <a:cxnLst/>
            <a:rect l="l" t="t" r="r" b="b"/>
            <a:pathLst>
              <a:path w="43814" h="1270">
                <a:moveTo>
                  <a:pt x="279" y="0"/>
                </a:moveTo>
                <a:lnTo>
                  <a:pt x="0" y="749"/>
                </a:lnTo>
                <a:lnTo>
                  <a:pt x="43294" y="749"/>
                </a:lnTo>
                <a:lnTo>
                  <a:pt x="43281" y="0"/>
                </a:lnTo>
                <a:lnTo>
                  <a:pt x="279" y="0"/>
                </a:lnTo>
                <a:close/>
              </a:path>
            </a:pathLst>
          </a:custGeom>
          <a:solidFill>
            <a:srgbClr val="231F20"/>
          </a:solidFill>
        </p:spPr>
        <p:txBody>
          <a:bodyPr wrap="square" lIns="0" tIns="0" rIns="0" bIns="0" rtlCol="0"/>
          <a:lstStyle/>
          <a:p>
            <a:endParaRPr/>
          </a:p>
        </p:txBody>
      </p:sp>
      <p:sp>
        <p:nvSpPr>
          <p:cNvPr id="1807" name="object 1807"/>
          <p:cNvSpPr/>
          <p:nvPr/>
        </p:nvSpPr>
        <p:spPr>
          <a:xfrm>
            <a:off x="5021294" y="3495264"/>
            <a:ext cx="55880" cy="981"/>
          </a:xfrm>
          <a:custGeom>
            <a:avLst/>
            <a:gdLst/>
            <a:ahLst/>
            <a:cxnLst/>
            <a:rect l="l" t="t" r="r" b="b"/>
            <a:pathLst>
              <a:path w="43179" h="1270">
                <a:moveTo>
                  <a:pt x="43040" y="0"/>
                </a:moveTo>
                <a:lnTo>
                  <a:pt x="279" y="0"/>
                </a:lnTo>
                <a:lnTo>
                  <a:pt x="0" y="749"/>
                </a:lnTo>
                <a:lnTo>
                  <a:pt x="43154" y="749"/>
                </a:lnTo>
                <a:lnTo>
                  <a:pt x="43040" y="0"/>
                </a:lnTo>
                <a:close/>
              </a:path>
            </a:pathLst>
          </a:custGeom>
          <a:solidFill>
            <a:srgbClr val="231F20"/>
          </a:solidFill>
        </p:spPr>
        <p:txBody>
          <a:bodyPr wrap="square" lIns="0" tIns="0" rIns="0" bIns="0" rtlCol="0"/>
          <a:lstStyle/>
          <a:p>
            <a:endParaRPr/>
          </a:p>
        </p:txBody>
      </p:sp>
      <p:sp>
        <p:nvSpPr>
          <p:cNvPr id="1808" name="object 1808"/>
          <p:cNvSpPr/>
          <p:nvPr/>
        </p:nvSpPr>
        <p:spPr>
          <a:xfrm>
            <a:off x="5021474" y="3494979"/>
            <a:ext cx="55880" cy="981"/>
          </a:xfrm>
          <a:custGeom>
            <a:avLst/>
            <a:gdLst/>
            <a:ahLst/>
            <a:cxnLst/>
            <a:rect l="l" t="t" r="r" b="b"/>
            <a:pathLst>
              <a:path w="43179" h="1270">
                <a:moveTo>
                  <a:pt x="292" y="0"/>
                </a:moveTo>
                <a:lnTo>
                  <a:pt x="0" y="749"/>
                </a:lnTo>
                <a:lnTo>
                  <a:pt x="43014" y="749"/>
                </a:lnTo>
                <a:lnTo>
                  <a:pt x="42799" y="0"/>
                </a:lnTo>
                <a:lnTo>
                  <a:pt x="292" y="0"/>
                </a:lnTo>
                <a:close/>
              </a:path>
            </a:pathLst>
          </a:custGeom>
          <a:solidFill>
            <a:srgbClr val="231F20"/>
          </a:solidFill>
        </p:spPr>
        <p:txBody>
          <a:bodyPr wrap="square" lIns="0" tIns="0" rIns="0" bIns="0" rtlCol="0"/>
          <a:lstStyle/>
          <a:p>
            <a:endParaRPr/>
          </a:p>
        </p:txBody>
      </p:sp>
      <p:sp>
        <p:nvSpPr>
          <p:cNvPr id="1809" name="object 1809"/>
          <p:cNvSpPr/>
          <p:nvPr/>
        </p:nvSpPr>
        <p:spPr>
          <a:xfrm>
            <a:off x="5021640" y="3494695"/>
            <a:ext cx="55880" cy="981"/>
          </a:xfrm>
          <a:custGeom>
            <a:avLst/>
            <a:gdLst/>
            <a:ahLst/>
            <a:cxnLst/>
            <a:rect l="l" t="t" r="r" b="b"/>
            <a:pathLst>
              <a:path w="43179" h="1270">
                <a:moveTo>
                  <a:pt x="292" y="0"/>
                </a:moveTo>
                <a:lnTo>
                  <a:pt x="0" y="749"/>
                </a:lnTo>
                <a:lnTo>
                  <a:pt x="42760" y="749"/>
                </a:lnTo>
                <a:lnTo>
                  <a:pt x="42545" y="0"/>
                </a:lnTo>
                <a:lnTo>
                  <a:pt x="292" y="0"/>
                </a:lnTo>
                <a:close/>
              </a:path>
            </a:pathLst>
          </a:custGeom>
          <a:solidFill>
            <a:srgbClr val="231F20"/>
          </a:solidFill>
        </p:spPr>
        <p:txBody>
          <a:bodyPr wrap="square" lIns="0" tIns="0" rIns="0" bIns="0" rtlCol="0"/>
          <a:lstStyle/>
          <a:p>
            <a:endParaRPr/>
          </a:p>
        </p:txBody>
      </p:sp>
      <p:sp>
        <p:nvSpPr>
          <p:cNvPr id="1810" name="object 1810"/>
          <p:cNvSpPr/>
          <p:nvPr/>
        </p:nvSpPr>
        <p:spPr>
          <a:xfrm>
            <a:off x="5021837" y="3494400"/>
            <a:ext cx="55058" cy="981"/>
          </a:xfrm>
          <a:custGeom>
            <a:avLst/>
            <a:gdLst/>
            <a:ahLst/>
            <a:cxnLst/>
            <a:rect l="l" t="t" r="r" b="b"/>
            <a:pathLst>
              <a:path w="42545" h="1270">
                <a:moveTo>
                  <a:pt x="279" y="0"/>
                </a:moveTo>
                <a:lnTo>
                  <a:pt x="0" y="736"/>
                </a:lnTo>
                <a:lnTo>
                  <a:pt x="42519" y="736"/>
                </a:lnTo>
                <a:lnTo>
                  <a:pt x="42290" y="0"/>
                </a:lnTo>
                <a:lnTo>
                  <a:pt x="279" y="0"/>
                </a:lnTo>
                <a:close/>
              </a:path>
            </a:pathLst>
          </a:custGeom>
          <a:solidFill>
            <a:srgbClr val="231F20"/>
          </a:solidFill>
        </p:spPr>
        <p:txBody>
          <a:bodyPr wrap="square" lIns="0" tIns="0" rIns="0" bIns="0" rtlCol="0"/>
          <a:lstStyle/>
          <a:p>
            <a:endParaRPr/>
          </a:p>
        </p:txBody>
      </p:sp>
      <p:sp>
        <p:nvSpPr>
          <p:cNvPr id="1811" name="object 1811"/>
          <p:cNvSpPr/>
          <p:nvPr/>
        </p:nvSpPr>
        <p:spPr>
          <a:xfrm>
            <a:off x="5022034" y="3494106"/>
            <a:ext cx="55058" cy="981"/>
          </a:xfrm>
          <a:custGeom>
            <a:avLst/>
            <a:gdLst/>
            <a:ahLst/>
            <a:cxnLst/>
            <a:rect l="l" t="t" r="r" b="b"/>
            <a:pathLst>
              <a:path w="42545" h="1270">
                <a:moveTo>
                  <a:pt x="279" y="0"/>
                </a:moveTo>
                <a:lnTo>
                  <a:pt x="0" y="749"/>
                </a:lnTo>
                <a:lnTo>
                  <a:pt x="42252" y="749"/>
                </a:lnTo>
                <a:lnTo>
                  <a:pt x="42049" y="0"/>
                </a:lnTo>
                <a:lnTo>
                  <a:pt x="279" y="0"/>
                </a:lnTo>
                <a:close/>
              </a:path>
            </a:pathLst>
          </a:custGeom>
          <a:solidFill>
            <a:srgbClr val="231F20"/>
          </a:solidFill>
        </p:spPr>
        <p:txBody>
          <a:bodyPr wrap="square" lIns="0" tIns="0" rIns="0" bIns="0" rtlCol="0"/>
          <a:lstStyle/>
          <a:p>
            <a:endParaRPr/>
          </a:p>
        </p:txBody>
      </p:sp>
      <p:sp>
        <p:nvSpPr>
          <p:cNvPr id="1812" name="object 1812"/>
          <p:cNvSpPr/>
          <p:nvPr/>
        </p:nvSpPr>
        <p:spPr>
          <a:xfrm>
            <a:off x="5022198" y="3493821"/>
            <a:ext cx="55058" cy="981"/>
          </a:xfrm>
          <a:custGeom>
            <a:avLst/>
            <a:gdLst/>
            <a:ahLst/>
            <a:cxnLst/>
            <a:rect l="l" t="t" r="r" b="b"/>
            <a:pathLst>
              <a:path w="42545" h="1270">
                <a:moveTo>
                  <a:pt x="292" y="0"/>
                </a:moveTo>
                <a:lnTo>
                  <a:pt x="0" y="749"/>
                </a:lnTo>
                <a:lnTo>
                  <a:pt x="42024" y="749"/>
                </a:lnTo>
                <a:lnTo>
                  <a:pt x="41808" y="0"/>
                </a:lnTo>
                <a:lnTo>
                  <a:pt x="292" y="0"/>
                </a:lnTo>
                <a:close/>
              </a:path>
            </a:pathLst>
          </a:custGeom>
          <a:solidFill>
            <a:srgbClr val="231F20"/>
          </a:solidFill>
        </p:spPr>
        <p:txBody>
          <a:bodyPr wrap="square" lIns="0" tIns="0" rIns="0" bIns="0" rtlCol="0"/>
          <a:lstStyle/>
          <a:p>
            <a:endParaRPr/>
          </a:p>
        </p:txBody>
      </p:sp>
      <p:sp>
        <p:nvSpPr>
          <p:cNvPr id="1813" name="object 1813"/>
          <p:cNvSpPr/>
          <p:nvPr/>
        </p:nvSpPr>
        <p:spPr>
          <a:xfrm>
            <a:off x="5022396" y="3493537"/>
            <a:ext cx="54236" cy="981"/>
          </a:xfrm>
          <a:custGeom>
            <a:avLst/>
            <a:gdLst/>
            <a:ahLst/>
            <a:cxnLst/>
            <a:rect l="l" t="t" r="r" b="b"/>
            <a:pathLst>
              <a:path w="41910" h="1270">
                <a:moveTo>
                  <a:pt x="279" y="0"/>
                </a:moveTo>
                <a:lnTo>
                  <a:pt x="0" y="749"/>
                </a:lnTo>
                <a:lnTo>
                  <a:pt x="41770" y="749"/>
                </a:lnTo>
                <a:lnTo>
                  <a:pt x="41554" y="0"/>
                </a:lnTo>
                <a:lnTo>
                  <a:pt x="279" y="0"/>
                </a:lnTo>
                <a:close/>
              </a:path>
            </a:pathLst>
          </a:custGeom>
          <a:solidFill>
            <a:srgbClr val="231F20"/>
          </a:solidFill>
        </p:spPr>
        <p:txBody>
          <a:bodyPr wrap="square" lIns="0" tIns="0" rIns="0" bIns="0" rtlCol="0"/>
          <a:lstStyle/>
          <a:p>
            <a:endParaRPr/>
          </a:p>
        </p:txBody>
      </p:sp>
      <p:sp>
        <p:nvSpPr>
          <p:cNvPr id="1814" name="object 1814"/>
          <p:cNvSpPr/>
          <p:nvPr/>
        </p:nvSpPr>
        <p:spPr>
          <a:xfrm>
            <a:off x="5022560" y="3493242"/>
            <a:ext cx="54236" cy="981"/>
          </a:xfrm>
          <a:custGeom>
            <a:avLst/>
            <a:gdLst/>
            <a:ahLst/>
            <a:cxnLst/>
            <a:rect l="l" t="t" r="r" b="b"/>
            <a:pathLst>
              <a:path w="41910" h="1270">
                <a:moveTo>
                  <a:pt x="279" y="0"/>
                </a:moveTo>
                <a:lnTo>
                  <a:pt x="0" y="749"/>
                </a:lnTo>
                <a:lnTo>
                  <a:pt x="41516" y="749"/>
                </a:lnTo>
                <a:lnTo>
                  <a:pt x="41300" y="0"/>
                </a:lnTo>
                <a:lnTo>
                  <a:pt x="279" y="0"/>
                </a:lnTo>
                <a:close/>
              </a:path>
            </a:pathLst>
          </a:custGeom>
          <a:solidFill>
            <a:srgbClr val="231F20"/>
          </a:solidFill>
        </p:spPr>
        <p:txBody>
          <a:bodyPr wrap="square" lIns="0" tIns="0" rIns="0" bIns="0" rtlCol="0"/>
          <a:lstStyle/>
          <a:p>
            <a:endParaRPr/>
          </a:p>
        </p:txBody>
      </p:sp>
      <p:sp>
        <p:nvSpPr>
          <p:cNvPr id="1815" name="object 1815"/>
          <p:cNvSpPr/>
          <p:nvPr/>
        </p:nvSpPr>
        <p:spPr>
          <a:xfrm>
            <a:off x="5022757" y="3492948"/>
            <a:ext cx="53415" cy="981"/>
          </a:xfrm>
          <a:custGeom>
            <a:avLst/>
            <a:gdLst/>
            <a:ahLst/>
            <a:cxnLst/>
            <a:rect l="l" t="t" r="r" b="b"/>
            <a:pathLst>
              <a:path w="41275" h="1270">
                <a:moveTo>
                  <a:pt x="279" y="0"/>
                </a:moveTo>
                <a:lnTo>
                  <a:pt x="0" y="749"/>
                </a:lnTo>
                <a:lnTo>
                  <a:pt x="41262" y="749"/>
                </a:lnTo>
                <a:lnTo>
                  <a:pt x="41059" y="0"/>
                </a:lnTo>
                <a:lnTo>
                  <a:pt x="279" y="0"/>
                </a:lnTo>
                <a:close/>
              </a:path>
            </a:pathLst>
          </a:custGeom>
          <a:solidFill>
            <a:srgbClr val="231F20"/>
          </a:solidFill>
        </p:spPr>
        <p:txBody>
          <a:bodyPr wrap="square" lIns="0" tIns="0" rIns="0" bIns="0" rtlCol="0"/>
          <a:lstStyle/>
          <a:p>
            <a:endParaRPr/>
          </a:p>
        </p:txBody>
      </p:sp>
      <p:sp>
        <p:nvSpPr>
          <p:cNvPr id="1816" name="object 1816"/>
          <p:cNvSpPr/>
          <p:nvPr/>
        </p:nvSpPr>
        <p:spPr>
          <a:xfrm>
            <a:off x="5022921" y="3492663"/>
            <a:ext cx="53415" cy="981"/>
          </a:xfrm>
          <a:custGeom>
            <a:avLst/>
            <a:gdLst/>
            <a:ahLst/>
            <a:cxnLst/>
            <a:rect l="l" t="t" r="r" b="b"/>
            <a:pathLst>
              <a:path w="41275" h="1270">
                <a:moveTo>
                  <a:pt x="292" y="0"/>
                </a:moveTo>
                <a:lnTo>
                  <a:pt x="0" y="749"/>
                </a:lnTo>
                <a:lnTo>
                  <a:pt x="41033" y="749"/>
                </a:lnTo>
                <a:lnTo>
                  <a:pt x="40817" y="0"/>
                </a:lnTo>
                <a:lnTo>
                  <a:pt x="292" y="0"/>
                </a:lnTo>
                <a:close/>
              </a:path>
            </a:pathLst>
          </a:custGeom>
          <a:solidFill>
            <a:srgbClr val="231F20"/>
          </a:solidFill>
        </p:spPr>
        <p:txBody>
          <a:bodyPr wrap="square" lIns="0" tIns="0" rIns="0" bIns="0" rtlCol="0"/>
          <a:lstStyle/>
          <a:p>
            <a:endParaRPr/>
          </a:p>
        </p:txBody>
      </p:sp>
      <p:sp>
        <p:nvSpPr>
          <p:cNvPr id="1817" name="object 1817"/>
          <p:cNvSpPr/>
          <p:nvPr/>
        </p:nvSpPr>
        <p:spPr>
          <a:xfrm>
            <a:off x="5023119" y="3492378"/>
            <a:ext cx="53415" cy="981"/>
          </a:xfrm>
          <a:custGeom>
            <a:avLst/>
            <a:gdLst/>
            <a:ahLst/>
            <a:cxnLst/>
            <a:rect l="l" t="t" r="r" b="b"/>
            <a:pathLst>
              <a:path w="41275" h="1270">
                <a:moveTo>
                  <a:pt x="279" y="0"/>
                </a:moveTo>
                <a:lnTo>
                  <a:pt x="0" y="749"/>
                </a:lnTo>
                <a:lnTo>
                  <a:pt x="40779" y="749"/>
                </a:lnTo>
                <a:lnTo>
                  <a:pt x="40563" y="0"/>
                </a:lnTo>
                <a:lnTo>
                  <a:pt x="279" y="0"/>
                </a:lnTo>
                <a:close/>
              </a:path>
            </a:pathLst>
          </a:custGeom>
          <a:solidFill>
            <a:srgbClr val="231F20"/>
          </a:solidFill>
        </p:spPr>
        <p:txBody>
          <a:bodyPr wrap="square" lIns="0" tIns="0" rIns="0" bIns="0" rtlCol="0"/>
          <a:lstStyle/>
          <a:p>
            <a:endParaRPr/>
          </a:p>
        </p:txBody>
      </p:sp>
      <p:sp>
        <p:nvSpPr>
          <p:cNvPr id="1818" name="object 1818"/>
          <p:cNvSpPr/>
          <p:nvPr/>
        </p:nvSpPr>
        <p:spPr>
          <a:xfrm>
            <a:off x="5023299" y="3492094"/>
            <a:ext cx="52593" cy="981"/>
          </a:xfrm>
          <a:custGeom>
            <a:avLst/>
            <a:gdLst/>
            <a:ahLst/>
            <a:cxnLst/>
            <a:rect l="l" t="t" r="r" b="b"/>
            <a:pathLst>
              <a:path w="40639" h="1270">
                <a:moveTo>
                  <a:pt x="279" y="0"/>
                </a:moveTo>
                <a:lnTo>
                  <a:pt x="0" y="749"/>
                </a:lnTo>
                <a:lnTo>
                  <a:pt x="40538" y="749"/>
                </a:lnTo>
                <a:lnTo>
                  <a:pt x="40322" y="0"/>
                </a:lnTo>
                <a:lnTo>
                  <a:pt x="279" y="0"/>
                </a:lnTo>
                <a:close/>
              </a:path>
            </a:pathLst>
          </a:custGeom>
          <a:solidFill>
            <a:srgbClr val="231F20"/>
          </a:solidFill>
        </p:spPr>
        <p:txBody>
          <a:bodyPr wrap="square" lIns="0" tIns="0" rIns="0" bIns="0" rtlCol="0"/>
          <a:lstStyle/>
          <a:p>
            <a:endParaRPr/>
          </a:p>
        </p:txBody>
      </p:sp>
      <p:sp>
        <p:nvSpPr>
          <p:cNvPr id="1819" name="object 1819"/>
          <p:cNvSpPr/>
          <p:nvPr/>
        </p:nvSpPr>
        <p:spPr>
          <a:xfrm>
            <a:off x="5023480" y="3491799"/>
            <a:ext cx="52593" cy="981"/>
          </a:xfrm>
          <a:custGeom>
            <a:avLst/>
            <a:gdLst/>
            <a:ahLst/>
            <a:cxnLst/>
            <a:rect l="l" t="t" r="r" b="b"/>
            <a:pathLst>
              <a:path w="40639" h="1270">
                <a:moveTo>
                  <a:pt x="279" y="0"/>
                </a:moveTo>
                <a:lnTo>
                  <a:pt x="0" y="736"/>
                </a:lnTo>
                <a:lnTo>
                  <a:pt x="40284" y="736"/>
                </a:lnTo>
                <a:lnTo>
                  <a:pt x="40068" y="0"/>
                </a:lnTo>
                <a:lnTo>
                  <a:pt x="279" y="0"/>
                </a:lnTo>
                <a:close/>
              </a:path>
            </a:pathLst>
          </a:custGeom>
          <a:solidFill>
            <a:srgbClr val="231F20"/>
          </a:solidFill>
        </p:spPr>
        <p:txBody>
          <a:bodyPr wrap="square" lIns="0" tIns="0" rIns="0" bIns="0" rtlCol="0"/>
          <a:lstStyle/>
          <a:p>
            <a:endParaRPr/>
          </a:p>
        </p:txBody>
      </p:sp>
      <p:sp>
        <p:nvSpPr>
          <p:cNvPr id="1820" name="object 1820"/>
          <p:cNvSpPr/>
          <p:nvPr/>
        </p:nvSpPr>
        <p:spPr>
          <a:xfrm>
            <a:off x="5023661" y="3491515"/>
            <a:ext cx="52593" cy="981"/>
          </a:xfrm>
          <a:custGeom>
            <a:avLst/>
            <a:gdLst/>
            <a:ahLst/>
            <a:cxnLst/>
            <a:rect l="l" t="t" r="r" b="b"/>
            <a:pathLst>
              <a:path w="40639" h="1270">
                <a:moveTo>
                  <a:pt x="279" y="0"/>
                </a:moveTo>
                <a:lnTo>
                  <a:pt x="0" y="749"/>
                </a:lnTo>
                <a:lnTo>
                  <a:pt x="40030" y="749"/>
                </a:lnTo>
                <a:lnTo>
                  <a:pt x="39814" y="0"/>
                </a:lnTo>
                <a:lnTo>
                  <a:pt x="279" y="0"/>
                </a:lnTo>
                <a:close/>
              </a:path>
            </a:pathLst>
          </a:custGeom>
          <a:solidFill>
            <a:srgbClr val="231F20"/>
          </a:solidFill>
        </p:spPr>
        <p:txBody>
          <a:bodyPr wrap="square" lIns="0" tIns="0" rIns="0" bIns="0" rtlCol="0"/>
          <a:lstStyle/>
          <a:p>
            <a:endParaRPr/>
          </a:p>
        </p:txBody>
      </p:sp>
      <p:sp>
        <p:nvSpPr>
          <p:cNvPr id="1821" name="object 1821"/>
          <p:cNvSpPr/>
          <p:nvPr/>
        </p:nvSpPr>
        <p:spPr>
          <a:xfrm>
            <a:off x="5023842" y="3491221"/>
            <a:ext cx="51771" cy="981"/>
          </a:xfrm>
          <a:custGeom>
            <a:avLst/>
            <a:gdLst/>
            <a:ahLst/>
            <a:cxnLst/>
            <a:rect l="l" t="t" r="r" b="b"/>
            <a:pathLst>
              <a:path w="40004" h="1270">
                <a:moveTo>
                  <a:pt x="279" y="0"/>
                </a:moveTo>
                <a:lnTo>
                  <a:pt x="0" y="749"/>
                </a:lnTo>
                <a:lnTo>
                  <a:pt x="39789" y="749"/>
                </a:lnTo>
                <a:lnTo>
                  <a:pt x="39585" y="0"/>
                </a:lnTo>
                <a:lnTo>
                  <a:pt x="279" y="0"/>
                </a:lnTo>
                <a:close/>
              </a:path>
            </a:pathLst>
          </a:custGeom>
          <a:solidFill>
            <a:srgbClr val="231F20"/>
          </a:solidFill>
        </p:spPr>
        <p:txBody>
          <a:bodyPr wrap="square" lIns="0" tIns="0" rIns="0" bIns="0" rtlCol="0"/>
          <a:lstStyle/>
          <a:p>
            <a:endParaRPr/>
          </a:p>
        </p:txBody>
      </p:sp>
      <p:sp>
        <p:nvSpPr>
          <p:cNvPr id="1822" name="object 1822"/>
          <p:cNvSpPr/>
          <p:nvPr/>
        </p:nvSpPr>
        <p:spPr>
          <a:xfrm>
            <a:off x="5024023" y="3490936"/>
            <a:ext cx="51771" cy="981"/>
          </a:xfrm>
          <a:custGeom>
            <a:avLst/>
            <a:gdLst/>
            <a:ahLst/>
            <a:cxnLst/>
            <a:rect l="l" t="t" r="r" b="b"/>
            <a:pathLst>
              <a:path w="40004" h="1270">
                <a:moveTo>
                  <a:pt x="279" y="0"/>
                </a:moveTo>
                <a:lnTo>
                  <a:pt x="0" y="749"/>
                </a:lnTo>
                <a:lnTo>
                  <a:pt x="39535" y="749"/>
                </a:lnTo>
                <a:lnTo>
                  <a:pt x="39331" y="0"/>
                </a:lnTo>
                <a:lnTo>
                  <a:pt x="279" y="0"/>
                </a:lnTo>
                <a:close/>
              </a:path>
            </a:pathLst>
          </a:custGeom>
          <a:solidFill>
            <a:srgbClr val="231F20"/>
          </a:solidFill>
        </p:spPr>
        <p:txBody>
          <a:bodyPr wrap="square" lIns="0" tIns="0" rIns="0" bIns="0" rtlCol="0"/>
          <a:lstStyle/>
          <a:p>
            <a:endParaRPr/>
          </a:p>
        </p:txBody>
      </p:sp>
      <p:sp>
        <p:nvSpPr>
          <p:cNvPr id="1823" name="object 1823"/>
          <p:cNvSpPr/>
          <p:nvPr/>
        </p:nvSpPr>
        <p:spPr>
          <a:xfrm>
            <a:off x="5024204" y="3490651"/>
            <a:ext cx="50949" cy="981"/>
          </a:xfrm>
          <a:custGeom>
            <a:avLst/>
            <a:gdLst/>
            <a:ahLst/>
            <a:cxnLst/>
            <a:rect l="l" t="t" r="r" b="b"/>
            <a:pathLst>
              <a:path w="39370" h="1270">
                <a:moveTo>
                  <a:pt x="279" y="0"/>
                </a:moveTo>
                <a:lnTo>
                  <a:pt x="0" y="749"/>
                </a:lnTo>
                <a:lnTo>
                  <a:pt x="39293" y="749"/>
                </a:lnTo>
                <a:lnTo>
                  <a:pt x="39077" y="0"/>
                </a:lnTo>
                <a:lnTo>
                  <a:pt x="279" y="0"/>
                </a:lnTo>
                <a:close/>
              </a:path>
            </a:pathLst>
          </a:custGeom>
          <a:solidFill>
            <a:srgbClr val="231F20"/>
          </a:solidFill>
        </p:spPr>
        <p:txBody>
          <a:bodyPr wrap="square" lIns="0" tIns="0" rIns="0" bIns="0" rtlCol="0"/>
          <a:lstStyle/>
          <a:p>
            <a:endParaRPr/>
          </a:p>
        </p:txBody>
      </p:sp>
      <p:sp>
        <p:nvSpPr>
          <p:cNvPr id="1824" name="object 1824"/>
          <p:cNvSpPr/>
          <p:nvPr/>
        </p:nvSpPr>
        <p:spPr>
          <a:xfrm>
            <a:off x="5024383" y="3490357"/>
            <a:ext cx="50949" cy="981"/>
          </a:xfrm>
          <a:custGeom>
            <a:avLst/>
            <a:gdLst/>
            <a:ahLst/>
            <a:cxnLst/>
            <a:rect l="l" t="t" r="r" b="b"/>
            <a:pathLst>
              <a:path w="39370" h="1270">
                <a:moveTo>
                  <a:pt x="279" y="0"/>
                </a:moveTo>
                <a:lnTo>
                  <a:pt x="0" y="736"/>
                </a:lnTo>
                <a:lnTo>
                  <a:pt x="39052" y="736"/>
                </a:lnTo>
                <a:lnTo>
                  <a:pt x="38836" y="0"/>
                </a:lnTo>
                <a:lnTo>
                  <a:pt x="279" y="0"/>
                </a:lnTo>
                <a:close/>
              </a:path>
            </a:pathLst>
          </a:custGeom>
          <a:solidFill>
            <a:srgbClr val="231F20"/>
          </a:solidFill>
        </p:spPr>
        <p:txBody>
          <a:bodyPr wrap="square" lIns="0" tIns="0" rIns="0" bIns="0" rtlCol="0"/>
          <a:lstStyle/>
          <a:p>
            <a:endParaRPr/>
          </a:p>
        </p:txBody>
      </p:sp>
      <p:sp>
        <p:nvSpPr>
          <p:cNvPr id="1825" name="object 1825"/>
          <p:cNvSpPr/>
          <p:nvPr/>
        </p:nvSpPr>
        <p:spPr>
          <a:xfrm>
            <a:off x="5024565" y="3490072"/>
            <a:ext cx="50949" cy="981"/>
          </a:xfrm>
          <a:custGeom>
            <a:avLst/>
            <a:gdLst/>
            <a:ahLst/>
            <a:cxnLst/>
            <a:rect l="l" t="t" r="r" b="b"/>
            <a:pathLst>
              <a:path w="39370" h="1270">
                <a:moveTo>
                  <a:pt x="279" y="0"/>
                </a:moveTo>
                <a:lnTo>
                  <a:pt x="0" y="749"/>
                </a:lnTo>
                <a:lnTo>
                  <a:pt x="38811" y="749"/>
                </a:lnTo>
                <a:lnTo>
                  <a:pt x="38595" y="0"/>
                </a:lnTo>
                <a:lnTo>
                  <a:pt x="279" y="0"/>
                </a:lnTo>
                <a:close/>
              </a:path>
            </a:pathLst>
          </a:custGeom>
          <a:solidFill>
            <a:srgbClr val="231F20"/>
          </a:solidFill>
        </p:spPr>
        <p:txBody>
          <a:bodyPr wrap="square" lIns="0" tIns="0" rIns="0" bIns="0" rtlCol="0"/>
          <a:lstStyle/>
          <a:p>
            <a:endParaRPr/>
          </a:p>
        </p:txBody>
      </p:sp>
      <p:sp>
        <p:nvSpPr>
          <p:cNvPr id="1826" name="object 1826"/>
          <p:cNvSpPr/>
          <p:nvPr/>
        </p:nvSpPr>
        <p:spPr>
          <a:xfrm>
            <a:off x="5024746" y="3489788"/>
            <a:ext cx="50128" cy="981"/>
          </a:xfrm>
          <a:custGeom>
            <a:avLst/>
            <a:gdLst/>
            <a:ahLst/>
            <a:cxnLst/>
            <a:rect l="l" t="t" r="r" b="b"/>
            <a:pathLst>
              <a:path w="38735" h="1270">
                <a:moveTo>
                  <a:pt x="279" y="0"/>
                </a:moveTo>
                <a:lnTo>
                  <a:pt x="0" y="749"/>
                </a:lnTo>
                <a:lnTo>
                  <a:pt x="38557" y="749"/>
                </a:lnTo>
                <a:lnTo>
                  <a:pt x="38341" y="0"/>
                </a:lnTo>
                <a:lnTo>
                  <a:pt x="279" y="0"/>
                </a:lnTo>
                <a:close/>
              </a:path>
            </a:pathLst>
          </a:custGeom>
          <a:solidFill>
            <a:srgbClr val="231F20"/>
          </a:solidFill>
        </p:spPr>
        <p:txBody>
          <a:bodyPr wrap="square" lIns="0" tIns="0" rIns="0" bIns="0" rtlCol="0"/>
          <a:lstStyle/>
          <a:p>
            <a:endParaRPr/>
          </a:p>
        </p:txBody>
      </p:sp>
      <p:sp>
        <p:nvSpPr>
          <p:cNvPr id="1827" name="object 1827"/>
          <p:cNvSpPr/>
          <p:nvPr/>
        </p:nvSpPr>
        <p:spPr>
          <a:xfrm>
            <a:off x="5024926" y="3489494"/>
            <a:ext cx="50128" cy="981"/>
          </a:xfrm>
          <a:custGeom>
            <a:avLst/>
            <a:gdLst/>
            <a:ahLst/>
            <a:cxnLst/>
            <a:rect l="l" t="t" r="r" b="b"/>
            <a:pathLst>
              <a:path w="38735" h="1270">
                <a:moveTo>
                  <a:pt x="38099" y="0"/>
                </a:moveTo>
                <a:lnTo>
                  <a:pt x="380" y="0"/>
                </a:lnTo>
                <a:lnTo>
                  <a:pt x="203" y="228"/>
                </a:lnTo>
                <a:lnTo>
                  <a:pt x="0" y="749"/>
                </a:lnTo>
                <a:lnTo>
                  <a:pt x="38315" y="749"/>
                </a:lnTo>
                <a:lnTo>
                  <a:pt x="38099" y="0"/>
                </a:lnTo>
                <a:close/>
              </a:path>
            </a:pathLst>
          </a:custGeom>
          <a:solidFill>
            <a:srgbClr val="231F20"/>
          </a:solidFill>
        </p:spPr>
        <p:txBody>
          <a:bodyPr wrap="square" lIns="0" tIns="0" rIns="0" bIns="0" rtlCol="0"/>
          <a:lstStyle/>
          <a:p>
            <a:endParaRPr/>
          </a:p>
        </p:txBody>
      </p:sp>
      <p:sp>
        <p:nvSpPr>
          <p:cNvPr id="1828" name="object 1828"/>
          <p:cNvSpPr/>
          <p:nvPr/>
        </p:nvSpPr>
        <p:spPr>
          <a:xfrm>
            <a:off x="5025107" y="3489199"/>
            <a:ext cx="49306" cy="981"/>
          </a:xfrm>
          <a:custGeom>
            <a:avLst/>
            <a:gdLst/>
            <a:ahLst/>
            <a:cxnLst/>
            <a:rect l="l" t="t" r="r" b="b"/>
            <a:pathLst>
              <a:path w="38100" h="1270">
                <a:moveTo>
                  <a:pt x="37858" y="0"/>
                </a:moveTo>
                <a:lnTo>
                  <a:pt x="546" y="0"/>
                </a:lnTo>
                <a:lnTo>
                  <a:pt x="50" y="609"/>
                </a:lnTo>
                <a:lnTo>
                  <a:pt x="0" y="749"/>
                </a:lnTo>
                <a:lnTo>
                  <a:pt x="38061" y="749"/>
                </a:lnTo>
                <a:lnTo>
                  <a:pt x="37858" y="0"/>
                </a:lnTo>
                <a:close/>
              </a:path>
            </a:pathLst>
          </a:custGeom>
          <a:solidFill>
            <a:srgbClr val="231F20"/>
          </a:solidFill>
        </p:spPr>
        <p:txBody>
          <a:bodyPr wrap="square" lIns="0" tIns="0" rIns="0" bIns="0" rtlCol="0"/>
          <a:lstStyle/>
          <a:p>
            <a:endParaRPr/>
          </a:p>
        </p:txBody>
      </p:sp>
      <p:sp>
        <p:nvSpPr>
          <p:cNvPr id="1829" name="object 1829"/>
          <p:cNvSpPr/>
          <p:nvPr/>
        </p:nvSpPr>
        <p:spPr>
          <a:xfrm>
            <a:off x="5025419" y="3488914"/>
            <a:ext cx="49306" cy="981"/>
          </a:xfrm>
          <a:custGeom>
            <a:avLst/>
            <a:gdLst/>
            <a:ahLst/>
            <a:cxnLst/>
            <a:rect l="l" t="t" r="r" b="b"/>
            <a:pathLst>
              <a:path w="38100" h="1270">
                <a:moveTo>
                  <a:pt x="584" y="0"/>
                </a:moveTo>
                <a:lnTo>
                  <a:pt x="0" y="749"/>
                </a:lnTo>
                <a:lnTo>
                  <a:pt x="37706" y="749"/>
                </a:lnTo>
                <a:lnTo>
                  <a:pt x="37503" y="0"/>
                </a:lnTo>
                <a:lnTo>
                  <a:pt x="584" y="0"/>
                </a:lnTo>
                <a:close/>
              </a:path>
            </a:pathLst>
          </a:custGeom>
          <a:solidFill>
            <a:srgbClr val="231F20"/>
          </a:solidFill>
        </p:spPr>
        <p:txBody>
          <a:bodyPr wrap="square" lIns="0" tIns="0" rIns="0" bIns="0" rtlCol="0"/>
          <a:lstStyle/>
          <a:p>
            <a:endParaRPr/>
          </a:p>
        </p:txBody>
      </p:sp>
      <p:sp>
        <p:nvSpPr>
          <p:cNvPr id="1830" name="object 1830"/>
          <p:cNvSpPr/>
          <p:nvPr/>
        </p:nvSpPr>
        <p:spPr>
          <a:xfrm>
            <a:off x="5025814" y="3488630"/>
            <a:ext cx="48484" cy="981"/>
          </a:xfrm>
          <a:custGeom>
            <a:avLst/>
            <a:gdLst/>
            <a:ahLst/>
            <a:cxnLst/>
            <a:rect l="l" t="t" r="r" b="b"/>
            <a:pathLst>
              <a:path w="37464" h="1270">
                <a:moveTo>
                  <a:pt x="584" y="0"/>
                </a:moveTo>
                <a:lnTo>
                  <a:pt x="0" y="749"/>
                </a:lnTo>
                <a:lnTo>
                  <a:pt x="37312" y="749"/>
                </a:lnTo>
                <a:lnTo>
                  <a:pt x="37096" y="0"/>
                </a:lnTo>
                <a:lnTo>
                  <a:pt x="584" y="0"/>
                </a:lnTo>
                <a:close/>
              </a:path>
            </a:pathLst>
          </a:custGeom>
          <a:solidFill>
            <a:srgbClr val="231F20"/>
          </a:solidFill>
        </p:spPr>
        <p:txBody>
          <a:bodyPr wrap="square" lIns="0" tIns="0" rIns="0" bIns="0" rtlCol="0"/>
          <a:lstStyle/>
          <a:p>
            <a:endParaRPr/>
          </a:p>
        </p:txBody>
      </p:sp>
      <p:sp>
        <p:nvSpPr>
          <p:cNvPr id="1831" name="object 1831"/>
          <p:cNvSpPr/>
          <p:nvPr/>
        </p:nvSpPr>
        <p:spPr>
          <a:xfrm>
            <a:off x="5026176" y="3488345"/>
            <a:ext cx="48484" cy="981"/>
          </a:xfrm>
          <a:custGeom>
            <a:avLst/>
            <a:gdLst/>
            <a:ahLst/>
            <a:cxnLst/>
            <a:rect l="l" t="t" r="r" b="b"/>
            <a:pathLst>
              <a:path w="37464" h="1270">
                <a:moveTo>
                  <a:pt x="596" y="0"/>
                </a:moveTo>
                <a:lnTo>
                  <a:pt x="0" y="736"/>
                </a:lnTo>
                <a:lnTo>
                  <a:pt x="36906" y="736"/>
                </a:lnTo>
                <a:lnTo>
                  <a:pt x="36703" y="0"/>
                </a:lnTo>
                <a:lnTo>
                  <a:pt x="596" y="0"/>
                </a:lnTo>
                <a:close/>
              </a:path>
            </a:pathLst>
          </a:custGeom>
          <a:solidFill>
            <a:srgbClr val="231F20"/>
          </a:solidFill>
        </p:spPr>
        <p:txBody>
          <a:bodyPr wrap="square" lIns="0" tIns="0" rIns="0" bIns="0" rtlCol="0"/>
          <a:lstStyle/>
          <a:p>
            <a:endParaRPr/>
          </a:p>
        </p:txBody>
      </p:sp>
      <p:sp>
        <p:nvSpPr>
          <p:cNvPr id="1832" name="object 1832"/>
          <p:cNvSpPr/>
          <p:nvPr/>
        </p:nvSpPr>
        <p:spPr>
          <a:xfrm>
            <a:off x="5026554" y="3488051"/>
            <a:ext cx="47662" cy="981"/>
          </a:xfrm>
          <a:custGeom>
            <a:avLst/>
            <a:gdLst/>
            <a:ahLst/>
            <a:cxnLst/>
            <a:rect l="l" t="t" r="r" b="b"/>
            <a:pathLst>
              <a:path w="36829" h="1270">
                <a:moveTo>
                  <a:pt x="609" y="0"/>
                </a:moveTo>
                <a:lnTo>
                  <a:pt x="0" y="749"/>
                </a:lnTo>
                <a:lnTo>
                  <a:pt x="36512" y="749"/>
                </a:lnTo>
                <a:lnTo>
                  <a:pt x="36296" y="0"/>
                </a:lnTo>
                <a:lnTo>
                  <a:pt x="609" y="0"/>
                </a:lnTo>
                <a:close/>
              </a:path>
            </a:pathLst>
          </a:custGeom>
          <a:solidFill>
            <a:srgbClr val="231F20"/>
          </a:solidFill>
        </p:spPr>
        <p:txBody>
          <a:bodyPr wrap="square" lIns="0" tIns="0" rIns="0" bIns="0" rtlCol="0"/>
          <a:lstStyle/>
          <a:p>
            <a:endParaRPr/>
          </a:p>
        </p:txBody>
      </p:sp>
      <p:sp>
        <p:nvSpPr>
          <p:cNvPr id="1833" name="object 1833"/>
          <p:cNvSpPr/>
          <p:nvPr/>
        </p:nvSpPr>
        <p:spPr>
          <a:xfrm>
            <a:off x="5026949" y="3487757"/>
            <a:ext cx="46841" cy="981"/>
          </a:xfrm>
          <a:custGeom>
            <a:avLst/>
            <a:gdLst/>
            <a:ahLst/>
            <a:cxnLst/>
            <a:rect l="l" t="t" r="r" b="b"/>
            <a:pathLst>
              <a:path w="36195" h="1270">
                <a:moveTo>
                  <a:pt x="609" y="0"/>
                </a:moveTo>
                <a:lnTo>
                  <a:pt x="0" y="749"/>
                </a:lnTo>
                <a:lnTo>
                  <a:pt x="36106" y="749"/>
                </a:lnTo>
                <a:lnTo>
                  <a:pt x="35890" y="0"/>
                </a:lnTo>
                <a:lnTo>
                  <a:pt x="609" y="0"/>
                </a:lnTo>
                <a:close/>
              </a:path>
            </a:pathLst>
          </a:custGeom>
          <a:solidFill>
            <a:srgbClr val="231F20"/>
          </a:solidFill>
        </p:spPr>
        <p:txBody>
          <a:bodyPr wrap="square" lIns="0" tIns="0" rIns="0" bIns="0" rtlCol="0"/>
          <a:lstStyle/>
          <a:p>
            <a:endParaRPr/>
          </a:p>
        </p:txBody>
      </p:sp>
      <p:sp>
        <p:nvSpPr>
          <p:cNvPr id="1834" name="object 1834"/>
          <p:cNvSpPr/>
          <p:nvPr/>
        </p:nvSpPr>
        <p:spPr>
          <a:xfrm>
            <a:off x="5027342" y="3487471"/>
            <a:ext cx="46841" cy="981"/>
          </a:xfrm>
          <a:custGeom>
            <a:avLst/>
            <a:gdLst/>
            <a:ahLst/>
            <a:cxnLst/>
            <a:rect l="l" t="t" r="r" b="b"/>
            <a:pathLst>
              <a:path w="36195" h="1270">
                <a:moveTo>
                  <a:pt x="596" y="0"/>
                </a:moveTo>
                <a:lnTo>
                  <a:pt x="0" y="749"/>
                </a:lnTo>
                <a:lnTo>
                  <a:pt x="35687" y="749"/>
                </a:lnTo>
                <a:lnTo>
                  <a:pt x="35483" y="0"/>
                </a:lnTo>
                <a:lnTo>
                  <a:pt x="596" y="0"/>
                </a:lnTo>
                <a:close/>
              </a:path>
            </a:pathLst>
          </a:custGeom>
          <a:solidFill>
            <a:srgbClr val="231F20"/>
          </a:solidFill>
        </p:spPr>
        <p:txBody>
          <a:bodyPr wrap="square" lIns="0" tIns="0" rIns="0" bIns="0" rtlCol="0"/>
          <a:lstStyle/>
          <a:p>
            <a:endParaRPr/>
          </a:p>
        </p:txBody>
      </p:sp>
      <p:sp>
        <p:nvSpPr>
          <p:cNvPr id="1835" name="object 1835"/>
          <p:cNvSpPr/>
          <p:nvPr/>
        </p:nvSpPr>
        <p:spPr>
          <a:xfrm>
            <a:off x="5027736" y="3487187"/>
            <a:ext cx="46019" cy="981"/>
          </a:xfrm>
          <a:custGeom>
            <a:avLst/>
            <a:gdLst/>
            <a:ahLst/>
            <a:cxnLst/>
            <a:rect l="l" t="t" r="r" b="b"/>
            <a:pathLst>
              <a:path w="35560" h="1270">
                <a:moveTo>
                  <a:pt x="596" y="0"/>
                </a:moveTo>
                <a:lnTo>
                  <a:pt x="0" y="749"/>
                </a:lnTo>
                <a:lnTo>
                  <a:pt x="35280" y="749"/>
                </a:lnTo>
                <a:lnTo>
                  <a:pt x="35064" y="0"/>
                </a:lnTo>
                <a:lnTo>
                  <a:pt x="596" y="0"/>
                </a:lnTo>
                <a:close/>
              </a:path>
            </a:pathLst>
          </a:custGeom>
          <a:solidFill>
            <a:srgbClr val="231F20"/>
          </a:solidFill>
        </p:spPr>
        <p:txBody>
          <a:bodyPr wrap="square" lIns="0" tIns="0" rIns="0" bIns="0" rtlCol="0"/>
          <a:lstStyle/>
          <a:p>
            <a:endParaRPr/>
          </a:p>
        </p:txBody>
      </p:sp>
      <p:sp>
        <p:nvSpPr>
          <p:cNvPr id="1836" name="object 1836"/>
          <p:cNvSpPr/>
          <p:nvPr/>
        </p:nvSpPr>
        <p:spPr>
          <a:xfrm>
            <a:off x="5028115" y="3486903"/>
            <a:ext cx="45197" cy="981"/>
          </a:xfrm>
          <a:custGeom>
            <a:avLst/>
            <a:gdLst/>
            <a:ahLst/>
            <a:cxnLst/>
            <a:rect l="l" t="t" r="r" b="b"/>
            <a:pathLst>
              <a:path w="34925" h="1270">
                <a:moveTo>
                  <a:pt x="596" y="0"/>
                </a:moveTo>
                <a:lnTo>
                  <a:pt x="0" y="736"/>
                </a:lnTo>
                <a:lnTo>
                  <a:pt x="34886" y="736"/>
                </a:lnTo>
                <a:lnTo>
                  <a:pt x="34671" y="0"/>
                </a:lnTo>
                <a:lnTo>
                  <a:pt x="596" y="0"/>
                </a:lnTo>
                <a:close/>
              </a:path>
            </a:pathLst>
          </a:custGeom>
          <a:solidFill>
            <a:srgbClr val="231F20"/>
          </a:solidFill>
        </p:spPr>
        <p:txBody>
          <a:bodyPr wrap="square" lIns="0" tIns="0" rIns="0" bIns="0" rtlCol="0"/>
          <a:lstStyle/>
          <a:p>
            <a:endParaRPr/>
          </a:p>
        </p:txBody>
      </p:sp>
      <p:sp>
        <p:nvSpPr>
          <p:cNvPr id="1837" name="object 1837"/>
          <p:cNvSpPr/>
          <p:nvPr/>
        </p:nvSpPr>
        <p:spPr>
          <a:xfrm>
            <a:off x="5028493" y="3486598"/>
            <a:ext cx="45197" cy="981"/>
          </a:xfrm>
          <a:custGeom>
            <a:avLst/>
            <a:gdLst/>
            <a:ahLst/>
            <a:cxnLst/>
            <a:rect l="l" t="t" r="r" b="b"/>
            <a:pathLst>
              <a:path w="34925" h="1270">
                <a:moveTo>
                  <a:pt x="609" y="0"/>
                </a:moveTo>
                <a:lnTo>
                  <a:pt x="0" y="749"/>
                </a:lnTo>
                <a:lnTo>
                  <a:pt x="34480" y="749"/>
                </a:lnTo>
                <a:lnTo>
                  <a:pt x="34264" y="0"/>
                </a:lnTo>
                <a:lnTo>
                  <a:pt x="609" y="0"/>
                </a:lnTo>
                <a:close/>
              </a:path>
            </a:pathLst>
          </a:custGeom>
          <a:solidFill>
            <a:srgbClr val="231F20"/>
          </a:solidFill>
        </p:spPr>
        <p:txBody>
          <a:bodyPr wrap="square" lIns="0" tIns="0" rIns="0" bIns="0" rtlCol="0"/>
          <a:lstStyle/>
          <a:p>
            <a:endParaRPr/>
          </a:p>
        </p:txBody>
      </p:sp>
      <p:sp>
        <p:nvSpPr>
          <p:cNvPr id="1838" name="object 1838"/>
          <p:cNvSpPr/>
          <p:nvPr/>
        </p:nvSpPr>
        <p:spPr>
          <a:xfrm>
            <a:off x="5028887" y="3486323"/>
            <a:ext cx="44375" cy="981"/>
          </a:xfrm>
          <a:custGeom>
            <a:avLst/>
            <a:gdLst/>
            <a:ahLst/>
            <a:cxnLst/>
            <a:rect l="l" t="t" r="r" b="b"/>
            <a:pathLst>
              <a:path w="34289" h="1270">
                <a:moveTo>
                  <a:pt x="596" y="0"/>
                </a:moveTo>
                <a:lnTo>
                  <a:pt x="0" y="749"/>
                </a:lnTo>
                <a:lnTo>
                  <a:pt x="34074" y="749"/>
                </a:lnTo>
                <a:lnTo>
                  <a:pt x="33870" y="0"/>
                </a:lnTo>
                <a:lnTo>
                  <a:pt x="596" y="0"/>
                </a:lnTo>
                <a:close/>
              </a:path>
            </a:pathLst>
          </a:custGeom>
          <a:solidFill>
            <a:srgbClr val="231F20"/>
          </a:solidFill>
        </p:spPr>
        <p:txBody>
          <a:bodyPr wrap="square" lIns="0" tIns="0" rIns="0" bIns="0" rtlCol="0"/>
          <a:lstStyle/>
          <a:p>
            <a:endParaRPr/>
          </a:p>
        </p:txBody>
      </p:sp>
      <p:sp>
        <p:nvSpPr>
          <p:cNvPr id="1839" name="object 1839"/>
          <p:cNvSpPr/>
          <p:nvPr/>
        </p:nvSpPr>
        <p:spPr>
          <a:xfrm>
            <a:off x="5029282" y="3486039"/>
            <a:ext cx="44375" cy="981"/>
          </a:xfrm>
          <a:custGeom>
            <a:avLst/>
            <a:gdLst/>
            <a:ahLst/>
            <a:cxnLst/>
            <a:rect l="l" t="t" r="r" b="b"/>
            <a:pathLst>
              <a:path w="34289" h="1270">
                <a:moveTo>
                  <a:pt x="584" y="0"/>
                </a:moveTo>
                <a:lnTo>
                  <a:pt x="0" y="749"/>
                </a:lnTo>
                <a:lnTo>
                  <a:pt x="33667" y="749"/>
                </a:lnTo>
                <a:lnTo>
                  <a:pt x="33439" y="0"/>
                </a:lnTo>
                <a:lnTo>
                  <a:pt x="584" y="0"/>
                </a:lnTo>
                <a:close/>
              </a:path>
            </a:pathLst>
          </a:custGeom>
          <a:solidFill>
            <a:srgbClr val="231F20"/>
          </a:solidFill>
        </p:spPr>
        <p:txBody>
          <a:bodyPr wrap="square" lIns="0" tIns="0" rIns="0" bIns="0" rtlCol="0"/>
          <a:lstStyle/>
          <a:p>
            <a:endParaRPr/>
          </a:p>
        </p:txBody>
      </p:sp>
      <p:sp>
        <p:nvSpPr>
          <p:cNvPr id="1840" name="object 1840"/>
          <p:cNvSpPr/>
          <p:nvPr/>
        </p:nvSpPr>
        <p:spPr>
          <a:xfrm>
            <a:off x="5029660" y="3485744"/>
            <a:ext cx="43554" cy="981"/>
          </a:xfrm>
          <a:custGeom>
            <a:avLst/>
            <a:gdLst/>
            <a:ahLst/>
            <a:cxnLst/>
            <a:rect l="l" t="t" r="r" b="b"/>
            <a:pathLst>
              <a:path w="33654" h="1270">
                <a:moveTo>
                  <a:pt x="609" y="0"/>
                </a:moveTo>
                <a:lnTo>
                  <a:pt x="0" y="749"/>
                </a:lnTo>
                <a:lnTo>
                  <a:pt x="33261" y="749"/>
                </a:lnTo>
                <a:lnTo>
                  <a:pt x="33058" y="0"/>
                </a:lnTo>
                <a:lnTo>
                  <a:pt x="609" y="0"/>
                </a:lnTo>
                <a:close/>
              </a:path>
            </a:pathLst>
          </a:custGeom>
          <a:solidFill>
            <a:srgbClr val="231F20"/>
          </a:solidFill>
        </p:spPr>
        <p:txBody>
          <a:bodyPr wrap="square" lIns="0" tIns="0" rIns="0" bIns="0" rtlCol="0"/>
          <a:lstStyle/>
          <a:p>
            <a:endParaRPr/>
          </a:p>
        </p:txBody>
      </p:sp>
      <p:sp>
        <p:nvSpPr>
          <p:cNvPr id="1841" name="object 1841"/>
          <p:cNvSpPr/>
          <p:nvPr/>
        </p:nvSpPr>
        <p:spPr>
          <a:xfrm>
            <a:off x="5030037" y="3485450"/>
            <a:ext cx="42732" cy="981"/>
          </a:xfrm>
          <a:custGeom>
            <a:avLst/>
            <a:gdLst/>
            <a:ahLst/>
            <a:cxnLst/>
            <a:rect l="l" t="t" r="r" b="b"/>
            <a:pathLst>
              <a:path w="33020" h="1270">
                <a:moveTo>
                  <a:pt x="609" y="0"/>
                </a:moveTo>
                <a:lnTo>
                  <a:pt x="0" y="749"/>
                </a:lnTo>
                <a:lnTo>
                  <a:pt x="32867" y="749"/>
                </a:lnTo>
                <a:lnTo>
                  <a:pt x="32651" y="0"/>
                </a:lnTo>
                <a:lnTo>
                  <a:pt x="609" y="0"/>
                </a:lnTo>
                <a:close/>
              </a:path>
            </a:pathLst>
          </a:custGeom>
          <a:solidFill>
            <a:srgbClr val="231F20"/>
          </a:solidFill>
        </p:spPr>
        <p:txBody>
          <a:bodyPr wrap="square" lIns="0" tIns="0" rIns="0" bIns="0" rtlCol="0"/>
          <a:lstStyle/>
          <a:p>
            <a:endParaRPr/>
          </a:p>
        </p:txBody>
      </p:sp>
      <p:sp>
        <p:nvSpPr>
          <p:cNvPr id="1842" name="object 1842"/>
          <p:cNvSpPr/>
          <p:nvPr/>
        </p:nvSpPr>
        <p:spPr>
          <a:xfrm>
            <a:off x="5030415" y="3485166"/>
            <a:ext cx="42732" cy="981"/>
          </a:xfrm>
          <a:custGeom>
            <a:avLst/>
            <a:gdLst/>
            <a:ahLst/>
            <a:cxnLst/>
            <a:rect l="l" t="t" r="r" b="b"/>
            <a:pathLst>
              <a:path w="33020" h="1270">
                <a:moveTo>
                  <a:pt x="31915" y="0"/>
                </a:moveTo>
                <a:lnTo>
                  <a:pt x="609" y="0"/>
                </a:lnTo>
                <a:lnTo>
                  <a:pt x="0" y="749"/>
                </a:lnTo>
                <a:lnTo>
                  <a:pt x="32461" y="749"/>
                </a:lnTo>
                <a:lnTo>
                  <a:pt x="32270" y="88"/>
                </a:lnTo>
                <a:lnTo>
                  <a:pt x="31915" y="0"/>
                </a:lnTo>
                <a:close/>
              </a:path>
            </a:pathLst>
          </a:custGeom>
          <a:solidFill>
            <a:srgbClr val="231F20"/>
          </a:solidFill>
        </p:spPr>
        <p:txBody>
          <a:bodyPr wrap="square" lIns="0" tIns="0" rIns="0" bIns="0" rtlCol="0"/>
          <a:lstStyle/>
          <a:p>
            <a:endParaRPr/>
          </a:p>
        </p:txBody>
      </p:sp>
      <p:sp>
        <p:nvSpPr>
          <p:cNvPr id="1843" name="object 1843"/>
          <p:cNvSpPr/>
          <p:nvPr/>
        </p:nvSpPr>
        <p:spPr>
          <a:xfrm>
            <a:off x="5030827" y="3484881"/>
            <a:ext cx="41909" cy="981"/>
          </a:xfrm>
          <a:custGeom>
            <a:avLst/>
            <a:gdLst/>
            <a:ahLst/>
            <a:cxnLst/>
            <a:rect l="l" t="t" r="r" b="b"/>
            <a:pathLst>
              <a:path w="32385" h="1270">
                <a:moveTo>
                  <a:pt x="30111" y="0"/>
                </a:moveTo>
                <a:lnTo>
                  <a:pt x="596" y="0"/>
                </a:lnTo>
                <a:lnTo>
                  <a:pt x="0" y="749"/>
                </a:lnTo>
                <a:lnTo>
                  <a:pt x="32042" y="749"/>
                </a:lnTo>
                <a:lnTo>
                  <a:pt x="31965" y="457"/>
                </a:lnTo>
                <a:lnTo>
                  <a:pt x="30111" y="0"/>
                </a:lnTo>
                <a:close/>
              </a:path>
            </a:pathLst>
          </a:custGeom>
          <a:solidFill>
            <a:srgbClr val="231F20"/>
          </a:solidFill>
        </p:spPr>
        <p:txBody>
          <a:bodyPr wrap="square" lIns="0" tIns="0" rIns="0" bIns="0" rtlCol="0"/>
          <a:lstStyle/>
          <a:p>
            <a:endParaRPr/>
          </a:p>
        </p:txBody>
      </p:sp>
      <p:sp>
        <p:nvSpPr>
          <p:cNvPr id="1844" name="object 1844"/>
          <p:cNvSpPr/>
          <p:nvPr/>
        </p:nvSpPr>
        <p:spPr>
          <a:xfrm>
            <a:off x="5031205" y="3484587"/>
            <a:ext cx="41088" cy="981"/>
          </a:xfrm>
          <a:custGeom>
            <a:avLst/>
            <a:gdLst/>
            <a:ahLst/>
            <a:cxnLst/>
            <a:rect l="l" t="t" r="r" b="b"/>
            <a:pathLst>
              <a:path w="31750" h="1270">
                <a:moveTo>
                  <a:pt x="28321" y="0"/>
                </a:moveTo>
                <a:lnTo>
                  <a:pt x="596" y="0"/>
                </a:lnTo>
                <a:lnTo>
                  <a:pt x="0" y="749"/>
                </a:lnTo>
                <a:lnTo>
                  <a:pt x="31305" y="749"/>
                </a:lnTo>
                <a:lnTo>
                  <a:pt x="28321" y="0"/>
                </a:lnTo>
                <a:close/>
              </a:path>
            </a:pathLst>
          </a:custGeom>
          <a:solidFill>
            <a:srgbClr val="231F20"/>
          </a:solidFill>
        </p:spPr>
        <p:txBody>
          <a:bodyPr wrap="square" lIns="0" tIns="0" rIns="0" bIns="0" rtlCol="0"/>
          <a:lstStyle/>
          <a:p>
            <a:endParaRPr/>
          </a:p>
        </p:txBody>
      </p:sp>
      <p:sp>
        <p:nvSpPr>
          <p:cNvPr id="1845" name="object 1845"/>
          <p:cNvSpPr/>
          <p:nvPr/>
        </p:nvSpPr>
        <p:spPr>
          <a:xfrm>
            <a:off x="5031600" y="3484292"/>
            <a:ext cx="38623" cy="981"/>
          </a:xfrm>
          <a:custGeom>
            <a:avLst/>
            <a:gdLst/>
            <a:ahLst/>
            <a:cxnLst/>
            <a:rect l="l" t="t" r="r" b="b"/>
            <a:pathLst>
              <a:path w="29845" h="1270">
                <a:moveTo>
                  <a:pt x="26530" y="0"/>
                </a:moveTo>
                <a:lnTo>
                  <a:pt x="596" y="0"/>
                </a:lnTo>
                <a:lnTo>
                  <a:pt x="0" y="749"/>
                </a:lnTo>
                <a:lnTo>
                  <a:pt x="29527" y="749"/>
                </a:lnTo>
                <a:lnTo>
                  <a:pt x="26530" y="0"/>
                </a:lnTo>
                <a:close/>
              </a:path>
            </a:pathLst>
          </a:custGeom>
          <a:solidFill>
            <a:srgbClr val="231F20"/>
          </a:solidFill>
        </p:spPr>
        <p:txBody>
          <a:bodyPr wrap="square" lIns="0" tIns="0" rIns="0" bIns="0" rtlCol="0"/>
          <a:lstStyle/>
          <a:p>
            <a:endParaRPr/>
          </a:p>
        </p:txBody>
      </p:sp>
      <p:sp>
        <p:nvSpPr>
          <p:cNvPr id="1846" name="object 1846"/>
          <p:cNvSpPr/>
          <p:nvPr/>
        </p:nvSpPr>
        <p:spPr>
          <a:xfrm>
            <a:off x="5031977" y="3484007"/>
            <a:ext cx="36158" cy="981"/>
          </a:xfrm>
          <a:custGeom>
            <a:avLst/>
            <a:gdLst/>
            <a:ahLst/>
            <a:cxnLst/>
            <a:rect l="l" t="t" r="r" b="b"/>
            <a:pathLst>
              <a:path w="27939" h="1270">
                <a:moveTo>
                  <a:pt x="24726" y="0"/>
                </a:moveTo>
                <a:lnTo>
                  <a:pt x="609" y="0"/>
                </a:lnTo>
                <a:lnTo>
                  <a:pt x="0" y="749"/>
                </a:lnTo>
                <a:lnTo>
                  <a:pt x="27736" y="749"/>
                </a:lnTo>
                <a:lnTo>
                  <a:pt x="24726" y="0"/>
                </a:lnTo>
                <a:close/>
              </a:path>
            </a:pathLst>
          </a:custGeom>
          <a:solidFill>
            <a:srgbClr val="231F20"/>
          </a:solidFill>
        </p:spPr>
        <p:txBody>
          <a:bodyPr wrap="square" lIns="0" tIns="0" rIns="0" bIns="0" rtlCol="0"/>
          <a:lstStyle/>
          <a:p>
            <a:endParaRPr/>
          </a:p>
        </p:txBody>
      </p:sp>
      <p:sp>
        <p:nvSpPr>
          <p:cNvPr id="1847" name="object 1847"/>
          <p:cNvSpPr/>
          <p:nvPr/>
        </p:nvSpPr>
        <p:spPr>
          <a:xfrm>
            <a:off x="5032372" y="3483723"/>
            <a:ext cx="33691" cy="981"/>
          </a:xfrm>
          <a:custGeom>
            <a:avLst/>
            <a:gdLst/>
            <a:ahLst/>
            <a:cxnLst/>
            <a:rect l="l" t="t" r="r" b="b"/>
            <a:pathLst>
              <a:path w="26035" h="1270">
                <a:moveTo>
                  <a:pt x="22948" y="0"/>
                </a:moveTo>
                <a:lnTo>
                  <a:pt x="584" y="0"/>
                </a:lnTo>
                <a:lnTo>
                  <a:pt x="0" y="749"/>
                </a:lnTo>
                <a:lnTo>
                  <a:pt x="25920" y="749"/>
                </a:lnTo>
                <a:lnTo>
                  <a:pt x="22948" y="0"/>
                </a:lnTo>
                <a:close/>
              </a:path>
            </a:pathLst>
          </a:custGeom>
          <a:solidFill>
            <a:srgbClr val="231F20"/>
          </a:solidFill>
        </p:spPr>
        <p:txBody>
          <a:bodyPr wrap="square" lIns="0" tIns="0" rIns="0" bIns="0" rtlCol="0"/>
          <a:lstStyle/>
          <a:p>
            <a:endParaRPr/>
          </a:p>
        </p:txBody>
      </p:sp>
      <p:sp>
        <p:nvSpPr>
          <p:cNvPr id="1848" name="object 1848"/>
          <p:cNvSpPr/>
          <p:nvPr/>
        </p:nvSpPr>
        <p:spPr>
          <a:xfrm>
            <a:off x="5032750" y="3483428"/>
            <a:ext cx="31227" cy="981"/>
          </a:xfrm>
          <a:custGeom>
            <a:avLst/>
            <a:gdLst/>
            <a:ahLst/>
            <a:cxnLst/>
            <a:rect l="l" t="t" r="r" b="b"/>
            <a:pathLst>
              <a:path w="24129" h="1270">
                <a:moveTo>
                  <a:pt x="21132" y="0"/>
                </a:moveTo>
                <a:lnTo>
                  <a:pt x="609" y="0"/>
                </a:lnTo>
                <a:lnTo>
                  <a:pt x="0" y="749"/>
                </a:lnTo>
                <a:lnTo>
                  <a:pt x="24130" y="749"/>
                </a:lnTo>
                <a:lnTo>
                  <a:pt x="21132" y="0"/>
                </a:lnTo>
                <a:close/>
              </a:path>
            </a:pathLst>
          </a:custGeom>
          <a:solidFill>
            <a:srgbClr val="231F20"/>
          </a:solidFill>
        </p:spPr>
        <p:txBody>
          <a:bodyPr wrap="square" lIns="0" tIns="0" rIns="0" bIns="0" rtlCol="0"/>
          <a:lstStyle/>
          <a:p>
            <a:endParaRPr/>
          </a:p>
        </p:txBody>
      </p:sp>
      <p:sp>
        <p:nvSpPr>
          <p:cNvPr id="1849" name="object 1849"/>
          <p:cNvSpPr/>
          <p:nvPr/>
        </p:nvSpPr>
        <p:spPr>
          <a:xfrm>
            <a:off x="5033127" y="3483144"/>
            <a:ext cx="29584" cy="981"/>
          </a:xfrm>
          <a:custGeom>
            <a:avLst/>
            <a:gdLst/>
            <a:ahLst/>
            <a:cxnLst/>
            <a:rect l="l" t="t" r="r" b="b"/>
            <a:pathLst>
              <a:path w="22860" h="1270">
                <a:moveTo>
                  <a:pt x="19342" y="0"/>
                </a:moveTo>
                <a:lnTo>
                  <a:pt x="609" y="0"/>
                </a:lnTo>
                <a:lnTo>
                  <a:pt x="0" y="749"/>
                </a:lnTo>
                <a:lnTo>
                  <a:pt x="22390" y="749"/>
                </a:lnTo>
                <a:lnTo>
                  <a:pt x="19342" y="0"/>
                </a:lnTo>
                <a:close/>
              </a:path>
            </a:pathLst>
          </a:custGeom>
          <a:solidFill>
            <a:srgbClr val="231F20"/>
          </a:solidFill>
        </p:spPr>
        <p:txBody>
          <a:bodyPr wrap="square" lIns="0" tIns="0" rIns="0" bIns="0" rtlCol="0"/>
          <a:lstStyle/>
          <a:p>
            <a:endParaRPr/>
          </a:p>
        </p:txBody>
      </p:sp>
      <p:sp>
        <p:nvSpPr>
          <p:cNvPr id="1850" name="object 1850"/>
          <p:cNvSpPr/>
          <p:nvPr/>
        </p:nvSpPr>
        <p:spPr>
          <a:xfrm>
            <a:off x="5033523" y="3482850"/>
            <a:ext cx="27118" cy="981"/>
          </a:xfrm>
          <a:custGeom>
            <a:avLst/>
            <a:gdLst/>
            <a:ahLst/>
            <a:cxnLst/>
            <a:rect l="l" t="t" r="r" b="b"/>
            <a:pathLst>
              <a:path w="20954" h="1270">
                <a:moveTo>
                  <a:pt x="17551" y="0"/>
                </a:moveTo>
                <a:lnTo>
                  <a:pt x="596" y="0"/>
                </a:lnTo>
                <a:lnTo>
                  <a:pt x="0" y="749"/>
                </a:lnTo>
                <a:lnTo>
                  <a:pt x="20535" y="749"/>
                </a:lnTo>
                <a:lnTo>
                  <a:pt x="17551" y="0"/>
                </a:lnTo>
                <a:close/>
              </a:path>
            </a:pathLst>
          </a:custGeom>
          <a:solidFill>
            <a:srgbClr val="231F20"/>
          </a:solidFill>
        </p:spPr>
        <p:txBody>
          <a:bodyPr wrap="square" lIns="0" tIns="0" rIns="0" bIns="0" rtlCol="0"/>
          <a:lstStyle/>
          <a:p>
            <a:endParaRPr/>
          </a:p>
        </p:txBody>
      </p:sp>
      <p:sp>
        <p:nvSpPr>
          <p:cNvPr id="1851" name="object 1851"/>
          <p:cNvSpPr/>
          <p:nvPr/>
        </p:nvSpPr>
        <p:spPr>
          <a:xfrm>
            <a:off x="5033916" y="3482575"/>
            <a:ext cx="24653" cy="981"/>
          </a:xfrm>
          <a:custGeom>
            <a:avLst/>
            <a:gdLst/>
            <a:ahLst/>
            <a:cxnLst/>
            <a:rect l="l" t="t" r="r" b="b"/>
            <a:pathLst>
              <a:path w="19050" h="1270">
                <a:moveTo>
                  <a:pt x="15773" y="0"/>
                </a:moveTo>
                <a:lnTo>
                  <a:pt x="596" y="0"/>
                </a:lnTo>
                <a:lnTo>
                  <a:pt x="0" y="749"/>
                </a:lnTo>
                <a:lnTo>
                  <a:pt x="18732" y="749"/>
                </a:lnTo>
                <a:lnTo>
                  <a:pt x="15773" y="0"/>
                </a:lnTo>
                <a:close/>
              </a:path>
            </a:pathLst>
          </a:custGeom>
          <a:solidFill>
            <a:srgbClr val="231F20"/>
          </a:solidFill>
        </p:spPr>
        <p:txBody>
          <a:bodyPr wrap="square" lIns="0" tIns="0" rIns="0" bIns="0" rtlCol="0"/>
          <a:lstStyle/>
          <a:p>
            <a:endParaRPr/>
          </a:p>
        </p:txBody>
      </p:sp>
      <p:sp>
        <p:nvSpPr>
          <p:cNvPr id="1852" name="object 1852"/>
          <p:cNvSpPr/>
          <p:nvPr/>
        </p:nvSpPr>
        <p:spPr>
          <a:xfrm>
            <a:off x="5034294" y="3482280"/>
            <a:ext cx="22188" cy="981"/>
          </a:xfrm>
          <a:custGeom>
            <a:avLst/>
            <a:gdLst/>
            <a:ahLst/>
            <a:cxnLst/>
            <a:rect l="l" t="t" r="r" b="b"/>
            <a:pathLst>
              <a:path w="17145" h="1270">
                <a:moveTo>
                  <a:pt x="13982" y="0"/>
                </a:moveTo>
                <a:lnTo>
                  <a:pt x="596" y="0"/>
                </a:lnTo>
                <a:lnTo>
                  <a:pt x="0" y="749"/>
                </a:lnTo>
                <a:lnTo>
                  <a:pt x="16941" y="749"/>
                </a:lnTo>
                <a:lnTo>
                  <a:pt x="13982" y="0"/>
                </a:lnTo>
                <a:close/>
              </a:path>
            </a:pathLst>
          </a:custGeom>
          <a:solidFill>
            <a:srgbClr val="231F20"/>
          </a:solidFill>
        </p:spPr>
        <p:txBody>
          <a:bodyPr wrap="square" lIns="0" tIns="0" rIns="0" bIns="0" rtlCol="0"/>
          <a:lstStyle/>
          <a:p>
            <a:endParaRPr/>
          </a:p>
        </p:txBody>
      </p:sp>
      <p:sp>
        <p:nvSpPr>
          <p:cNvPr id="1853" name="object 1853"/>
          <p:cNvSpPr/>
          <p:nvPr/>
        </p:nvSpPr>
        <p:spPr>
          <a:xfrm>
            <a:off x="5034689" y="3482280"/>
            <a:ext cx="19722" cy="491"/>
          </a:xfrm>
          <a:custGeom>
            <a:avLst/>
            <a:gdLst/>
            <a:ahLst/>
            <a:cxnLst/>
            <a:rect l="l" t="t" r="r" b="b"/>
            <a:pathLst>
              <a:path w="15239" h="635">
                <a:moveTo>
                  <a:pt x="292" y="0"/>
                </a:moveTo>
                <a:lnTo>
                  <a:pt x="0" y="381"/>
                </a:lnTo>
                <a:lnTo>
                  <a:pt x="15176" y="381"/>
                </a:lnTo>
                <a:lnTo>
                  <a:pt x="13677" y="0"/>
                </a:lnTo>
                <a:lnTo>
                  <a:pt x="292" y="0"/>
                </a:lnTo>
                <a:close/>
              </a:path>
            </a:pathLst>
          </a:custGeom>
          <a:solidFill>
            <a:srgbClr val="231F20"/>
          </a:solidFill>
        </p:spPr>
        <p:txBody>
          <a:bodyPr wrap="square" lIns="0" tIns="0" rIns="0" bIns="0" rtlCol="0"/>
          <a:lstStyle/>
          <a:p>
            <a:endParaRPr/>
          </a:p>
        </p:txBody>
      </p:sp>
      <p:sp>
        <p:nvSpPr>
          <p:cNvPr id="1854" name="object 1854"/>
          <p:cNvSpPr/>
          <p:nvPr/>
        </p:nvSpPr>
        <p:spPr>
          <a:xfrm>
            <a:off x="5035066" y="3482280"/>
            <a:ext cx="18079" cy="0"/>
          </a:xfrm>
          <a:custGeom>
            <a:avLst/>
            <a:gdLst/>
            <a:ahLst/>
            <a:cxnLst/>
            <a:rect l="l" t="t" r="r" b="b"/>
            <a:pathLst>
              <a:path w="13970">
                <a:moveTo>
                  <a:pt x="13398" y="0"/>
                </a:moveTo>
                <a:lnTo>
                  <a:pt x="0" y="0"/>
                </a:lnTo>
                <a:lnTo>
                  <a:pt x="13398" y="0"/>
                </a:lnTo>
                <a:close/>
              </a:path>
            </a:pathLst>
          </a:custGeom>
          <a:solidFill>
            <a:srgbClr val="231F20"/>
          </a:solidFill>
        </p:spPr>
        <p:txBody>
          <a:bodyPr wrap="square" lIns="0" tIns="0" rIns="0" bIns="0" rtlCol="0"/>
          <a:lstStyle/>
          <a:p>
            <a:endParaRPr/>
          </a:p>
        </p:txBody>
      </p:sp>
      <p:sp>
        <p:nvSpPr>
          <p:cNvPr id="1855" name="object 1855"/>
          <p:cNvSpPr/>
          <p:nvPr/>
        </p:nvSpPr>
        <p:spPr>
          <a:xfrm>
            <a:off x="5010333" y="3482280"/>
            <a:ext cx="67383" cy="74093"/>
          </a:xfrm>
          <a:custGeom>
            <a:avLst/>
            <a:gdLst/>
            <a:ahLst/>
            <a:cxnLst/>
            <a:rect l="l" t="t" r="r" b="b"/>
            <a:pathLst>
              <a:path w="52070" h="95885">
                <a:moveTo>
                  <a:pt x="51625" y="17208"/>
                </a:moveTo>
                <a:lnTo>
                  <a:pt x="47790" y="3822"/>
                </a:lnTo>
                <a:lnTo>
                  <a:pt x="32499" y="0"/>
                </a:lnTo>
                <a:lnTo>
                  <a:pt x="19126" y="0"/>
                </a:lnTo>
                <a:lnTo>
                  <a:pt x="11468" y="9563"/>
                </a:lnTo>
                <a:lnTo>
                  <a:pt x="5727" y="24853"/>
                </a:lnTo>
                <a:lnTo>
                  <a:pt x="1904" y="43980"/>
                </a:lnTo>
                <a:lnTo>
                  <a:pt x="0" y="63106"/>
                </a:lnTo>
                <a:lnTo>
                  <a:pt x="1904" y="78397"/>
                </a:lnTo>
                <a:lnTo>
                  <a:pt x="7645" y="89877"/>
                </a:lnTo>
                <a:lnTo>
                  <a:pt x="22948" y="95592"/>
                </a:lnTo>
                <a:lnTo>
                  <a:pt x="36321" y="93687"/>
                </a:lnTo>
                <a:lnTo>
                  <a:pt x="43980" y="80302"/>
                </a:lnTo>
                <a:lnTo>
                  <a:pt x="49707" y="63106"/>
                </a:lnTo>
                <a:lnTo>
                  <a:pt x="51625" y="40157"/>
                </a:lnTo>
                <a:lnTo>
                  <a:pt x="51625" y="17208"/>
                </a:lnTo>
                <a:close/>
              </a:path>
            </a:pathLst>
          </a:custGeom>
          <a:ln w="6959">
            <a:solidFill>
              <a:srgbClr val="231F20"/>
            </a:solidFill>
          </a:ln>
        </p:spPr>
        <p:txBody>
          <a:bodyPr wrap="square" lIns="0" tIns="0" rIns="0" bIns="0" rtlCol="0"/>
          <a:lstStyle/>
          <a:p>
            <a:endParaRPr/>
          </a:p>
        </p:txBody>
      </p:sp>
      <p:sp>
        <p:nvSpPr>
          <p:cNvPr id="1856" name="object 1856"/>
          <p:cNvSpPr/>
          <p:nvPr/>
        </p:nvSpPr>
        <p:spPr>
          <a:xfrm>
            <a:off x="4362058" y="2031403"/>
            <a:ext cx="1844040" cy="1329748"/>
          </a:xfrm>
          <a:custGeom>
            <a:avLst/>
            <a:gdLst/>
            <a:ahLst/>
            <a:cxnLst/>
            <a:rect l="l" t="t" r="r" b="b"/>
            <a:pathLst>
              <a:path w="1424939" h="1720850">
                <a:moveTo>
                  <a:pt x="948359" y="0"/>
                </a:moveTo>
                <a:lnTo>
                  <a:pt x="520064" y="24853"/>
                </a:lnTo>
                <a:lnTo>
                  <a:pt x="464616" y="55448"/>
                </a:lnTo>
                <a:lnTo>
                  <a:pt x="407250" y="105155"/>
                </a:lnTo>
                <a:lnTo>
                  <a:pt x="365188" y="162521"/>
                </a:lnTo>
                <a:lnTo>
                  <a:pt x="334594" y="225615"/>
                </a:lnTo>
                <a:lnTo>
                  <a:pt x="321208" y="279158"/>
                </a:lnTo>
                <a:lnTo>
                  <a:pt x="311657" y="332689"/>
                </a:lnTo>
                <a:lnTo>
                  <a:pt x="311657" y="353720"/>
                </a:lnTo>
                <a:lnTo>
                  <a:pt x="248564" y="369011"/>
                </a:lnTo>
                <a:lnTo>
                  <a:pt x="172072" y="390042"/>
                </a:lnTo>
                <a:lnTo>
                  <a:pt x="124269" y="409168"/>
                </a:lnTo>
                <a:lnTo>
                  <a:pt x="86042" y="435940"/>
                </a:lnTo>
                <a:lnTo>
                  <a:pt x="57353" y="462711"/>
                </a:lnTo>
                <a:lnTo>
                  <a:pt x="40157" y="502869"/>
                </a:lnTo>
                <a:lnTo>
                  <a:pt x="36321" y="546849"/>
                </a:lnTo>
                <a:lnTo>
                  <a:pt x="43967" y="577430"/>
                </a:lnTo>
                <a:lnTo>
                  <a:pt x="53530" y="592734"/>
                </a:lnTo>
                <a:lnTo>
                  <a:pt x="70738" y="604202"/>
                </a:lnTo>
                <a:lnTo>
                  <a:pt x="93687" y="615670"/>
                </a:lnTo>
                <a:lnTo>
                  <a:pt x="112801" y="619493"/>
                </a:lnTo>
                <a:lnTo>
                  <a:pt x="93687" y="661555"/>
                </a:lnTo>
                <a:lnTo>
                  <a:pt x="72656" y="722744"/>
                </a:lnTo>
                <a:lnTo>
                  <a:pt x="64998" y="776274"/>
                </a:lnTo>
                <a:lnTo>
                  <a:pt x="70738" y="793483"/>
                </a:lnTo>
                <a:lnTo>
                  <a:pt x="15290" y="848944"/>
                </a:lnTo>
                <a:lnTo>
                  <a:pt x="3822" y="887171"/>
                </a:lnTo>
                <a:lnTo>
                  <a:pt x="0" y="908202"/>
                </a:lnTo>
                <a:lnTo>
                  <a:pt x="9550" y="948359"/>
                </a:lnTo>
                <a:lnTo>
                  <a:pt x="26771" y="963663"/>
                </a:lnTo>
                <a:lnTo>
                  <a:pt x="49707" y="975131"/>
                </a:lnTo>
                <a:lnTo>
                  <a:pt x="82207" y="978954"/>
                </a:lnTo>
                <a:lnTo>
                  <a:pt x="112801" y="978954"/>
                </a:lnTo>
                <a:lnTo>
                  <a:pt x="89852" y="1009548"/>
                </a:lnTo>
                <a:lnTo>
                  <a:pt x="72656" y="1038225"/>
                </a:lnTo>
                <a:lnTo>
                  <a:pt x="64998" y="1070724"/>
                </a:lnTo>
                <a:lnTo>
                  <a:pt x="55448" y="1108964"/>
                </a:lnTo>
                <a:lnTo>
                  <a:pt x="55448" y="1135735"/>
                </a:lnTo>
                <a:lnTo>
                  <a:pt x="61188" y="1177798"/>
                </a:lnTo>
                <a:lnTo>
                  <a:pt x="72656" y="1217955"/>
                </a:lnTo>
                <a:lnTo>
                  <a:pt x="101333" y="1267663"/>
                </a:lnTo>
                <a:lnTo>
                  <a:pt x="164426" y="1319288"/>
                </a:lnTo>
                <a:lnTo>
                  <a:pt x="219875" y="1349883"/>
                </a:lnTo>
                <a:lnTo>
                  <a:pt x="290614" y="1380477"/>
                </a:lnTo>
                <a:lnTo>
                  <a:pt x="355625" y="1393850"/>
                </a:lnTo>
                <a:lnTo>
                  <a:pt x="447408" y="1416799"/>
                </a:lnTo>
                <a:lnTo>
                  <a:pt x="495211" y="1422539"/>
                </a:lnTo>
                <a:lnTo>
                  <a:pt x="523900" y="1432102"/>
                </a:lnTo>
                <a:lnTo>
                  <a:pt x="541096" y="1441653"/>
                </a:lnTo>
                <a:lnTo>
                  <a:pt x="556399" y="1449311"/>
                </a:lnTo>
                <a:lnTo>
                  <a:pt x="571690" y="1472247"/>
                </a:lnTo>
                <a:lnTo>
                  <a:pt x="585076" y="1550644"/>
                </a:lnTo>
                <a:lnTo>
                  <a:pt x="585076" y="1720811"/>
                </a:lnTo>
                <a:lnTo>
                  <a:pt x="613752" y="1659623"/>
                </a:lnTo>
                <a:lnTo>
                  <a:pt x="632866" y="1611820"/>
                </a:lnTo>
                <a:lnTo>
                  <a:pt x="648169" y="1596529"/>
                </a:lnTo>
                <a:lnTo>
                  <a:pt x="661555" y="1581226"/>
                </a:lnTo>
                <a:lnTo>
                  <a:pt x="678751" y="1569758"/>
                </a:lnTo>
                <a:lnTo>
                  <a:pt x="707440" y="1558289"/>
                </a:lnTo>
                <a:lnTo>
                  <a:pt x="873785" y="1386205"/>
                </a:lnTo>
                <a:lnTo>
                  <a:pt x="950264" y="1284871"/>
                </a:lnTo>
                <a:lnTo>
                  <a:pt x="1286789" y="1038225"/>
                </a:lnTo>
                <a:lnTo>
                  <a:pt x="1424457" y="644347"/>
                </a:lnTo>
                <a:lnTo>
                  <a:pt x="1133817" y="181635"/>
                </a:lnTo>
                <a:lnTo>
                  <a:pt x="948359" y="0"/>
                </a:lnTo>
                <a:close/>
              </a:path>
            </a:pathLst>
          </a:custGeom>
          <a:solidFill>
            <a:srgbClr val="FFFFFF"/>
          </a:solidFill>
        </p:spPr>
        <p:txBody>
          <a:bodyPr wrap="square" lIns="0" tIns="0" rIns="0" bIns="0" rtlCol="0"/>
          <a:lstStyle/>
          <a:p>
            <a:endParaRPr/>
          </a:p>
        </p:txBody>
      </p:sp>
      <p:sp>
        <p:nvSpPr>
          <p:cNvPr id="1857" name="object 1857"/>
          <p:cNvSpPr/>
          <p:nvPr/>
        </p:nvSpPr>
        <p:spPr>
          <a:xfrm>
            <a:off x="4362058" y="2031403"/>
            <a:ext cx="1844040" cy="1329748"/>
          </a:xfrm>
          <a:custGeom>
            <a:avLst/>
            <a:gdLst/>
            <a:ahLst/>
            <a:cxnLst/>
            <a:rect l="l" t="t" r="r" b="b"/>
            <a:pathLst>
              <a:path w="1424939" h="1720850">
                <a:moveTo>
                  <a:pt x="520064" y="24853"/>
                </a:moveTo>
                <a:lnTo>
                  <a:pt x="464616" y="55448"/>
                </a:lnTo>
                <a:lnTo>
                  <a:pt x="407250" y="105155"/>
                </a:lnTo>
                <a:lnTo>
                  <a:pt x="365188" y="162521"/>
                </a:lnTo>
                <a:lnTo>
                  <a:pt x="334594" y="225615"/>
                </a:lnTo>
                <a:lnTo>
                  <a:pt x="321208" y="279158"/>
                </a:lnTo>
                <a:lnTo>
                  <a:pt x="311657" y="332689"/>
                </a:lnTo>
                <a:lnTo>
                  <a:pt x="311657" y="353720"/>
                </a:lnTo>
                <a:lnTo>
                  <a:pt x="248564" y="369011"/>
                </a:lnTo>
                <a:lnTo>
                  <a:pt x="172072" y="390042"/>
                </a:lnTo>
                <a:lnTo>
                  <a:pt x="124269" y="409168"/>
                </a:lnTo>
                <a:lnTo>
                  <a:pt x="86042" y="435940"/>
                </a:lnTo>
                <a:lnTo>
                  <a:pt x="57353" y="462711"/>
                </a:lnTo>
                <a:lnTo>
                  <a:pt x="40157" y="502869"/>
                </a:lnTo>
                <a:lnTo>
                  <a:pt x="36321" y="546849"/>
                </a:lnTo>
                <a:lnTo>
                  <a:pt x="43967" y="577430"/>
                </a:lnTo>
                <a:lnTo>
                  <a:pt x="53530" y="592734"/>
                </a:lnTo>
                <a:lnTo>
                  <a:pt x="70738" y="604202"/>
                </a:lnTo>
                <a:lnTo>
                  <a:pt x="93687" y="615670"/>
                </a:lnTo>
                <a:lnTo>
                  <a:pt x="112801" y="619493"/>
                </a:lnTo>
                <a:lnTo>
                  <a:pt x="93687" y="661555"/>
                </a:lnTo>
                <a:lnTo>
                  <a:pt x="72656" y="722744"/>
                </a:lnTo>
                <a:lnTo>
                  <a:pt x="64998" y="776274"/>
                </a:lnTo>
                <a:lnTo>
                  <a:pt x="70738" y="793483"/>
                </a:lnTo>
                <a:lnTo>
                  <a:pt x="40157" y="824077"/>
                </a:lnTo>
                <a:lnTo>
                  <a:pt x="15290" y="848944"/>
                </a:lnTo>
                <a:lnTo>
                  <a:pt x="3822" y="887171"/>
                </a:lnTo>
                <a:lnTo>
                  <a:pt x="0" y="908202"/>
                </a:lnTo>
                <a:lnTo>
                  <a:pt x="9550" y="948359"/>
                </a:lnTo>
                <a:lnTo>
                  <a:pt x="26771" y="963663"/>
                </a:lnTo>
                <a:lnTo>
                  <a:pt x="49707" y="975131"/>
                </a:lnTo>
                <a:lnTo>
                  <a:pt x="82207" y="978954"/>
                </a:lnTo>
                <a:lnTo>
                  <a:pt x="112801" y="978954"/>
                </a:lnTo>
                <a:lnTo>
                  <a:pt x="89852" y="1009548"/>
                </a:lnTo>
                <a:lnTo>
                  <a:pt x="72656" y="1038225"/>
                </a:lnTo>
                <a:lnTo>
                  <a:pt x="64998" y="1070724"/>
                </a:lnTo>
                <a:lnTo>
                  <a:pt x="55448" y="1108964"/>
                </a:lnTo>
                <a:lnTo>
                  <a:pt x="55448" y="1135735"/>
                </a:lnTo>
                <a:lnTo>
                  <a:pt x="61188" y="1177798"/>
                </a:lnTo>
                <a:lnTo>
                  <a:pt x="72656" y="1217955"/>
                </a:lnTo>
                <a:lnTo>
                  <a:pt x="101333" y="1267663"/>
                </a:lnTo>
                <a:lnTo>
                  <a:pt x="164426" y="1319288"/>
                </a:lnTo>
                <a:lnTo>
                  <a:pt x="219875" y="1349883"/>
                </a:lnTo>
                <a:lnTo>
                  <a:pt x="290614" y="1380477"/>
                </a:lnTo>
                <a:lnTo>
                  <a:pt x="355625" y="1393850"/>
                </a:lnTo>
                <a:lnTo>
                  <a:pt x="447408" y="1416799"/>
                </a:lnTo>
                <a:lnTo>
                  <a:pt x="495211" y="1422539"/>
                </a:lnTo>
                <a:lnTo>
                  <a:pt x="523900" y="1432102"/>
                </a:lnTo>
                <a:lnTo>
                  <a:pt x="541096" y="1441653"/>
                </a:lnTo>
                <a:lnTo>
                  <a:pt x="556399" y="1449311"/>
                </a:lnTo>
                <a:lnTo>
                  <a:pt x="567867" y="1466519"/>
                </a:lnTo>
                <a:lnTo>
                  <a:pt x="571690" y="1472247"/>
                </a:lnTo>
                <a:lnTo>
                  <a:pt x="585076" y="1550644"/>
                </a:lnTo>
                <a:lnTo>
                  <a:pt x="585076" y="1629041"/>
                </a:lnTo>
                <a:lnTo>
                  <a:pt x="585076" y="1720811"/>
                </a:lnTo>
                <a:lnTo>
                  <a:pt x="613752" y="1659623"/>
                </a:lnTo>
                <a:lnTo>
                  <a:pt x="632866" y="1611820"/>
                </a:lnTo>
                <a:lnTo>
                  <a:pt x="648169" y="1596529"/>
                </a:lnTo>
                <a:lnTo>
                  <a:pt x="661555" y="1581226"/>
                </a:lnTo>
                <a:lnTo>
                  <a:pt x="678751" y="1569758"/>
                </a:lnTo>
                <a:lnTo>
                  <a:pt x="707440" y="1558289"/>
                </a:lnTo>
                <a:lnTo>
                  <a:pt x="873785" y="1386205"/>
                </a:lnTo>
                <a:lnTo>
                  <a:pt x="950264" y="1284871"/>
                </a:lnTo>
                <a:lnTo>
                  <a:pt x="1286789" y="1038225"/>
                </a:lnTo>
                <a:lnTo>
                  <a:pt x="1424457" y="644347"/>
                </a:lnTo>
                <a:lnTo>
                  <a:pt x="1133817" y="181635"/>
                </a:lnTo>
                <a:lnTo>
                  <a:pt x="948359" y="0"/>
                </a:lnTo>
                <a:lnTo>
                  <a:pt x="520064" y="24853"/>
                </a:lnTo>
                <a:close/>
              </a:path>
            </a:pathLst>
          </a:custGeom>
          <a:ln w="19342">
            <a:solidFill>
              <a:srgbClr val="231F20"/>
            </a:solidFill>
          </a:ln>
        </p:spPr>
        <p:txBody>
          <a:bodyPr wrap="square" lIns="0" tIns="0" rIns="0" bIns="0" rtlCol="0"/>
          <a:lstStyle/>
          <a:p>
            <a:endParaRPr/>
          </a:p>
        </p:txBody>
      </p:sp>
      <p:sp>
        <p:nvSpPr>
          <p:cNvPr id="1858" name="object 1858"/>
          <p:cNvSpPr/>
          <p:nvPr/>
        </p:nvSpPr>
        <p:spPr>
          <a:xfrm>
            <a:off x="4497986" y="2468645"/>
            <a:ext cx="230406" cy="78479"/>
          </a:xfrm>
          <a:prstGeom prst="rect">
            <a:avLst/>
          </a:prstGeom>
          <a:blipFill>
            <a:blip r:embed="rId6" cstate="print"/>
            <a:stretch>
              <a:fillRect/>
            </a:stretch>
          </a:blipFill>
        </p:spPr>
        <p:txBody>
          <a:bodyPr wrap="square" lIns="0" tIns="0" rIns="0" bIns="0" rtlCol="0"/>
          <a:lstStyle/>
          <a:p>
            <a:endParaRPr/>
          </a:p>
        </p:txBody>
      </p:sp>
      <p:sp>
        <p:nvSpPr>
          <p:cNvPr id="1859" name="object 1859"/>
          <p:cNvSpPr/>
          <p:nvPr/>
        </p:nvSpPr>
        <p:spPr>
          <a:xfrm>
            <a:off x="4884142" y="2320993"/>
            <a:ext cx="119156" cy="96174"/>
          </a:xfrm>
          <a:custGeom>
            <a:avLst/>
            <a:gdLst/>
            <a:ahLst/>
            <a:cxnLst/>
            <a:rect l="l" t="t" r="r" b="b"/>
            <a:pathLst>
              <a:path w="92075" h="124460">
                <a:moveTo>
                  <a:pt x="0" y="0"/>
                </a:moveTo>
                <a:lnTo>
                  <a:pt x="28676" y="13385"/>
                </a:lnTo>
                <a:lnTo>
                  <a:pt x="45885" y="34417"/>
                </a:lnTo>
                <a:lnTo>
                  <a:pt x="63093" y="57365"/>
                </a:lnTo>
                <a:lnTo>
                  <a:pt x="80302" y="86042"/>
                </a:lnTo>
                <a:lnTo>
                  <a:pt x="91782" y="124282"/>
                </a:lnTo>
              </a:path>
            </a:pathLst>
          </a:custGeom>
          <a:ln w="19342">
            <a:solidFill>
              <a:srgbClr val="231F20"/>
            </a:solidFill>
          </a:ln>
        </p:spPr>
        <p:txBody>
          <a:bodyPr wrap="square" lIns="0" tIns="0" rIns="0" bIns="0" rtlCol="0"/>
          <a:lstStyle/>
          <a:p>
            <a:endParaRPr/>
          </a:p>
        </p:txBody>
      </p:sp>
      <p:sp>
        <p:nvSpPr>
          <p:cNvPr id="1860" name="object 1860"/>
          <p:cNvSpPr/>
          <p:nvPr/>
        </p:nvSpPr>
        <p:spPr>
          <a:xfrm>
            <a:off x="4456068" y="2644559"/>
            <a:ext cx="418278" cy="91758"/>
          </a:xfrm>
          <a:custGeom>
            <a:avLst/>
            <a:gdLst/>
            <a:ahLst/>
            <a:cxnLst/>
            <a:rect l="l" t="t" r="r" b="b"/>
            <a:pathLst>
              <a:path w="323214" h="118745">
                <a:moveTo>
                  <a:pt x="0" y="0"/>
                </a:moveTo>
                <a:lnTo>
                  <a:pt x="28676" y="21031"/>
                </a:lnTo>
                <a:lnTo>
                  <a:pt x="82207" y="63106"/>
                </a:lnTo>
                <a:lnTo>
                  <a:pt x="143408" y="93687"/>
                </a:lnTo>
                <a:lnTo>
                  <a:pt x="202666" y="110896"/>
                </a:lnTo>
                <a:lnTo>
                  <a:pt x="275323" y="118541"/>
                </a:lnTo>
                <a:lnTo>
                  <a:pt x="323126" y="118541"/>
                </a:lnTo>
              </a:path>
            </a:pathLst>
          </a:custGeom>
          <a:ln w="19342">
            <a:solidFill>
              <a:srgbClr val="231F20"/>
            </a:solidFill>
          </a:ln>
        </p:spPr>
        <p:txBody>
          <a:bodyPr wrap="square" lIns="0" tIns="0" rIns="0" bIns="0" rtlCol="0"/>
          <a:lstStyle/>
          <a:p>
            <a:endParaRPr/>
          </a:p>
        </p:txBody>
      </p:sp>
      <p:sp>
        <p:nvSpPr>
          <p:cNvPr id="1861" name="object 1861"/>
          <p:cNvSpPr/>
          <p:nvPr/>
        </p:nvSpPr>
        <p:spPr>
          <a:xfrm>
            <a:off x="4871766" y="2678534"/>
            <a:ext cx="50128" cy="127087"/>
          </a:xfrm>
          <a:custGeom>
            <a:avLst/>
            <a:gdLst/>
            <a:ahLst/>
            <a:cxnLst/>
            <a:rect l="l" t="t" r="r" b="b"/>
            <a:pathLst>
              <a:path w="38735" h="164464">
                <a:moveTo>
                  <a:pt x="7645" y="0"/>
                </a:moveTo>
                <a:lnTo>
                  <a:pt x="0" y="45897"/>
                </a:lnTo>
                <a:lnTo>
                  <a:pt x="0" y="76479"/>
                </a:lnTo>
                <a:lnTo>
                  <a:pt x="7645" y="101333"/>
                </a:lnTo>
                <a:lnTo>
                  <a:pt x="17208" y="130022"/>
                </a:lnTo>
                <a:lnTo>
                  <a:pt x="28676" y="151053"/>
                </a:lnTo>
                <a:lnTo>
                  <a:pt x="38239" y="164439"/>
                </a:lnTo>
              </a:path>
            </a:pathLst>
          </a:custGeom>
          <a:ln w="19342">
            <a:solidFill>
              <a:srgbClr val="231F20"/>
            </a:solidFill>
          </a:ln>
        </p:spPr>
        <p:txBody>
          <a:bodyPr wrap="square" lIns="0" tIns="0" rIns="0" bIns="0" rtlCol="0"/>
          <a:lstStyle/>
          <a:p>
            <a:endParaRPr/>
          </a:p>
        </p:txBody>
      </p:sp>
      <p:sp>
        <p:nvSpPr>
          <p:cNvPr id="1862" name="object 1862"/>
          <p:cNvSpPr/>
          <p:nvPr/>
        </p:nvSpPr>
        <p:spPr>
          <a:xfrm>
            <a:off x="5020669" y="2157263"/>
            <a:ext cx="142625" cy="190060"/>
          </a:xfrm>
          <a:prstGeom prst="rect">
            <a:avLst/>
          </a:prstGeom>
          <a:blipFill>
            <a:blip r:embed="rId7" cstate="print"/>
            <a:stretch>
              <a:fillRect/>
            </a:stretch>
          </a:blipFill>
        </p:spPr>
        <p:txBody>
          <a:bodyPr wrap="square" lIns="0" tIns="0" rIns="0" bIns="0" rtlCol="0"/>
          <a:lstStyle/>
          <a:p>
            <a:endParaRPr/>
          </a:p>
        </p:txBody>
      </p:sp>
      <p:sp>
        <p:nvSpPr>
          <p:cNvPr id="1863" name="object 1863"/>
          <p:cNvSpPr/>
          <p:nvPr/>
        </p:nvSpPr>
        <p:spPr>
          <a:xfrm>
            <a:off x="5579297" y="2535133"/>
            <a:ext cx="210618" cy="127233"/>
          </a:xfrm>
          <a:prstGeom prst="rect">
            <a:avLst/>
          </a:prstGeom>
          <a:blipFill>
            <a:blip r:embed="rId8" cstate="print"/>
            <a:stretch>
              <a:fillRect/>
            </a:stretch>
          </a:blipFill>
        </p:spPr>
        <p:txBody>
          <a:bodyPr wrap="square" lIns="0" tIns="0" rIns="0" bIns="0" rtlCol="0"/>
          <a:lstStyle/>
          <a:p>
            <a:endParaRPr/>
          </a:p>
        </p:txBody>
      </p:sp>
      <p:sp>
        <p:nvSpPr>
          <p:cNvPr id="1864" name="object 1864"/>
          <p:cNvSpPr/>
          <p:nvPr/>
        </p:nvSpPr>
        <p:spPr>
          <a:xfrm>
            <a:off x="5220654" y="3083356"/>
            <a:ext cx="329084" cy="372329"/>
          </a:xfrm>
          <a:prstGeom prst="rect">
            <a:avLst/>
          </a:prstGeom>
          <a:blipFill>
            <a:blip r:embed="rId9" cstate="print"/>
            <a:stretch>
              <a:fillRect/>
            </a:stretch>
          </a:blipFill>
        </p:spPr>
        <p:txBody>
          <a:bodyPr wrap="square" lIns="0" tIns="0" rIns="0" bIns="0" rtlCol="0"/>
          <a:lstStyle/>
          <a:p>
            <a:endParaRPr/>
          </a:p>
        </p:txBody>
      </p:sp>
      <p:sp>
        <p:nvSpPr>
          <p:cNvPr id="1865" name="object 1865"/>
          <p:cNvSpPr/>
          <p:nvPr/>
        </p:nvSpPr>
        <p:spPr>
          <a:xfrm>
            <a:off x="5220655" y="3083366"/>
            <a:ext cx="329528" cy="372428"/>
          </a:xfrm>
          <a:custGeom>
            <a:avLst/>
            <a:gdLst/>
            <a:ahLst/>
            <a:cxnLst/>
            <a:rect l="l" t="t" r="r" b="b"/>
            <a:pathLst>
              <a:path w="254635" h="481964">
                <a:moveTo>
                  <a:pt x="0" y="216052"/>
                </a:moveTo>
                <a:lnTo>
                  <a:pt x="28676" y="181635"/>
                </a:lnTo>
                <a:lnTo>
                  <a:pt x="72656" y="131914"/>
                </a:lnTo>
                <a:lnTo>
                  <a:pt x="122364" y="66916"/>
                </a:lnTo>
                <a:lnTo>
                  <a:pt x="145313" y="38227"/>
                </a:lnTo>
                <a:lnTo>
                  <a:pt x="154876" y="3810"/>
                </a:lnTo>
                <a:lnTo>
                  <a:pt x="175895" y="0"/>
                </a:lnTo>
                <a:lnTo>
                  <a:pt x="225615" y="26758"/>
                </a:lnTo>
                <a:lnTo>
                  <a:pt x="254292" y="84124"/>
                </a:lnTo>
                <a:lnTo>
                  <a:pt x="250469" y="110883"/>
                </a:lnTo>
                <a:lnTo>
                  <a:pt x="198856" y="177800"/>
                </a:lnTo>
                <a:lnTo>
                  <a:pt x="156781" y="221792"/>
                </a:lnTo>
                <a:lnTo>
                  <a:pt x="122364" y="286791"/>
                </a:lnTo>
                <a:lnTo>
                  <a:pt x="99415" y="338416"/>
                </a:lnTo>
                <a:lnTo>
                  <a:pt x="87947" y="412991"/>
                </a:lnTo>
                <a:lnTo>
                  <a:pt x="82219" y="481812"/>
                </a:lnTo>
                <a:lnTo>
                  <a:pt x="63093" y="430199"/>
                </a:lnTo>
                <a:lnTo>
                  <a:pt x="40144" y="313563"/>
                </a:lnTo>
                <a:lnTo>
                  <a:pt x="21031" y="261937"/>
                </a:lnTo>
                <a:lnTo>
                  <a:pt x="3835" y="231355"/>
                </a:lnTo>
                <a:lnTo>
                  <a:pt x="0" y="216052"/>
                </a:lnTo>
                <a:close/>
              </a:path>
            </a:pathLst>
          </a:custGeom>
          <a:ln w="19342">
            <a:solidFill>
              <a:srgbClr val="231F20"/>
            </a:solidFill>
          </a:ln>
        </p:spPr>
        <p:txBody>
          <a:bodyPr wrap="square" lIns="0" tIns="0" rIns="0" bIns="0" rtlCol="0"/>
          <a:lstStyle/>
          <a:p>
            <a:endParaRPr/>
          </a:p>
        </p:txBody>
      </p:sp>
      <p:sp>
        <p:nvSpPr>
          <p:cNvPr id="1866" name="object 1866"/>
          <p:cNvSpPr/>
          <p:nvPr/>
        </p:nvSpPr>
        <p:spPr>
          <a:xfrm>
            <a:off x="4941041" y="1769890"/>
            <a:ext cx="1584362" cy="1344959"/>
          </a:xfrm>
          <a:custGeom>
            <a:avLst/>
            <a:gdLst/>
            <a:ahLst/>
            <a:cxnLst/>
            <a:rect l="l" t="t" r="r" b="b"/>
            <a:pathLst>
              <a:path w="1224279" h="1740535">
                <a:moveTo>
                  <a:pt x="648647" y="1707438"/>
                </a:moveTo>
                <a:lnTo>
                  <a:pt x="487565" y="1707438"/>
                </a:lnTo>
                <a:lnTo>
                  <a:pt x="508584" y="1718906"/>
                </a:lnTo>
                <a:lnTo>
                  <a:pt x="531533" y="1739938"/>
                </a:lnTo>
                <a:lnTo>
                  <a:pt x="562127" y="1739938"/>
                </a:lnTo>
                <a:lnTo>
                  <a:pt x="627138" y="1724634"/>
                </a:lnTo>
                <a:lnTo>
                  <a:pt x="648647" y="1707438"/>
                </a:lnTo>
                <a:close/>
              </a:path>
              <a:path w="1224279" h="1740535">
                <a:moveTo>
                  <a:pt x="1223695" y="856589"/>
                </a:moveTo>
                <a:lnTo>
                  <a:pt x="650087" y="856589"/>
                </a:lnTo>
                <a:lnTo>
                  <a:pt x="699808" y="891006"/>
                </a:lnTo>
                <a:lnTo>
                  <a:pt x="730389" y="933069"/>
                </a:lnTo>
                <a:lnTo>
                  <a:pt x="747598" y="1024839"/>
                </a:lnTo>
                <a:lnTo>
                  <a:pt x="747598" y="1139558"/>
                </a:lnTo>
                <a:lnTo>
                  <a:pt x="730389" y="1225613"/>
                </a:lnTo>
                <a:lnTo>
                  <a:pt x="699808" y="1286789"/>
                </a:lnTo>
                <a:lnTo>
                  <a:pt x="673023" y="1334592"/>
                </a:lnTo>
                <a:lnTo>
                  <a:pt x="590803" y="1393863"/>
                </a:lnTo>
                <a:lnTo>
                  <a:pt x="552576" y="1409166"/>
                </a:lnTo>
                <a:lnTo>
                  <a:pt x="525818" y="1420634"/>
                </a:lnTo>
                <a:lnTo>
                  <a:pt x="487565" y="1426362"/>
                </a:lnTo>
                <a:lnTo>
                  <a:pt x="460794" y="1458874"/>
                </a:lnTo>
                <a:lnTo>
                  <a:pt x="455053" y="1485633"/>
                </a:lnTo>
                <a:lnTo>
                  <a:pt x="455053" y="1514322"/>
                </a:lnTo>
                <a:lnTo>
                  <a:pt x="449325" y="1539176"/>
                </a:lnTo>
                <a:lnTo>
                  <a:pt x="434022" y="1550644"/>
                </a:lnTo>
                <a:lnTo>
                  <a:pt x="428294" y="1577416"/>
                </a:lnTo>
                <a:lnTo>
                  <a:pt x="428294" y="1604187"/>
                </a:lnTo>
                <a:lnTo>
                  <a:pt x="416813" y="1615655"/>
                </a:lnTo>
                <a:lnTo>
                  <a:pt x="390055" y="1621383"/>
                </a:lnTo>
                <a:lnTo>
                  <a:pt x="363283" y="1636687"/>
                </a:lnTo>
                <a:lnTo>
                  <a:pt x="351815" y="1663458"/>
                </a:lnTo>
                <a:lnTo>
                  <a:pt x="351815" y="1686407"/>
                </a:lnTo>
                <a:lnTo>
                  <a:pt x="380491" y="1718906"/>
                </a:lnTo>
                <a:lnTo>
                  <a:pt x="411086" y="1734210"/>
                </a:lnTo>
                <a:lnTo>
                  <a:pt x="434022" y="1734210"/>
                </a:lnTo>
                <a:lnTo>
                  <a:pt x="455053" y="1724634"/>
                </a:lnTo>
                <a:lnTo>
                  <a:pt x="487565" y="1707438"/>
                </a:lnTo>
                <a:lnTo>
                  <a:pt x="648647" y="1707438"/>
                </a:lnTo>
                <a:lnTo>
                  <a:pt x="655827" y="1701698"/>
                </a:lnTo>
                <a:lnTo>
                  <a:pt x="659637" y="1692135"/>
                </a:lnTo>
                <a:lnTo>
                  <a:pt x="727217" y="1692135"/>
                </a:lnTo>
                <a:lnTo>
                  <a:pt x="759078" y="1663458"/>
                </a:lnTo>
                <a:lnTo>
                  <a:pt x="764806" y="1636687"/>
                </a:lnTo>
                <a:lnTo>
                  <a:pt x="806869" y="1636687"/>
                </a:lnTo>
                <a:lnTo>
                  <a:pt x="827912" y="1632864"/>
                </a:lnTo>
                <a:lnTo>
                  <a:pt x="862317" y="1588884"/>
                </a:lnTo>
                <a:lnTo>
                  <a:pt x="883348" y="1539176"/>
                </a:lnTo>
                <a:lnTo>
                  <a:pt x="925410" y="1539176"/>
                </a:lnTo>
                <a:lnTo>
                  <a:pt x="980859" y="1518145"/>
                </a:lnTo>
                <a:lnTo>
                  <a:pt x="1030579" y="1491386"/>
                </a:lnTo>
                <a:lnTo>
                  <a:pt x="1066914" y="1437830"/>
                </a:lnTo>
                <a:lnTo>
                  <a:pt x="1072641" y="1409166"/>
                </a:lnTo>
                <a:lnTo>
                  <a:pt x="1114704" y="1388135"/>
                </a:lnTo>
                <a:lnTo>
                  <a:pt x="1131912" y="1361363"/>
                </a:lnTo>
                <a:lnTo>
                  <a:pt x="1149134" y="1317383"/>
                </a:lnTo>
                <a:lnTo>
                  <a:pt x="1149134" y="1258112"/>
                </a:lnTo>
                <a:lnTo>
                  <a:pt x="1160589" y="1252372"/>
                </a:lnTo>
                <a:lnTo>
                  <a:pt x="1193101" y="1231341"/>
                </a:lnTo>
                <a:lnTo>
                  <a:pt x="1198841" y="1193101"/>
                </a:lnTo>
                <a:lnTo>
                  <a:pt x="1198841" y="1112799"/>
                </a:lnTo>
                <a:lnTo>
                  <a:pt x="1170152" y="1042060"/>
                </a:lnTo>
                <a:lnTo>
                  <a:pt x="1193101" y="1019111"/>
                </a:lnTo>
                <a:lnTo>
                  <a:pt x="1202664" y="992339"/>
                </a:lnTo>
                <a:lnTo>
                  <a:pt x="1223695" y="921600"/>
                </a:lnTo>
                <a:lnTo>
                  <a:pt x="1223695" y="856589"/>
                </a:lnTo>
                <a:close/>
              </a:path>
              <a:path w="1224279" h="1740535">
                <a:moveTo>
                  <a:pt x="727217" y="1692135"/>
                </a:moveTo>
                <a:lnTo>
                  <a:pt x="659637" y="1692135"/>
                </a:lnTo>
                <a:lnTo>
                  <a:pt x="694054" y="1701698"/>
                </a:lnTo>
                <a:lnTo>
                  <a:pt x="720839" y="1697875"/>
                </a:lnTo>
                <a:lnTo>
                  <a:pt x="727217" y="1692135"/>
                </a:lnTo>
                <a:close/>
              </a:path>
              <a:path w="1224279" h="1740535">
                <a:moveTo>
                  <a:pt x="216065" y="70751"/>
                </a:moveTo>
                <a:lnTo>
                  <a:pt x="162521" y="87960"/>
                </a:lnTo>
                <a:lnTo>
                  <a:pt x="124294" y="114731"/>
                </a:lnTo>
                <a:lnTo>
                  <a:pt x="103250" y="151053"/>
                </a:lnTo>
                <a:lnTo>
                  <a:pt x="103250" y="179730"/>
                </a:lnTo>
                <a:lnTo>
                  <a:pt x="86042" y="179730"/>
                </a:lnTo>
                <a:lnTo>
                  <a:pt x="49720" y="195033"/>
                </a:lnTo>
                <a:lnTo>
                  <a:pt x="17208" y="229450"/>
                </a:lnTo>
                <a:lnTo>
                  <a:pt x="0" y="271500"/>
                </a:lnTo>
                <a:lnTo>
                  <a:pt x="0" y="309753"/>
                </a:lnTo>
                <a:lnTo>
                  <a:pt x="17208" y="347992"/>
                </a:lnTo>
                <a:lnTo>
                  <a:pt x="38239" y="374751"/>
                </a:lnTo>
                <a:lnTo>
                  <a:pt x="65011" y="380492"/>
                </a:lnTo>
                <a:lnTo>
                  <a:pt x="86042" y="380492"/>
                </a:lnTo>
                <a:lnTo>
                  <a:pt x="97523" y="401523"/>
                </a:lnTo>
                <a:lnTo>
                  <a:pt x="118541" y="412991"/>
                </a:lnTo>
                <a:lnTo>
                  <a:pt x="145313" y="412991"/>
                </a:lnTo>
                <a:lnTo>
                  <a:pt x="151053" y="418744"/>
                </a:lnTo>
                <a:lnTo>
                  <a:pt x="145313" y="439762"/>
                </a:lnTo>
                <a:lnTo>
                  <a:pt x="151053" y="466534"/>
                </a:lnTo>
                <a:lnTo>
                  <a:pt x="162521" y="489483"/>
                </a:lnTo>
                <a:lnTo>
                  <a:pt x="191198" y="499046"/>
                </a:lnTo>
                <a:lnTo>
                  <a:pt x="191198" y="514337"/>
                </a:lnTo>
                <a:lnTo>
                  <a:pt x="195033" y="543013"/>
                </a:lnTo>
                <a:lnTo>
                  <a:pt x="216065" y="558317"/>
                </a:lnTo>
                <a:lnTo>
                  <a:pt x="292544" y="558317"/>
                </a:lnTo>
                <a:lnTo>
                  <a:pt x="260032" y="592734"/>
                </a:lnTo>
                <a:lnTo>
                  <a:pt x="260032" y="625233"/>
                </a:lnTo>
                <a:lnTo>
                  <a:pt x="263867" y="640524"/>
                </a:lnTo>
                <a:lnTo>
                  <a:pt x="242823" y="682599"/>
                </a:lnTo>
                <a:lnTo>
                  <a:pt x="242823" y="732307"/>
                </a:lnTo>
                <a:lnTo>
                  <a:pt x="260032" y="770547"/>
                </a:lnTo>
                <a:lnTo>
                  <a:pt x="277240" y="791578"/>
                </a:lnTo>
                <a:lnTo>
                  <a:pt x="309752" y="791578"/>
                </a:lnTo>
                <a:lnTo>
                  <a:pt x="309752" y="818349"/>
                </a:lnTo>
                <a:lnTo>
                  <a:pt x="342252" y="825982"/>
                </a:lnTo>
                <a:lnTo>
                  <a:pt x="346074" y="835558"/>
                </a:lnTo>
                <a:lnTo>
                  <a:pt x="325043" y="856589"/>
                </a:lnTo>
                <a:lnTo>
                  <a:pt x="304012" y="879525"/>
                </a:lnTo>
                <a:lnTo>
                  <a:pt x="292544" y="921600"/>
                </a:lnTo>
                <a:lnTo>
                  <a:pt x="296367" y="969391"/>
                </a:lnTo>
                <a:lnTo>
                  <a:pt x="319316" y="1003820"/>
                </a:lnTo>
                <a:lnTo>
                  <a:pt x="304012" y="1030579"/>
                </a:lnTo>
                <a:lnTo>
                  <a:pt x="304012" y="1068819"/>
                </a:lnTo>
                <a:lnTo>
                  <a:pt x="319316" y="1089850"/>
                </a:lnTo>
                <a:lnTo>
                  <a:pt x="363283" y="1089850"/>
                </a:lnTo>
                <a:lnTo>
                  <a:pt x="395782" y="1068819"/>
                </a:lnTo>
                <a:lnTo>
                  <a:pt x="439762" y="1013371"/>
                </a:lnTo>
                <a:lnTo>
                  <a:pt x="481837" y="927328"/>
                </a:lnTo>
                <a:lnTo>
                  <a:pt x="537286" y="879525"/>
                </a:lnTo>
                <a:lnTo>
                  <a:pt x="590803" y="856589"/>
                </a:lnTo>
                <a:lnTo>
                  <a:pt x="1223695" y="856589"/>
                </a:lnTo>
                <a:lnTo>
                  <a:pt x="1223695" y="850849"/>
                </a:lnTo>
                <a:lnTo>
                  <a:pt x="1202664" y="803046"/>
                </a:lnTo>
                <a:lnTo>
                  <a:pt x="1193101" y="759066"/>
                </a:lnTo>
                <a:lnTo>
                  <a:pt x="1175892" y="738047"/>
                </a:lnTo>
                <a:lnTo>
                  <a:pt x="1202664" y="711276"/>
                </a:lnTo>
                <a:lnTo>
                  <a:pt x="1219873" y="673036"/>
                </a:lnTo>
                <a:lnTo>
                  <a:pt x="1219873" y="625233"/>
                </a:lnTo>
                <a:lnTo>
                  <a:pt x="1208404" y="564045"/>
                </a:lnTo>
                <a:lnTo>
                  <a:pt x="1160589" y="520077"/>
                </a:lnTo>
                <a:lnTo>
                  <a:pt x="1166329" y="514337"/>
                </a:lnTo>
                <a:lnTo>
                  <a:pt x="1166329" y="472274"/>
                </a:lnTo>
                <a:lnTo>
                  <a:pt x="1160589" y="434035"/>
                </a:lnTo>
                <a:lnTo>
                  <a:pt x="1066914" y="412991"/>
                </a:lnTo>
                <a:lnTo>
                  <a:pt x="1045883" y="395795"/>
                </a:lnTo>
                <a:lnTo>
                  <a:pt x="1019098" y="347992"/>
                </a:lnTo>
                <a:lnTo>
                  <a:pt x="993768" y="330771"/>
                </a:lnTo>
                <a:lnTo>
                  <a:pt x="839381" y="330771"/>
                </a:lnTo>
                <a:lnTo>
                  <a:pt x="839381" y="282981"/>
                </a:lnTo>
                <a:lnTo>
                  <a:pt x="812609" y="240919"/>
                </a:lnTo>
                <a:lnTo>
                  <a:pt x="780097" y="221805"/>
                </a:lnTo>
                <a:lnTo>
                  <a:pt x="759078" y="217970"/>
                </a:lnTo>
                <a:lnTo>
                  <a:pt x="759078" y="174002"/>
                </a:lnTo>
                <a:lnTo>
                  <a:pt x="736130" y="124282"/>
                </a:lnTo>
                <a:lnTo>
                  <a:pt x="711151" y="103251"/>
                </a:lnTo>
                <a:lnTo>
                  <a:pt x="281063" y="103251"/>
                </a:lnTo>
                <a:lnTo>
                  <a:pt x="263867" y="76479"/>
                </a:lnTo>
                <a:lnTo>
                  <a:pt x="216065" y="70751"/>
                </a:lnTo>
                <a:close/>
              </a:path>
              <a:path w="1224279" h="1740535">
                <a:moveTo>
                  <a:pt x="898651" y="309753"/>
                </a:moveTo>
                <a:lnTo>
                  <a:pt x="839381" y="330771"/>
                </a:lnTo>
                <a:lnTo>
                  <a:pt x="993768" y="330771"/>
                </a:lnTo>
                <a:lnTo>
                  <a:pt x="971295" y="315493"/>
                </a:lnTo>
                <a:lnTo>
                  <a:pt x="898651" y="309753"/>
                </a:lnTo>
                <a:close/>
              </a:path>
              <a:path w="1224279" h="1740535">
                <a:moveTo>
                  <a:pt x="466534" y="0"/>
                </a:moveTo>
                <a:lnTo>
                  <a:pt x="390055" y="17208"/>
                </a:lnTo>
                <a:lnTo>
                  <a:pt x="357543" y="38252"/>
                </a:lnTo>
                <a:lnTo>
                  <a:pt x="346074" y="61188"/>
                </a:lnTo>
                <a:lnTo>
                  <a:pt x="325043" y="61188"/>
                </a:lnTo>
                <a:lnTo>
                  <a:pt x="304012" y="70751"/>
                </a:lnTo>
                <a:lnTo>
                  <a:pt x="281063" y="87960"/>
                </a:lnTo>
                <a:lnTo>
                  <a:pt x="281063" y="103251"/>
                </a:lnTo>
                <a:lnTo>
                  <a:pt x="711151" y="103251"/>
                </a:lnTo>
                <a:lnTo>
                  <a:pt x="704348" y="97523"/>
                </a:lnTo>
                <a:lnTo>
                  <a:pt x="586993" y="97523"/>
                </a:lnTo>
                <a:lnTo>
                  <a:pt x="573608" y="55448"/>
                </a:lnTo>
                <a:lnTo>
                  <a:pt x="514337" y="11480"/>
                </a:lnTo>
                <a:lnTo>
                  <a:pt x="466534" y="0"/>
                </a:lnTo>
                <a:close/>
              </a:path>
              <a:path w="1224279" h="1740535">
                <a:moveTo>
                  <a:pt x="655827" y="70751"/>
                </a:moveTo>
                <a:lnTo>
                  <a:pt x="623315" y="76479"/>
                </a:lnTo>
                <a:lnTo>
                  <a:pt x="586993" y="97523"/>
                </a:lnTo>
                <a:lnTo>
                  <a:pt x="704348" y="97523"/>
                </a:lnTo>
                <a:lnTo>
                  <a:pt x="699808" y="93700"/>
                </a:lnTo>
                <a:lnTo>
                  <a:pt x="655827" y="70751"/>
                </a:lnTo>
                <a:close/>
              </a:path>
            </a:pathLst>
          </a:custGeom>
          <a:solidFill>
            <a:srgbClr val="FFFFFF"/>
          </a:solidFill>
        </p:spPr>
        <p:txBody>
          <a:bodyPr wrap="square" lIns="0" tIns="0" rIns="0" bIns="0" rtlCol="0"/>
          <a:lstStyle/>
          <a:p>
            <a:endParaRPr/>
          </a:p>
        </p:txBody>
      </p:sp>
      <p:sp>
        <p:nvSpPr>
          <p:cNvPr id="1867" name="object 1867"/>
          <p:cNvSpPr/>
          <p:nvPr/>
        </p:nvSpPr>
        <p:spPr>
          <a:xfrm>
            <a:off x="4941041" y="1769890"/>
            <a:ext cx="1584362" cy="1344959"/>
          </a:xfrm>
          <a:custGeom>
            <a:avLst/>
            <a:gdLst/>
            <a:ahLst/>
            <a:cxnLst/>
            <a:rect l="l" t="t" r="r" b="b"/>
            <a:pathLst>
              <a:path w="1224279" h="1740535">
                <a:moveTo>
                  <a:pt x="86042" y="380492"/>
                </a:moveTo>
                <a:lnTo>
                  <a:pt x="65011" y="380492"/>
                </a:lnTo>
                <a:lnTo>
                  <a:pt x="38239" y="374751"/>
                </a:lnTo>
                <a:lnTo>
                  <a:pt x="17208" y="347992"/>
                </a:lnTo>
                <a:lnTo>
                  <a:pt x="0" y="309753"/>
                </a:lnTo>
                <a:lnTo>
                  <a:pt x="0" y="271500"/>
                </a:lnTo>
                <a:lnTo>
                  <a:pt x="17208" y="229450"/>
                </a:lnTo>
                <a:lnTo>
                  <a:pt x="49720" y="195033"/>
                </a:lnTo>
                <a:lnTo>
                  <a:pt x="86042" y="179730"/>
                </a:lnTo>
                <a:lnTo>
                  <a:pt x="103250" y="179730"/>
                </a:lnTo>
                <a:lnTo>
                  <a:pt x="103250" y="151053"/>
                </a:lnTo>
                <a:lnTo>
                  <a:pt x="124294" y="114731"/>
                </a:lnTo>
                <a:lnTo>
                  <a:pt x="162521" y="87960"/>
                </a:lnTo>
                <a:lnTo>
                  <a:pt x="216065" y="70751"/>
                </a:lnTo>
                <a:lnTo>
                  <a:pt x="263867" y="76479"/>
                </a:lnTo>
                <a:lnTo>
                  <a:pt x="281063" y="103251"/>
                </a:lnTo>
                <a:lnTo>
                  <a:pt x="281063" y="87960"/>
                </a:lnTo>
                <a:lnTo>
                  <a:pt x="304012" y="70751"/>
                </a:lnTo>
                <a:lnTo>
                  <a:pt x="325043" y="61188"/>
                </a:lnTo>
                <a:lnTo>
                  <a:pt x="346074" y="61188"/>
                </a:lnTo>
                <a:lnTo>
                  <a:pt x="357543" y="38252"/>
                </a:lnTo>
                <a:lnTo>
                  <a:pt x="390055" y="17208"/>
                </a:lnTo>
                <a:lnTo>
                  <a:pt x="466534" y="0"/>
                </a:lnTo>
                <a:lnTo>
                  <a:pt x="514337" y="11480"/>
                </a:lnTo>
                <a:lnTo>
                  <a:pt x="573608" y="55448"/>
                </a:lnTo>
                <a:lnTo>
                  <a:pt x="586993" y="97523"/>
                </a:lnTo>
                <a:lnTo>
                  <a:pt x="623315" y="76479"/>
                </a:lnTo>
                <a:lnTo>
                  <a:pt x="655827" y="70751"/>
                </a:lnTo>
                <a:lnTo>
                  <a:pt x="699808" y="93700"/>
                </a:lnTo>
                <a:lnTo>
                  <a:pt x="736130" y="124282"/>
                </a:lnTo>
                <a:lnTo>
                  <a:pt x="759078" y="174002"/>
                </a:lnTo>
                <a:lnTo>
                  <a:pt x="759078" y="217970"/>
                </a:lnTo>
                <a:lnTo>
                  <a:pt x="780097" y="221805"/>
                </a:lnTo>
                <a:lnTo>
                  <a:pt x="812609" y="240919"/>
                </a:lnTo>
                <a:lnTo>
                  <a:pt x="839381" y="282981"/>
                </a:lnTo>
                <a:lnTo>
                  <a:pt x="839381" y="321221"/>
                </a:lnTo>
                <a:lnTo>
                  <a:pt x="839381" y="330771"/>
                </a:lnTo>
                <a:lnTo>
                  <a:pt x="898651" y="309753"/>
                </a:lnTo>
                <a:lnTo>
                  <a:pt x="971295" y="315493"/>
                </a:lnTo>
                <a:lnTo>
                  <a:pt x="1019098" y="347992"/>
                </a:lnTo>
                <a:lnTo>
                  <a:pt x="1045883" y="395795"/>
                </a:lnTo>
                <a:lnTo>
                  <a:pt x="1066914" y="412991"/>
                </a:lnTo>
                <a:lnTo>
                  <a:pt x="1160589" y="434035"/>
                </a:lnTo>
                <a:lnTo>
                  <a:pt x="1166329" y="472274"/>
                </a:lnTo>
                <a:lnTo>
                  <a:pt x="1166329" y="514337"/>
                </a:lnTo>
                <a:lnTo>
                  <a:pt x="1160589" y="520077"/>
                </a:lnTo>
                <a:lnTo>
                  <a:pt x="1208404" y="564045"/>
                </a:lnTo>
                <a:lnTo>
                  <a:pt x="1219873" y="625233"/>
                </a:lnTo>
                <a:lnTo>
                  <a:pt x="1219873" y="673036"/>
                </a:lnTo>
                <a:lnTo>
                  <a:pt x="1202664" y="711276"/>
                </a:lnTo>
                <a:lnTo>
                  <a:pt x="1175892" y="738047"/>
                </a:lnTo>
                <a:lnTo>
                  <a:pt x="1193101" y="759066"/>
                </a:lnTo>
                <a:lnTo>
                  <a:pt x="1202664" y="803046"/>
                </a:lnTo>
                <a:lnTo>
                  <a:pt x="1223695" y="850849"/>
                </a:lnTo>
                <a:lnTo>
                  <a:pt x="1223695" y="921600"/>
                </a:lnTo>
                <a:lnTo>
                  <a:pt x="1202664" y="992339"/>
                </a:lnTo>
                <a:lnTo>
                  <a:pt x="1193101" y="1019111"/>
                </a:lnTo>
                <a:lnTo>
                  <a:pt x="1170152" y="1042060"/>
                </a:lnTo>
                <a:lnTo>
                  <a:pt x="1198841" y="1112799"/>
                </a:lnTo>
                <a:lnTo>
                  <a:pt x="1198841" y="1193101"/>
                </a:lnTo>
                <a:lnTo>
                  <a:pt x="1193101" y="1231341"/>
                </a:lnTo>
                <a:lnTo>
                  <a:pt x="1160589" y="1252372"/>
                </a:lnTo>
                <a:lnTo>
                  <a:pt x="1149134" y="1258112"/>
                </a:lnTo>
                <a:lnTo>
                  <a:pt x="1149134" y="1317383"/>
                </a:lnTo>
                <a:lnTo>
                  <a:pt x="1131912" y="1361363"/>
                </a:lnTo>
                <a:lnTo>
                  <a:pt x="1114704" y="1388135"/>
                </a:lnTo>
                <a:lnTo>
                  <a:pt x="1072641" y="1409166"/>
                </a:lnTo>
                <a:lnTo>
                  <a:pt x="1066914" y="1437830"/>
                </a:lnTo>
                <a:lnTo>
                  <a:pt x="1030579" y="1491386"/>
                </a:lnTo>
                <a:lnTo>
                  <a:pt x="980859" y="1518145"/>
                </a:lnTo>
                <a:lnTo>
                  <a:pt x="925410" y="1539176"/>
                </a:lnTo>
                <a:lnTo>
                  <a:pt x="883348" y="1539176"/>
                </a:lnTo>
                <a:lnTo>
                  <a:pt x="862317" y="1588884"/>
                </a:lnTo>
                <a:lnTo>
                  <a:pt x="827912" y="1632864"/>
                </a:lnTo>
                <a:lnTo>
                  <a:pt x="806869" y="1636687"/>
                </a:lnTo>
                <a:lnTo>
                  <a:pt x="764806" y="1636687"/>
                </a:lnTo>
                <a:lnTo>
                  <a:pt x="759078" y="1663458"/>
                </a:lnTo>
                <a:lnTo>
                  <a:pt x="720839" y="1697875"/>
                </a:lnTo>
                <a:lnTo>
                  <a:pt x="694054" y="1701698"/>
                </a:lnTo>
                <a:lnTo>
                  <a:pt x="659637" y="1692135"/>
                </a:lnTo>
                <a:lnTo>
                  <a:pt x="655827" y="1701698"/>
                </a:lnTo>
                <a:lnTo>
                  <a:pt x="627138" y="1724634"/>
                </a:lnTo>
                <a:lnTo>
                  <a:pt x="562127" y="1739938"/>
                </a:lnTo>
                <a:lnTo>
                  <a:pt x="531533" y="1739938"/>
                </a:lnTo>
                <a:lnTo>
                  <a:pt x="508584" y="1718906"/>
                </a:lnTo>
                <a:lnTo>
                  <a:pt x="487565" y="1707438"/>
                </a:lnTo>
                <a:lnTo>
                  <a:pt x="455053" y="1724634"/>
                </a:lnTo>
                <a:lnTo>
                  <a:pt x="434022" y="1734210"/>
                </a:lnTo>
                <a:lnTo>
                  <a:pt x="411086" y="1734210"/>
                </a:lnTo>
                <a:lnTo>
                  <a:pt x="380491" y="1718906"/>
                </a:lnTo>
                <a:lnTo>
                  <a:pt x="351815" y="1686407"/>
                </a:lnTo>
                <a:lnTo>
                  <a:pt x="351815" y="1663458"/>
                </a:lnTo>
                <a:lnTo>
                  <a:pt x="363283" y="1636687"/>
                </a:lnTo>
                <a:lnTo>
                  <a:pt x="390055" y="1621383"/>
                </a:lnTo>
                <a:lnTo>
                  <a:pt x="416813" y="1615655"/>
                </a:lnTo>
                <a:lnTo>
                  <a:pt x="428294" y="1604187"/>
                </a:lnTo>
                <a:lnTo>
                  <a:pt x="428294" y="1577416"/>
                </a:lnTo>
                <a:lnTo>
                  <a:pt x="434022" y="1550644"/>
                </a:lnTo>
                <a:lnTo>
                  <a:pt x="449325" y="1539176"/>
                </a:lnTo>
                <a:lnTo>
                  <a:pt x="455053" y="1514322"/>
                </a:lnTo>
                <a:lnTo>
                  <a:pt x="455053" y="1485633"/>
                </a:lnTo>
                <a:lnTo>
                  <a:pt x="460794" y="1458874"/>
                </a:lnTo>
                <a:lnTo>
                  <a:pt x="487565" y="1426362"/>
                </a:lnTo>
                <a:lnTo>
                  <a:pt x="525818" y="1420634"/>
                </a:lnTo>
                <a:lnTo>
                  <a:pt x="552576" y="1409166"/>
                </a:lnTo>
                <a:lnTo>
                  <a:pt x="590803" y="1393863"/>
                </a:lnTo>
                <a:lnTo>
                  <a:pt x="673023" y="1334592"/>
                </a:lnTo>
                <a:lnTo>
                  <a:pt x="699808" y="1286789"/>
                </a:lnTo>
                <a:lnTo>
                  <a:pt x="730389" y="1225613"/>
                </a:lnTo>
                <a:lnTo>
                  <a:pt x="747598" y="1139558"/>
                </a:lnTo>
                <a:lnTo>
                  <a:pt x="747598" y="1024839"/>
                </a:lnTo>
                <a:lnTo>
                  <a:pt x="730389" y="933069"/>
                </a:lnTo>
                <a:lnTo>
                  <a:pt x="699808" y="891006"/>
                </a:lnTo>
                <a:lnTo>
                  <a:pt x="650087" y="856589"/>
                </a:lnTo>
                <a:lnTo>
                  <a:pt x="590803" y="856589"/>
                </a:lnTo>
                <a:lnTo>
                  <a:pt x="537286" y="879525"/>
                </a:lnTo>
                <a:lnTo>
                  <a:pt x="481837" y="927328"/>
                </a:lnTo>
                <a:lnTo>
                  <a:pt x="439762" y="1013371"/>
                </a:lnTo>
                <a:lnTo>
                  <a:pt x="395782" y="1068819"/>
                </a:lnTo>
                <a:lnTo>
                  <a:pt x="363283" y="1089850"/>
                </a:lnTo>
                <a:lnTo>
                  <a:pt x="319316" y="1089850"/>
                </a:lnTo>
                <a:lnTo>
                  <a:pt x="304012" y="1068819"/>
                </a:lnTo>
                <a:lnTo>
                  <a:pt x="304012" y="1030579"/>
                </a:lnTo>
                <a:lnTo>
                  <a:pt x="319316" y="1003820"/>
                </a:lnTo>
                <a:lnTo>
                  <a:pt x="296367" y="969391"/>
                </a:lnTo>
                <a:lnTo>
                  <a:pt x="292544" y="921600"/>
                </a:lnTo>
                <a:lnTo>
                  <a:pt x="304012" y="879525"/>
                </a:lnTo>
                <a:lnTo>
                  <a:pt x="325043" y="856589"/>
                </a:lnTo>
                <a:lnTo>
                  <a:pt x="346074" y="835558"/>
                </a:lnTo>
                <a:lnTo>
                  <a:pt x="342252" y="825982"/>
                </a:lnTo>
                <a:lnTo>
                  <a:pt x="309752" y="818349"/>
                </a:lnTo>
                <a:lnTo>
                  <a:pt x="309752" y="791578"/>
                </a:lnTo>
                <a:lnTo>
                  <a:pt x="277240" y="791578"/>
                </a:lnTo>
                <a:lnTo>
                  <a:pt x="260032" y="770547"/>
                </a:lnTo>
                <a:lnTo>
                  <a:pt x="242823" y="732307"/>
                </a:lnTo>
                <a:lnTo>
                  <a:pt x="242823" y="682599"/>
                </a:lnTo>
                <a:lnTo>
                  <a:pt x="263867" y="640524"/>
                </a:lnTo>
                <a:lnTo>
                  <a:pt x="260032" y="625233"/>
                </a:lnTo>
                <a:lnTo>
                  <a:pt x="260032" y="592734"/>
                </a:lnTo>
                <a:lnTo>
                  <a:pt x="292544" y="558317"/>
                </a:lnTo>
                <a:lnTo>
                  <a:pt x="216065" y="558317"/>
                </a:lnTo>
                <a:lnTo>
                  <a:pt x="195033" y="543013"/>
                </a:lnTo>
                <a:lnTo>
                  <a:pt x="191198" y="514337"/>
                </a:lnTo>
                <a:lnTo>
                  <a:pt x="191198" y="499046"/>
                </a:lnTo>
                <a:lnTo>
                  <a:pt x="162521" y="489483"/>
                </a:lnTo>
                <a:lnTo>
                  <a:pt x="151053" y="466534"/>
                </a:lnTo>
                <a:lnTo>
                  <a:pt x="145313" y="439762"/>
                </a:lnTo>
                <a:lnTo>
                  <a:pt x="151053" y="418744"/>
                </a:lnTo>
                <a:lnTo>
                  <a:pt x="145313" y="412991"/>
                </a:lnTo>
                <a:lnTo>
                  <a:pt x="118541" y="412991"/>
                </a:lnTo>
                <a:lnTo>
                  <a:pt x="97523" y="401523"/>
                </a:lnTo>
                <a:lnTo>
                  <a:pt x="86042" y="380492"/>
                </a:lnTo>
                <a:close/>
              </a:path>
            </a:pathLst>
          </a:custGeom>
          <a:ln w="19342">
            <a:solidFill>
              <a:srgbClr val="231F20"/>
            </a:solidFill>
          </a:ln>
        </p:spPr>
        <p:txBody>
          <a:bodyPr wrap="square" lIns="0" tIns="0" rIns="0" bIns="0" rtlCol="0"/>
          <a:lstStyle/>
          <a:p>
            <a:endParaRPr/>
          </a:p>
        </p:txBody>
      </p:sp>
      <p:sp>
        <p:nvSpPr>
          <p:cNvPr id="1868" name="object 1868"/>
          <p:cNvSpPr/>
          <p:nvPr/>
        </p:nvSpPr>
        <p:spPr>
          <a:xfrm>
            <a:off x="5458194" y="2844011"/>
            <a:ext cx="119156" cy="29932"/>
          </a:xfrm>
          <a:custGeom>
            <a:avLst/>
            <a:gdLst/>
            <a:ahLst/>
            <a:cxnLst/>
            <a:rect l="l" t="t" r="r" b="b"/>
            <a:pathLst>
              <a:path w="92075" h="38735">
                <a:moveTo>
                  <a:pt x="91770" y="38239"/>
                </a:moveTo>
                <a:lnTo>
                  <a:pt x="57353" y="34404"/>
                </a:lnTo>
                <a:lnTo>
                  <a:pt x="26758" y="22936"/>
                </a:lnTo>
                <a:lnTo>
                  <a:pt x="9550" y="9563"/>
                </a:lnTo>
                <a:lnTo>
                  <a:pt x="0" y="0"/>
                </a:lnTo>
              </a:path>
            </a:pathLst>
          </a:custGeom>
          <a:ln w="6959">
            <a:solidFill>
              <a:srgbClr val="231F20"/>
            </a:solidFill>
          </a:ln>
        </p:spPr>
        <p:txBody>
          <a:bodyPr wrap="square" lIns="0" tIns="0" rIns="0" bIns="0" rtlCol="0"/>
          <a:lstStyle/>
          <a:p>
            <a:endParaRPr/>
          </a:p>
        </p:txBody>
      </p:sp>
      <p:sp>
        <p:nvSpPr>
          <p:cNvPr id="1869" name="object 1869"/>
          <p:cNvSpPr/>
          <p:nvPr/>
        </p:nvSpPr>
        <p:spPr>
          <a:xfrm>
            <a:off x="5490357" y="3548768"/>
            <a:ext cx="314735" cy="291465"/>
          </a:xfrm>
          <a:custGeom>
            <a:avLst/>
            <a:gdLst/>
            <a:ahLst/>
            <a:cxnLst/>
            <a:rect l="l" t="t" r="r" b="b"/>
            <a:pathLst>
              <a:path w="243204" h="377189">
                <a:moveTo>
                  <a:pt x="0" y="0"/>
                </a:moveTo>
                <a:lnTo>
                  <a:pt x="36334" y="78384"/>
                </a:lnTo>
                <a:lnTo>
                  <a:pt x="99415" y="181635"/>
                </a:lnTo>
                <a:lnTo>
                  <a:pt x="166344" y="277241"/>
                </a:lnTo>
                <a:lnTo>
                  <a:pt x="242824" y="376656"/>
                </a:lnTo>
              </a:path>
            </a:pathLst>
          </a:custGeom>
          <a:ln w="19342">
            <a:solidFill>
              <a:srgbClr val="231F20"/>
            </a:solidFill>
          </a:ln>
        </p:spPr>
        <p:txBody>
          <a:bodyPr wrap="square" lIns="0" tIns="0" rIns="0" bIns="0" rtlCol="0"/>
          <a:lstStyle/>
          <a:p>
            <a:endParaRPr/>
          </a:p>
        </p:txBody>
      </p:sp>
      <p:sp>
        <p:nvSpPr>
          <p:cNvPr id="1870" name="object 1870"/>
          <p:cNvSpPr/>
          <p:nvPr/>
        </p:nvSpPr>
        <p:spPr>
          <a:xfrm>
            <a:off x="4813700" y="2356519"/>
            <a:ext cx="103476" cy="117312"/>
          </a:xfrm>
          <a:prstGeom prst="rect">
            <a:avLst/>
          </a:prstGeom>
          <a:blipFill>
            <a:blip r:embed="rId10" cstate="print"/>
            <a:stretch>
              <a:fillRect/>
            </a:stretch>
          </a:blipFill>
        </p:spPr>
        <p:txBody>
          <a:bodyPr wrap="square" lIns="0" tIns="0" rIns="0" bIns="0" rtlCol="0"/>
          <a:lstStyle/>
          <a:p>
            <a:endParaRPr/>
          </a:p>
        </p:txBody>
      </p:sp>
      <p:sp>
        <p:nvSpPr>
          <p:cNvPr id="1871" name="object 1871"/>
          <p:cNvSpPr/>
          <p:nvPr/>
        </p:nvSpPr>
        <p:spPr>
          <a:xfrm>
            <a:off x="3865087" y="1464459"/>
            <a:ext cx="920376" cy="910705"/>
          </a:xfrm>
          <a:custGeom>
            <a:avLst/>
            <a:gdLst/>
            <a:ahLst/>
            <a:cxnLst/>
            <a:rect l="l" t="t" r="r" b="b"/>
            <a:pathLst>
              <a:path w="711200" h="1178560">
                <a:moveTo>
                  <a:pt x="0" y="0"/>
                </a:moveTo>
                <a:lnTo>
                  <a:pt x="711034" y="1178509"/>
                </a:lnTo>
              </a:path>
            </a:pathLst>
          </a:custGeom>
          <a:ln w="19342">
            <a:solidFill>
              <a:srgbClr val="231F20"/>
            </a:solidFill>
          </a:ln>
        </p:spPr>
        <p:txBody>
          <a:bodyPr wrap="square" lIns="0" tIns="0" rIns="0" bIns="0" rtlCol="0"/>
          <a:lstStyle/>
          <a:p>
            <a:endParaRPr/>
          </a:p>
        </p:txBody>
      </p:sp>
      <p:sp>
        <p:nvSpPr>
          <p:cNvPr id="1872" name="object 1872"/>
          <p:cNvSpPr/>
          <p:nvPr/>
        </p:nvSpPr>
        <p:spPr>
          <a:xfrm>
            <a:off x="5847480" y="1767092"/>
            <a:ext cx="618789" cy="340533"/>
          </a:xfrm>
          <a:custGeom>
            <a:avLst/>
            <a:gdLst/>
            <a:ahLst/>
            <a:cxnLst/>
            <a:rect l="l" t="t" r="r" b="b"/>
            <a:pathLst>
              <a:path w="478154" h="440689">
                <a:moveTo>
                  <a:pt x="477697" y="0"/>
                </a:moveTo>
                <a:lnTo>
                  <a:pt x="0" y="440550"/>
                </a:lnTo>
              </a:path>
            </a:pathLst>
          </a:custGeom>
          <a:ln w="19342">
            <a:solidFill>
              <a:srgbClr val="231F20"/>
            </a:solidFill>
          </a:ln>
        </p:spPr>
        <p:txBody>
          <a:bodyPr wrap="square" lIns="0" tIns="0" rIns="0" bIns="0" rtlCol="0"/>
          <a:lstStyle/>
          <a:p>
            <a:endParaRPr/>
          </a:p>
        </p:txBody>
      </p:sp>
      <p:sp>
        <p:nvSpPr>
          <p:cNvPr id="1873" name="object 1873"/>
          <p:cNvSpPr/>
          <p:nvPr/>
        </p:nvSpPr>
        <p:spPr>
          <a:xfrm>
            <a:off x="5701797" y="2660231"/>
            <a:ext cx="1115133" cy="0"/>
          </a:xfrm>
          <a:custGeom>
            <a:avLst/>
            <a:gdLst/>
            <a:ahLst/>
            <a:cxnLst/>
            <a:rect l="l" t="t" r="r" b="b"/>
            <a:pathLst>
              <a:path w="861695">
                <a:moveTo>
                  <a:pt x="861504" y="0"/>
                </a:moveTo>
                <a:lnTo>
                  <a:pt x="0" y="0"/>
                </a:lnTo>
              </a:path>
            </a:pathLst>
          </a:custGeom>
          <a:ln w="19342">
            <a:solidFill>
              <a:srgbClr val="231F20"/>
            </a:solidFill>
          </a:ln>
        </p:spPr>
        <p:txBody>
          <a:bodyPr wrap="square" lIns="0" tIns="0" rIns="0" bIns="0" rtlCol="0"/>
          <a:lstStyle/>
          <a:p>
            <a:endParaRPr/>
          </a:p>
        </p:txBody>
      </p:sp>
      <p:sp>
        <p:nvSpPr>
          <p:cNvPr id="1874" name="object 1874"/>
          <p:cNvSpPr/>
          <p:nvPr/>
        </p:nvSpPr>
        <p:spPr>
          <a:xfrm>
            <a:off x="3472054" y="1876700"/>
            <a:ext cx="964752" cy="512272"/>
          </a:xfrm>
          <a:custGeom>
            <a:avLst/>
            <a:gdLst/>
            <a:ahLst/>
            <a:cxnLst/>
            <a:rect l="l" t="t" r="r" b="b"/>
            <a:pathLst>
              <a:path w="745489" h="662939">
                <a:moveTo>
                  <a:pt x="0" y="0"/>
                </a:moveTo>
                <a:lnTo>
                  <a:pt x="745070" y="662914"/>
                </a:lnTo>
              </a:path>
            </a:pathLst>
          </a:custGeom>
          <a:ln w="19342">
            <a:solidFill>
              <a:srgbClr val="231F20"/>
            </a:solidFill>
          </a:ln>
        </p:spPr>
        <p:txBody>
          <a:bodyPr wrap="square" lIns="0" tIns="0" rIns="0" bIns="0" rtlCol="0"/>
          <a:lstStyle/>
          <a:p>
            <a:endParaRPr/>
          </a:p>
        </p:txBody>
      </p:sp>
      <p:sp>
        <p:nvSpPr>
          <p:cNvPr id="1875" name="object 1875"/>
          <p:cNvSpPr/>
          <p:nvPr/>
        </p:nvSpPr>
        <p:spPr>
          <a:xfrm>
            <a:off x="3356728" y="2286449"/>
            <a:ext cx="1018988" cy="334154"/>
          </a:xfrm>
          <a:custGeom>
            <a:avLst/>
            <a:gdLst/>
            <a:ahLst/>
            <a:cxnLst/>
            <a:rect l="l" t="t" r="r" b="b"/>
            <a:pathLst>
              <a:path w="787400" h="432435">
                <a:moveTo>
                  <a:pt x="0" y="0"/>
                </a:moveTo>
                <a:lnTo>
                  <a:pt x="787222" y="431914"/>
                </a:lnTo>
              </a:path>
            </a:pathLst>
          </a:custGeom>
          <a:ln w="19342">
            <a:solidFill>
              <a:srgbClr val="231F20"/>
            </a:solidFill>
          </a:ln>
        </p:spPr>
        <p:txBody>
          <a:bodyPr wrap="square" lIns="0" tIns="0" rIns="0" bIns="0" rtlCol="0"/>
          <a:lstStyle/>
          <a:p>
            <a:endParaRPr/>
          </a:p>
        </p:txBody>
      </p:sp>
      <p:sp>
        <p:nvSpPr>
          <p:cNvPr id="1876" name="object 1876"/>
          <p:cNvSpPr/>
          <p:nvPr/>
        </p:nvSpPr>
        <p:spPr>
          <a:xfrm>
            <a:off x="2984336" y="2882834"/>
            <a:ext cx="55880" cy="306676"/>
          </a:xfrm>
          <a:custGeom>
            <a:avLst/>
            <a:gdLst/>
            <a:ahLst/>
            <a:cxnLst/>
            <a:rect l="l" t="t" r="r" b="b"/>
            <a:pathLst>
              <a:path w="43180" h="396875">
                <a:moveTo>
                  <a:pt x="0" y="396633"/>
                </a:moveTo>
                <a:lnTo>
                  <a:pt x="42608" y="0"/>
                </a:lnTo>
              </a:path>
            </a:pathLst>
          </a:custGeom>
          <a:ln w="19342">
            <a:solidFill>
              <a:srgbClr val="231F20"/>
            </a:solidFill>
          </a:ln>
        </p:spPr>
        <p:txBody>
          <a:bodyPr wrap="square" lIns="0" tIns="0" rIns="0" bIns="0" rtlCol="0"/>
          <a:lstStyle/>
          <a:p>
            <a:endParaRPr/>
          </a:p>
        </p:txBody>
      </p:sp>
      <p:sp>
        <p:nvSpPr>
          <p:cNvPr id="1877" name="object 1877"/>
          <p:cNvSpPr/>
          <p:nvPr/>
        </p:nvSpPr>
        <p:spPr>
          <a:xfrm>
            <a:off x="5203972" y="3422260"/>
            <a:ext cx="1502186" cy="253192"/>
          </a:xfrm>
          <a:custGeom>
            <a:avLst/>
            <a:gdLst/>
            <a:ahLst/>
            <a:cxnLst/>
            <a:rect l="l" t="t" r="r" b="b"/>
            <a:pathLst>
              <a:path w="1160779" h="327660">
                <a:moveTo>
                  <a:pt x="0" y="327431"/>
                </a:moveTo>
                <a:lnTo>
                  <a:pt x="1160500" y="0"/>
                </a:lnTo>
              </a:path>
            </a:pathLst>
          </a:custGeom>
          <a:ln w="19342">
            <a:solidFill>
              <a:srgbClr val="231F20"/>
            </a:solidFill>
          </a:ln>
        </p:spPr>
        <p:txBody>
          <a:bodyPr wrap="square" lIns="0" tIns="0" rIns="0" bIns="0" rtlCol="0"/>
          <a:lstStyle/>
          <a:p>
            <a:endParaRPr/>
          </a:p>
        </p:txBody>
      </p:sp>
      <p:sp>
        <p:nvSpPr>
          <p:cNvPr id="1878" name="object 1878"/>
          <p:cNvSpPr/>
          <p:nvPr/>
        </p:nvSpPr>
        <p:spPr>
          <a:xfrm>
            <a:off x="3619741" y="4226350"/>
            <a:ext cx="1337010" cy="85869"/>
          </a:xfrm>
          <a:custGeom>
            <a:avLst/>
            <a:gdLst/>
            <a:ahLst/>
            <a:cxnLst/>
            <a:rect l="l" t="t" r="r" b="b"/>
            <a:pathLst>
              <a:path w="1033145" h="111125">
                <a:moveTo>
                  <a:pt x="0" y="110693"/>
                </a:moveTo>
                <a:lnTo>
                  <a:pt x="1033094" y="0"/>
                </a:lnTo>
              </a:path>
            </a:pathLst>
          </a:custGeom>
          <a:ln w="19342">
            <a:solidFill>
              <a:srgbClr val="231F20"/>
            </a:solidFill>
          </a:ln>
        </p:spPr>
        <p:txBody>
          <a:bodyPr wrap="square" lIns="0" tIns="0" rIns="0" bIns="0" rtlCol="0"/>
          <a:lstStyle/>
          <a:p>
            <a:endParaRPr/>
          </a:p>
        </p:txBody>
      </p:sp>
      <p:sp>
        <p:nvSpPr>
          <p:cNvPr id="1879" name="object 1879"/>
          <p:cNvSpPr/>
          <p:nvPr/>
        </p:nvSpPr>
        <p:spPr>
          <a:xfrm>
            <a:off x="3345748" y="4849045"/>
            <a:ext cx="520999" cy="135428"/>
          </a:xfrm>
          <a:custGeom>
            <a:avLst/>
            <a:gdLst/>
            <a:ahLst/>
            <a:cxnLst/>
            <a:rect l="l" t="t" r="r" b="b"/>
            <a:pathLst>
              <a:path w="402589" h="175260">
                <a:moveTo>
                  <a:pt x="0" y="0"/>
                </a:moveTo>
                <a:lnTo>
                  <a:pt x="402094" y="174802"/>
                </a:lnTo>
              </a:path>
            </a:pathLst>
          </a:custGeom>
          <a:ln w="19342">
            <a:solidFill>
              <a:srgbClr val="231F20"/>
            </a:solidFill>
          </a:ln>
        </p:spPr>
        <p:txBody>
          <a:bodyPr wrap="square" lIns="0" tIns="0" rIns="0" bIns="0" rtlCol="0"/>
          <a:lstStyle/>
          <a:p>
            <a:endParaRPr/>
          </a:p>
        </p:txBody>
      </p:sp>
      <p:sp>
        <p:nvSpPr>
          <p:cNvPr id="1880" name="object 1880"/>
          <p:cNvSpPr/>
          <p:nvPr/>
        </p:nvSpPr>
        <p:spPr>
          <a:xfrm>
            <a:off x="3711336" y="1373016"/>
            <a:ext cx="55058" cy="91758"/>
          </a:xfrm>
          <a:custGeom>
            <a:avLst/>
            <a:gdLst/>
            <a:ahLst/>
            <a:cxnLst/>
            <a:rect l="l" t="t" r="r" b="b"/>
            <a:pathLst>
              <a:path w="42544" h="118744">
                <a:moveTo>
                  <a:pt x="42443" y="33197"/>
                </a:moveTo>
                <a:lnTo>
                  <a:pt x="23952" y="33197"/>
                </a:lnTo>
                <a:lnTo>
                  <a:pt x="23952" y="118338"/>
                </a:lnTo>
                <a:lnTo>
                  <a:pt x="42443" y="118338"/>
                </a:lnTo>
                <a:lnTo>
                  <a:pt x="42443" y="33197"/>
                </a:lnTo>
                <a:close/>
              </a:path>
              <a:path w="42544" h="118744">
                <a:moveTo>
                  <a:pt x="42443" y="0"/>
                </a:moveTo>
                <a:lnTo>
                  <a:pt x="27495" y="0"/>
                </a:lnTo>
                <a:lnTo>
                  <a:pt x="25311" y="7035"/>
                </a:lnTo>
                <a:lnTo>
                  <a:pt x="21501" y="13233"/>
                </a:lnTo>
                <a:lnTo>
                  <a:pt x="10452" y="24015"/>
                </a:lnTo>
                <a:lnTo>
                  <a:pt x="5130" y="27749"/>
                </a:lnTo>
                <a:lnTo>
                  <a:pt x="0" y="29832"/>
                </a:lnTo>
                <a:lnTo>
                  <a:pt x="0" y="50330"/>
                </a:lnTo>
                <a:lnTo>
                  <a:pt x="6591" y="47217"/>
                </a:lnTo>
                <a:lnTo>
                  <a:pt x="12780" y="43326"/>
                </a:lnTo>
                <a:lnTo>
                  <a:pt x="18568" y="38653"/>
                </a:lnTo>
                <a:lnTo>
                  <a:pt x="23952" y="33197"/>
                </a:lnTo>
                <a:lnTo>
                  <a:pt x="42443" y="33197"/>
                </a:lnTo>
                <a:lnTo>
                  <a:pt x="42443" y="0"/>
                </a:lnTo>
                <a:close/>
              </a:path>
            </a:pathLst>
          </a:custGeom>
          <a:solidFill>
            <a:srgbClr val="231F20"/>
          </a:solidFill>
        </p:spPr>
        <p:txBody>
          <a:bodyPr wrap="square" lIns="0" tIns="0" rIns="0" bIns="0" rtlCol="0"/>
          <a:lstStyle/>
          <a:p>
            <a:endParaRPr/>
          </a:p>
        </p:txBody>
      </p:sp>
      <p:sp>
        <p:nvSpPr>
          <p:cNvPr id="1881" name="object 1881"/>
          <p:cNvSpPr/>
          <p:nvPr/>
        </p:nvSpPr>
        <p:spPr>
          <a:xfrm>
            <a:off x="3356728" y="1783854"/>
            <a:ext cx="84049" cy="91433"/>
          </a:xfrm>
          <a:prstGeom prst="rect">
            <a:avLst/>
          </a:prstGeom>
          <a:blipFill>
            <a:blip r:embed="rId11" cstate="print"/>
            <a:stretch>
              <a:fillRect/>
            </a:stretch>
          </a:blipFill>
        </p:spPr>
        <p:txBody>
          <a:bodyPr wrap="square" lIns="0" tIns="0" rIns="0" bIns="0" rtlCol="0"/>
          <a:lstStyle/>
          <a:p>
            <a:endParaRPr/>
          </a:p>
        </p:txBody>
      </p:sp>
      <p:sp>
        <p:nvSpPr>
          <p:cNvPr id="1882" name="object 1882"/>
          <p:cNvSpPr/>
          <p:nvPr/>
        </p:nvSpPr>
        <p:spPr>
          <a:xfrm>
            <a:off x="3212097" y="2159304"/>
            <a:ext cx="83080" cy="92984"/>
          </a:xfrm>
          <a:prstGeom prst="rect">
            <a:avLst/>
          </a:prstGeom>
          <a:blipFill>
            <a:blip r:embed="rId12" cstate="print"/>
            <a:stretch>
              <a:fillRect/>
            </a:stretch>
          </a:blipFill>
        </p:spPr>
        <p:txBody>
          <a:bodyPr wrap="square" lIns="0" tIns="0" rIns="0" bIns="0" rtlCol="0"/>
          <a:lstStyle/>
          <a:p>
            <a:endParaRPr/>
          </a:p>
        </p:txBody>
      </p:sp>
      <p:sp>
        <p:nvSpPr>
          <p:cNvPr id="1883" name="object 1883"/>
          <p:cNvSpPr/>
          <p:nvPr/>
        </p:nvSpPr>
        <p:spPr>
          <a:xfrm>
            <a:off x="6430195" y="1645295"/>
            <a:ext cx="89867" cy="91433"/>
          </a:xfrm>
          <a:prstGeom prst="rect">
            <a:avLst/>
          </a:prstGeom>
          <a:blipFill>
            <a:blip r:embed="rId13" cstate="print"/>
            <a:stretch>
              <a:fillRect/>
            </a:stretch>
          </a:blipFill>
        </p:spPr>
        <p:txBody>
          <a:bodyPr wrap="square" lIns="0" tIns="0" rIns="0" bIns="0" rtlCol="0"/>
          <a:lstStyle/>
          <a:p>
            <a:endParaRPr/>
          </a:p>
        </p:txBody>
      </p:sp>
      <p:sp>
        <p:nvSpPr>
          <p:cNvPr id="1884" name="object 1884"/>
          <p:cNvSpPr/>
          <p:nvPr/>
        </p:nvSpPr>
        <p:spPr>
          <a:xfrm>
            <a:off x="6882280" y="2608514"/>
            <a:ext cx="84049" cy="91365"/>
          </a:xfrm>
          <a:prstGeom prst="rect">
            <a:avLst/>
          </a:prstGeom>
          <a:blipFill>
            <a:blip r:embed="rId14" cstate="print"/>
            <a:stretch>
              <a:fillRect/>
            </a:stretch>
          </a:blipFill>
        </p:spPr>
        <p:txBody>
          <a:bodyPr wrap="square" lIns="0" tIns="0" rIns="0" bIns="0" rtlCol="0"/>
          <a:lstStyle/>
          <a:p>
            <a:endParaRPr/>
          </a:p>
        </p:txBody>
      </p:sp>
      <p:sp>
        <p:nvSpPr>
          <p:cNvPr id="1885" name="object 1885"/>
          <p:cNvSpPr/>
          <p:nvPr/>
        </p:nvSpPr>
        <p:spPr>
          <a:xfrm>
            <a:off x="2984279" y="3240757"/>
            <a:ext cx="83368" cy="92994"/>
          </a:xfrm>
          <a:prstGeom prst="rect">
            <a:avLst/>
          </a:prstGeom>
          <a:blipFill>
            <a:blip r:embed="rId15" cstate="print"/>
            <a:stretch>
              <a:fillRect/>
            </a:stretch>
          </a:blipFill>
        </p:spPr>
        <p:txBody>
          <a:bodyPr wrap="square" lIns="0" tIns="0" rIns="0" bIns="0" rtlCol="0"/>
          <a:lstStyle/>
          <a:p>
            <a:endParaRPr/>
          </a:p>
        </p:txBody>
      </p:sp>
      <p:sp>
        <p:nvSpPr>
          <p:cNvPr id="1886" name="object 1886"/>
          <p:cNvSpPr/>
          <p:nvPr/>
        </p:nvSpPr>
        <p:spPr>
          <a:xfrm>
            <a:off x="6775696" y="3342819"/>
            <a:ext cx="82176" cy="90285"/>
          </a:xfrm>
          <a:custGeom>
            <a:avLst/>
            <a:gdLst/>
            <a:ahLst/>
            <a:cxnLst/>
            <a:rect l="l" t="t" r="r" b="b"/>
            <a:pathLst>
              <a:path w="63500" h="116839">
                <a:moveTo>
                  <a:pt x="63347" y="0"/>
                </a:moveTo>
                <a:lnTo>
                  <a:pt x="0" y="0"/>
                </a:lnTo>
                <a:lnTo>
                  <a:pt x="0" y="20967"/>
                </a:lnTo>
                <a:lnTo>
                  <a:pt x="42100" y="20967"/>
                </a:lnTo>
                <a:lnTo>
                  <a:pt x="35899" y="31367"/>
                </a:lnTo>
                <a:lnTo>
                  <a:pt x="17881" y="78652"/>
                </a:lnTo>
                <a:lnTo>
                  <a:pt x="12954" y="116230"/>
                </a:lnTo>
                <a:lnTo>
                  <a:pt x="30784" y="116230"/>
                </a:lnTo>
                <a:lnTo>
                  <a:pt x="31058" y="107917"/>
                </a:lnTo>
                <a:lnTo>
                  <a:pt x="31881" y="99150"/>
                </a:lnTo>
                <a:lnTo>
                  <a:pt x="40459" y="61063"/>
                </a:lnTo>
                <a:lnTo>
                  <a:pt x="59437" y="21590"/>
                </a:lnTo>
                <a:lnTo>
                  <a:pt x="63347" y="16383"/>
                </a:lnTo>
                <a:lnTo>
                  <a:pt x="63347" y="0"/>
                </a:lnTo>
                <a:close/>
              </a:path>
            </a:pathLst>
          </a:custGeom>
          <a:solidFill>
            <a:srgbClr val="231F20"/>
          </a:solidFill>
        </p:spPr>
        <p:txBody>
          <a:bodyPr wrap="square" lIns="0" tIns="0" rIns="0" bIns="0" rtlCol="0"/>
          <a:lstStyle/>
          <a:p>
            <a:endParaRPr/>
          </a:p>
        </p:txBody>
      </p:sp>
      <p:sp>
        <p:nvSpPr>
          <p:cNvPr id="1887" name="object 1887"/>
          <p:cNvSpPr/>
          <p:nvPr/>
        </p:nvSpPr>
        <p:spPr>
          <a:xfrm>
            <a:off x="6883151" y="3691360"/>
            <a:ext cx="82290" cy="93053"/>
          </a:xfrm>
          <a:prstGeom prst="rect">
            <a:avLst/>
          </a:prstGeom>
          <a:blipFill>
            <a:blip r:embed="rId16" cstate="print"/>
            <a:stretch>
              <a:fillRect/>
            </a:stretch>
          </a:blipFill>
        </p:spPr>
        <p:txBody>
          <a:bodyPr wrap="square" lIns="0" tIns="0" rIns="0" bIns="0" rtlCol="0"/>
          <a:lstStyle/>
          <a:p>
            <a:endParaRPr/>
          </a:p>
        </p:txBody>
      </p:sp>
      <p:sp>
        <p:nvSpPr>
          <p:cNvPr id="1888" name="object 1888"/>
          <p:cNvSpPr/>
          <p:nvPr/>
        </p:nvSpPr>
        <p:spPr>
          <a:xfrm>
            <a:off x="3480009" y="4222592"/>
            <a:ext cx="83540" cy="93053"/>
          </a:xfrm>
          <a:prstGeom prst="rect">
            <a:avLst/>
          </a:prstGeom>
          <a:blipFill>
            <a:blip r:embed="rId17" cstate="print"/>
            <a:stretch>
              <a:fillRect/>
            </a:stretch>
          </a:blipFill>
        </p:spPr>
        <p:txBody>
          <a:bodyPr wrap="square" lIns="0" tIns="0" rIns="0" bIns="0" rtlCol="0"/>
          <a:lstStyle/>
          <a:p>
            <a:endParaRPr/>
          </a:p>
        </p:txBody>
      </p:sp>
      <p:sp>
        <p:nvSpPr>
          <p:cNvPr id="1889" name="object 1889"/>
          <p:cNvSpPr/>
          <p:nvPr/>
        </p:nvSpPr>
        <p:spPr>
          <a:xfrm>
            <a:off x="5055529" y="3798054"/>
            <a:ext cx="1798843" cy="107459"/>
          </a:xfrm>
          <a:custGeom>
            <a:avLst/>
            <a:gdLst/>
            <a:ahLst/>
            <a:cxnLst/>
            <a:rect l="l" t="t" r="r" b="b"/>
            <a:pathLst>
              <a:path w="1390014" h="139064">
                <a:moveTo>
                  <a:pt x="0" y="138696"/>
                </a:moveTo>
                <a:lnTo>
                  <a:pt x="1389913" y="0"/>
                </a:lnTo>
              </a:path>
            </a:pathLst>
          </a:custGeom>
          <a:ln w="19342">
            <a:solidFill>
              <a:srgbClr val="231F20"/>
            </a:solidFill>
          </a:ln>
        </p:spPr>
        <p:txBody>
          <a:bodyPr wrap="square" lIns="0" tIns="0" rIns="0" bIns="0" rtlCol="0"/>
          <a:lstStyle/>
          <a:p>
            <a:endParaRPr/>
          </a:p>
        </p:txBody>
      </p:sp>
      <p:sp>
        <p:nvSpPr>
          <p:cNvPr id="1890" name="object 1890"/>
          <p:cNvSpPr/>
          <p:nvPr/>
        </p:nvSpPr>
        <p:spPr>
          <a:xfrm>
            <a:off x="3132946" y="4724421"/>
            <a:ext cx="58345" cy="97155"/>
          </a:xfrm>
          <a:custGeom>
            <a:avLst/>
            <a:gdLst/>
            <a:ahLst/>
            <a:cxnLst/>
            <a:rect l="l" t="t" r="r" b="b"/>
            <a:pathLst>
              <a:path w="45085" h="125729">
                <a:moveTo>
                  <a:pt x="44881" y="35102"/>
                </a:moveTo>
                <a:lnTo>
                  <a:pt x="25323" y="35102"/>
                </a:lnTo>
                <a:lnTo>
                  <a:pt x="25323" y="125120"/>
                </a:lnTo>
                <a:lnTo>
                  <a:pt x="44881" y="125120"/>
                </a:lnTo>
                <a:lnTo>
                  <a:pt x="44881" y="35102"/>
                </a:lnTo>
                <a:close/>
              </a:path>
              <a:path w="45085" h="125729">
                <a:moveTo>
                  <a:pt x="44881" y="0"/>
                </a:moveTo>
                <a:lnTo>
                  <a:pt x="29070" y="0"/>
                </a:lnTo>
                <a:lnTo>
                  <a:pt x="26784" y="7416"/>
                </a:lnTo>
                <a:lnTo>
                  <a:pt x="22745" y="13982"/>
                </a:lnTo>
                <a:lnTo>
                  <a:pt x="16916" y="19697"/>
                </a:lnTo>
                <a:lnTo>
                  <a:pt x="11048" y="25387"/>
                </a:lnTo>
                <a:lnTo>
                  <a:pt x="5422" y="29336"/>
                </a:lnTo>
                <a:lnTo>
                  <a:pt x="0" y="31534"/>
                </a:lnTo>
                <a:lnTo>
                  <a:pt x="0" y="53200"/>
                </a:lnTo>
                <a:lnTo>
                  <a:pt x="6969" y="49917"/>
                </a:lnTo>
                <a:lnTo>
                  <a:pt x="13514" y="45804"/>
                </a:lnTo>
                <a:lnTo>
                  <a:pt x="19632" y="40864"/>
                </a:lnTo>
                <a:lnTo>
                  <a:pt x="25323" y="35102"/>
                </a:lnTo>
                <a:lnTo>
                  <a:pt x="44881" y="35102"/>
                </a:lnTo>
                <a:lnTo>
                  <a:pt x="44881" y="0"/>
                </a:lnTo>
                <a:close/>
              </a:path>
            </a:pathLst>
          </a:custGeom>
          <a:solidFill>
            <a:srgbClr val="231F20"/>
          </a:solidFill>
        </p:spPr>
        <p:txBody>
          <a:bodyPr wrap="square" lIns="0" tIns="0" rIns="0" bIns="0" rtlCol="0"/>
          <a:lstStyle/>
          <a:p>
            <a:endParaRPr/>
          </a:p>
        </p:txBody>
      </p:sp>
      <p:sp>
        <p:nvSpPr>
          <p:cNvPr id="1891" name="object 1891"/>
          <p:cNvSpPr/>
          <p:nvPr/>
        </p:nvSpPr>
        <p:spPr>
          <a:xfrm>
            <a:off x="3228827" y="4724422"/>
            <a:ext cx="85906" cy="98323"/>
          </a:xfrm>
          <a:prstGeom prst="rect">
            <a:avLst/>
          </a:prstGeom>
          <a:blipFill>
            <a:blip r:embed="rId18" cstate="print"/>
            <a:stretch>
              <a:fillRect/>
            </a:stretch>
          </a:blipFill>
        </p:spPr>
        <p:txBody>
          <a:bodyPr wrap="square" lIns="0" tIns="0" rIns="0" bIns="0" rtlCol="0"/>
          <a:lstStyle/>
          <a:p>
            <a:endParaRPr/>
          </a:p>
        </p:txBody>
      </p:sp>
      <p:sp>
        <p:nvSpPr>
          <p:cNvPr id="1892" name="object 1892"/>
          <p:cNvSpPr/>
          <p:nvPr/>
        </p:nvSpPr>
        <p:spPr>
          <a:xfrm>
            <a:off x="1397099" y="1464459"/>
            <a:ext cx="2285328" cy="0"/>
          </a:xfrm>
          <a:custGeom>
            <a:avLst/>
            <a:gdLst/>
            <a:ahLst/>
            <a:cxnLst/>
            <a:rect l="l" t="t" r="r" b="b"/>
            <a:pathLst>
              <a:path w="1765935">
                <a:moveTo>
                  <a:pt x="1765820" y="0"/>
                </a:moveTo>
                <a:lnTo>
                  <a:pt x="0" y="0"/>
                </a:lnTo>
              </a:path>
            </a:pathLst>
          </a:custGeom>
          <a:ln w="9664">
            <a:solidFill>
              <a:srgbClr val="231F20"/>
            </a:solidFill>
          </a:ln>
        </p:spPr>
        <p:txBody>
          <a:bodyPr wrap="square" lIns="0" tIns="0" rIns="0" bIns="0" rtlCol="0"/>
          <a:lstStyle/>
          <a:p>
            <a:endParaRPr/>
          </a:p>
        </p:txBody>
      </p:sp>
      <p:sp>
        <p:nvSpPr>
          <p:cNvPr id="1893" name="object 1893"/>
          <p:cNvSpPr/>
          <p:nvPr/>
        </p:nvSpPr>
        <p:spPr>
          <a:xfrm>
            <a:off x="1397099" y="1865572"/>
            <a:ext cx="1889237" cy="0"/>
          </a:xfrm>
          <a:custGeom>
            <a:avLst/>
            <a:gdLst/>
            <a:ahLst/>
            <a:cxnLst/>
            <a:rect l="l" t="t" r="r" b="b"/>
            <a:pathLst>
              <a:path w="1459864">
                <a:moveTo>
                  <a:pt x="1459839" y="0"/>
                </a:moveTo>
                <a:lnTo>
                  <a:pt x="0" y="0"/>
                </a:lnTo>
              </a:path>
            </a:pathLst>
          </a:custGeom>
          <a:ln w="9664">
            <a:solidFill>
              <a:srgbClr val="231F20"/>
            </a:solidFill>
          </a:ln>
        </p:spPr>
        <p:txBody>
          <a:bodyPr wrap="square" lIns="0" tIns="0" rIns="0" bIns="0" rtlCol="0"/>
          <a:lstStyle/>
          <a:p>
            <a:endParaRPr/>
          </a:p>
        </p:txBody>
      </p:sp>
      <p:sp>
        <p:nvSpPr>
          <p:cNvPr id="1894" name="object 1894"/>
          <p:cNvSpPr/>
          <p:nvPr/>
        </p:nvSpPr>
        <p:spPr>
          <a:xfrm>
            <a:off x="1397098" y="2236557"/>
            <a:ext cx="1715845" cy="0"/>
          </a:xfrm>
          <a:custGeom>
            <a:avLst/>
            <a:gdLst/>
            <a:ahLst/>
            <a:cxnLst/>
            <a:rect l="l" t="t" r="r" b="b"/>
            <a:pathLst>
              <a:path w="1325880">
                <a:moveTo>
                  <a:pt x="1325575" y="0"/>
                </a:moveTo>
                <a:lnTo>
                  <a:pt x="0" y="0"/>
                </a:lnTo>
              </a:path>
            </a:pathLst>
          </a:custGeom>
          <a:ln w="9664">
            <a:solidFill>
              <a:srgbClr val="231F20"/>
            </a:solidFill>
          </a:ln>
        </p:spPr>
        <p:txBody>
          <a:bodyPr wrap="square" lIns="0" tIns="0" rIns="0" bIns="0" rtlCol="0"/>
          <a:lstStyle/>
          <a:p>
            <a:endParaRPr/>
          </a:p>
        </p:txBody>
      </p:sp>
      <p:sp>
        <p:nvSpPr>
          <p:cNvPr id="1895" name="object 1895"/>
          <p:cNvSpPr/>
          <p:nvPr/>
        </p:nvSpPr>
        <p:spPr>
          <a:xfrm>
            <a:off x="6583042" y="1728642"/>
            <a:ext cx="2215478" cy="0"/>
          </a:xfrm>
          <a:custGeom>
            <a:avLst/>
            <a:gdLst/>
            <a:ahLst/>
            <a:cxnLst/>
            <a:rect l="l" t="t" r="r" b="b"/>
            <a:pathLst>
              <a:path w="1711959">
                <a:moveTo>
                  <a:pt x="0" y="0"/>
                </a:moveTo>
                <a:lnTo>
                  <a:pt x="1711744" y="0"/>
                </a:lnTo>
              </a:path>
            </a:pathLst>
          </a:custGeom>
          <a:ln w="9664">
            <a:solidFill>
              <a:srgbClr val="231F20"/>
            </a:solidFill>
          </a:ln>
        </p:spPr>
        <p:txBody>
          <a:bodyPr wrap="square" lIns="0" tIns="0" rIns="0" bIns="0" rtlCol="0"/>
          <a:lstStyle/>
          <a:p>
            <a:endParaRPr/>
          </a:p>
        </p:txBody>
      </p:sp>
      <p:sp>
        <p:nvSpPr>
          <p:cNvPr id="1896" name="object 1896"/>
          <p:cNvSpPr/>
          <p:nvPr/>
        </p:nvSpPr>
        <p:spPr>
          <a:xfrm>
            <a:off x="7053617" y="2688543"/>
            <a:ext cx="1745428" cy="0"/>
          </a:xfrm>
          <a:custGeom>
            <a:avLst/>
            <a:gdLst/>
            <a:ahLst/>
            <a:cxnLst/>
            <a:rect l="l" t="t" r="r" b="b"/>
            <a:pathLst>
              <a:path w="1348740">
                <a:moveTo>
                  <a:pt x="0" y="0"/>
                </a:moveTo>
                <a:lnTo>
                  <a:pt x="1348117" y="0"/>
                </a:lnTo>
              </a:path>
            </a:pathLst>
          </a:custGeom>
          <a:ln w="9664">
            <a:solidFill>
              <a:srgbClr val="231F20"/>
            </a:solidFill>
          </a:ln>
        </p:spPr>
        <p:txBody>
          <a:bodyPr wrap="square" lIns="0" tIns="0" rIns="0" bIns="0" rtlCol="0"/>
          <a:lstStyle/>
          <a:p>
            <a:endParaRPr/>
          </a:p>
        </p:txBody>
      </p:sp>
      <p:sp>
        <p:nvSpPr>
          <p:cNvPr id="1897" name="object 1897"/>
          <p:cNvSpPr/>
          <p:nvPr/>
        </p:nvSpPr>
        <p:spPr>
          <a:xfrm>
            <a:off x="1397115" y="3333751"/>
            <a:ext cx="1519443" cy="0"/>
          </a:xfrm>
          <a:custGeom>
            <a:avLst/>
            <a:gdLst/>
            <a:ahLst/>
            <a:cxnLst/>
            <a:rect l="l" t="t" r="r" b="b"/>
            <a:pathLst>
              <a:path w="1174114">
                <a:moveTo>
                  <a:pt x="1174089" y="0"/>
                </a:moveTo>
                <a:lnTo>
                  <a:pt x="0" y="0"/>
                </a:lnTo>
              </a:path>
            </a:pathLst>
          </a:custGeom>
          <a:ln w="9664">
            <a:solidFill>
              <a:srgbClr val="231F20"/>
            </a:solidFill>
          </a:ln>
        </p:spPr>
        <p:txBody>
          <a:bodyPr wrap="square" lIns="0" tIns="0" rIns="0" bIns="0" rtlCol="0"/>
          <a:lstStyle/>
          <a:p>
            <a:endParaRPr/>
          </a:p>
        </p:txBody>
      </p:sp>
      <p:sp>
        <p:nvSpPr>
          <p:cNvPr id="1898" name="object 1898"/>
          <p:cNvSpPr/>
          <p:nvPr/>
        </p:nvSpPr>
        <p:spPr>
          <a:xfrm>
            <a:off x="1397115" y="4820350"/>
            <a:ext cx="1718310" cy="0"/>
          </a:xfrm>
          <a:custGeom>
            <a:avLst/>
            <a:gdLst/>
            <a:ahLst/>
            <a:cxnLst/>
            <a:rect l="l" t="t" r="r" b="b"/>
            <a:pathLst>
              <a:path w="1327785">
                <a:moveTo>
                  <a:pt x="1327277" y="0"/>
                </a:moveTo>
                <a:lnTo>
                  <a:pt x="0" y="0"/>
                </a:lnTo>
              </a:path>
            </a:pathLst>
          </a:custGeom>
          <a:ln w="9664">
            <a:solidFill>
              <a:srgbClr val="231F20"/>
            </a:solidFill>
          </a:ln>
        </p:spPr>
        <p:txBody>
          <a:bodyPr wrap="square" lIns="0" tIns="0" rIns="0" bIns="0" rtlCol="0"/>
          <a:lstStyle/>
          <a:p>
            <a:endParaRPr/>
          </a:p>
        </p:txBody>
      </p:sp>
      <p:sp>
        <p:nvSpPr>
          <p:cNvPr id="1899" name="object 1899"/>
          <p:cNvSpPr/>
          <p:nvPr/>
        </p:nvSpPr>
        <p:spPr>
          <a:xfrm>
            <a:off x="6934200" y="3429000"/>
            <a:ext cx="1909781" cy="0"/>
          </a:xfrm>
          <a:custGeom>
            <a:avLst/>
            <a:gdLst/>
            <a:ahLst/>
            <a:cxnLst/>
            <a:rect l="l" t="t" r="r" b="b"/>
            <a:pathLst>
              <a:path w="1475740">
                <a:moveTo>
                  <a:pt x="1475308" y="0"/>
                </a:moveTo>
                <a:lnTo>
                  <a:pt x="0" y="0"/>
                </a:lnTo>
              </a:path>
            </a:pathLst>
          </a:custGeom>
          <a:ln w="9664">
            <a:solidFill>
              <a:srgbClr val="231F20"/>
            </a:solidFill>
          </a:ln>
        </p:spPr>
        <p:txBody>
          <a:bodyPr wrap="square" lIns="0" tIns="0" rIns="0" bIns="0" rtlCol="0"/>
          <a:lstStyle/>
          <a:p>
            <a:endParaRPr/>
          </a:p>
        </p:txBody>
      </p:sp>
      <p:sp>
        <p:nvSpPr>
          <p:cNvPr id="1900" name="object 1900"/>
          <p:cNvSpPr/>
          <p:nvPr/>
        </p:nvSpPr>
        <p:spPr>
          <a:xfrm>
            <a:off x="7053617" y="3778201"/>
            <a:ext cx="1745428" cy="0"/>
          </a:xfrm>
          <a:custGeom>
            <a:avLst/>
            <a:gdLst/>
            <a:ahLst/>
            <a:cxnLst/>
            <a:rect l="l" t="t" r="r" b="b"/>
            <a:pathLst>
              <a:path w="1348740">
                <a:moveTo>
                  <a:pt x="1348117" y="0"/>
                </a:moveTo>
                <a:lnTo>
                  <a:pt x="0" y="0"/>
                </a:lnTo>
              </a:path>
            </a:pathLst>
          </a:custGeom>
          <a:ln w="9664">
            <a:solidFill>
              <a:srgbClr val="231F20"/>
            </a:solidFill>
          </a:ln>
        </p:spPr>
        <p:txBody>
          <a:bodyPr wrap="square" lIns="0" tIns="0" rIns="0" bIns="0" rtlCol="0"/>
          <a:lstStyle/>
          <a:p>
            <a:endParaRPr/>
          </a:p>
        </p:txBody>
      </p:sp>
      <p:sp>
        <p:nvSpPr>
          <p:cNvPr id="1901" name="object 1901"/>
          <p:cNvSpPr/>
          <p:nvPr/>
        </p:nvSpPr>
        <p:spPr>
          <a:xfrm>
            <a:off x="1397114" y="4315645"/>
            <a:ext cx="1959909" cy="0"/>
          </a:xfrm>
          <a:custGeom>
            <a:avLst/>
            <a:gdLst/>
            <a:ahLst/>
            <a:cxnLst/>
            <a:rect l="l" t="t" r="r" b="b"/>
            <a:pathLst>
              <a:path w="1514475">
                <a:moveTo>
                  <a:pt x="1514246" y="0"/>
                </a:moveTo>
                <a:lnTo>
                  <a:pt x="0" y="0"/>
                </a:lnTo>
              </a:path>
            </a:pathLst>
          </a:custGeom>
          <a:ln w="9664">
            <a:solidFill>
              <a:srgbClr val="231F20"/>
            </a:solidFill>
          </a:ln>
        </p:spPr>
        <p:txBody>
          <a:bodyPr wrap="square" lIns="0" tIns="0" rIns="0" bIns="0" rtlCol="0"/>
          <a:lstStyle/>
          <a:p>
            <a:endParaRPr/>
          </a:p>
        </p:txBody>
      </p:sp>
      <p:sp>
        <p:nvSpPr>
          <p:cNvPr id="1902" name="object 1902"/>
          <p:cNvSpPr/>
          <p:nvPr/>
        </p:nvSpPr>
        <p:spPr>
          <a:xfrm>
            <a:off x="631180" y="293329"/>
            <a:ext cx="1228965" cy="733824"/>
          </a:xfrm>
          <a:prstGeom prst="rect">
            <a:avLst/>
          </a:prstGeom>
          <a:blipFill>
            <a:blip r:embed="rId19" cstate="print"/>
            <a:stretch>
              <a:fillRect/>
            </a:stretch>
          </a:blipFill>
        </p:spPr>
        <p:txBody>
          <a:bodyPr wrap="square" lIns="0" tIns="0" rIns="0" bIns="0" rtlCol="0"/>
          <a:lstStyle/>
          <a:p>
            <a:endParaRPr/>
          </a:p>
        </p:txBody>
      </p:sp>
      <p:sp>
        <p:nvSpPr>
          <p:cNvPr id="1903" name="object 1903"/>
          <p:cNvSpPr txBox="1"/>
          <p:nvPr/>
        </p:nvSpPr>
        <p:spPr>
          <a:xfrm>
            <a:off x="723153" y="6462721"/>
            <a:ext cx="8564432" cy="259045"/>
          </a:xfrm>
          <a:prstGeom prst="rect">
            <a:avLst/>
          </a:prstGeom>
        </p:spPr>
        <p:txBody>
          <a:bodyPr vert="horz" wrap="square" lIns="0" tIns="12700" rIns="0" bIns="0" rtlCol="0">
            <a:spAutoFit/>
          </a:bodyPr>
          <a:lstStyle/>
          <a:p>
            <a:pPr marL="12700">
              <a:lnSpc>
                <a:spcPct val="100000"/>
              </a:lnSpc>
              <a:spcBef>
                <a:spcPts val="100"/>
              </a:spcBef>
              <a:tabLst>
                <a:tab pos="6604634" algn="l"/>
              </a:tabLst>
            </a:pPr>
            <a:r>
              <a:rPr sz="1600" b="1" u="sng" spc="-260" dirty="0">
                <a:solidFill>
                  <a:srgbClr val="231F20"/>
                </a:solidFill>
                <a:uFill>
                  <a:solidFill>
                    <a:srgbClr val="231F20"/>
                  </a:solidFill>
                </a:uFill>
                <a:latin typeface="Trebuchet MS"/>
                <a:cs typeface="Trebuchet MS"/>
              </a:rPr>
              <a:t>Word</a:t>
            </a:r>
            <a:r>
              <a:rPr sz="1600" b="1" u="sng" spc="-295" dirty="0">
                <a:solidFill>
                  <a:srgbClr val="231F20"/>
                </a:solidFill>
                <a:uFill>
                  <a:solidFill>
                    <a:srgbClr val="231F20"/>
                  </a:solidFill>
                </a:uFill>
                <a:latin typeface="Trebuchet MS"/>
                <a:cs typeface="Trebuchet MS"/>
              </a:rPr>
              <a:t> </a:t>
            </a:r>
            <a:r>
              <a:rPr sz="1600" b="1" u="sng" spc="-200" dirty="0">
                <a:solidFill>
                  <a:srgbClr val="231F20"/>
                </a:solidFill>
                <a:uFill>
                  <a:solidFill>
                    <a:srgbClr val="231F20"/>
                  </a:solidFill>
                </a:uFill>
                <a:latin typeface="Trebuchet MS"/>
                <a:cs typeface="Trebuchet MS"/>
              </a:rPr>
              <a:t>Bank	</a:t>
            </a:r>
            <a:endParaRPr sz="1600">
              <a:latin typeface="Trebuchet MS"/>
              <a:cs typeface="Trebuchet MS"/>
            </a:endParaRPr>
          </a:p>
        </p:txBody>
      </p:sp>
      <p:sp>
        <p:nvSpPr>
          <p:cNvPr id="1904" name="object 1904"/>
          <p:cNvSpPr txBox="1"/>
          <p:nvPr/>
        </p:nvSpPr>
        <p:spPr>
          <a:xfrm>
            <a:off x="732674" y="6686760"/>
            <a:ext cx="1487394" cy="451919"/>
          </a:xfrm>
          <a:prstGeom prst="rect">
            <a:avLst/>
          </a:prstGeom>
        </p:spPr>
        <p:txBody>
          <a:bodyPr vert="horz" wrap="square" lIns="0" tIns="3810" rIns="0" bIns="0" rtlCol="0">
            <a:spAutoFit/>
          </a:bodyPr>
          <a:lstStyle/>
          <a:p>
            <a:pPr marL="12700" marR="5080">
              <a:lnSpc>
                <a:spcPct val="104200"/>
              </a:lnSpc>
              <a:spcBef>
                <a:spcPts val="30"/>
              </a:spcBef>
            </a:pPr>
            <a:r>
              <a:rPr sz="1400" b="1" spc="-185" dirty="0">
                <a:solidFill>
                  <a:srgbClr val="231F20"/>
                </a:solidFill>
                <a:latin typeface="Verdana"/>
                <a:cs typeface="Verdana"/>
              </a:rPr>
              <a:t>breathing  </a:t>
            </a:r>
            <a:r>
              <a:rPr sz="1400" b="1" spc="-175" dirty="0">
                <a:solidFill>
                  <a:srgbClr val="231F20"/>
                </a:solidFill>
                <a:latin typeface="Verdana"/>
                <a:cs typeface="Verdana"/>
              </a:rPr>
              <a:t>digesting</a:t>
            </a:r>
            <a:r>
              <a:rPr sz="1400" b="1" spc="-260" dirty="0">
                <a:solidFill>
                  <a:srgbClr val="231F20"/>
                </a:solidFill>
                <a:latin typeface="Verdana"/>
                <a:cs typeface="Verdana"/>
              </a:rPr>
              <a:t> </a:t>
            </a:r>
            <a:r>
              <a:rPr sz="1400" b="1" spc="-170" dirty="0">
                <a:solidFill>
                  <a:srgbClr val="231F20"/>
                </a:solidFill>
                <a:latin typeface="Verdana"/>
                <a:cs typeface="Verdana"/>
              </a:rPr>
              <a:t>food</a:t>
            </a:r>
            <a:endParaRPr sz="1400">
              <a:latin typeface="Verdana"/>
              <a:cs typeface="Verdana"/>
            </a:endParaRPr>
          </a:p>
        </p:txBody>
      </p:sp>
      <p:sp>
        <p:nvSpPr>
          <p:cNvPr id="1905" name="object 1905"/>
          <p:cNvSpPr txBox="1"/>
          <p:nvPr/>
        </p:nvSpPr>
        <p:spPr>
          <a:xfrm>
            <a:off x="2474482" y="6686760"/>
            <a:ext cx="804508" cy="451919"/>
          </a:xfrm>
          <a:prstGeom prst="rect">
            <a:avLst/>
          </a:prstGeom>
        </p:spPr>
        <p:txBody>
          <a:bodyPr vert="horz" wrap="square" lIns="0" tIns="3810" rIns="0" bIns="0" rtlCol="0">
            <a:spAutoFit/>
          </a:bodyPr>
          <a:lstStyle/>
          <a:p>
            <a:pPr marL="12700" marR="5080">
              <a:lnSpc>
                <a:spcPct val="104200"/>
              </a:lnSpc>
              <a:spcBef>
                <a:spcPts val="30"/>
              </a:spcBef>
            </a:pPr>
            <a:r>
              <a:rPr sz="1400" b="1" spc="-175" dirty="0">
                <a:solidFill>
                  <a:srgbClr val="231F20"/>
                </a:solidFill>
                <a:latin typeface="Verdana"/>
                <a:cs typeface="Verdana"/>
              </a:rPr>
              <a:t>feeling  </a:t>
            </a:r>
            <a:r>
              <a:rPr sz="1400" b="1" spc="-190" dirty="0">
                <a:solidFill>
                  <a:srgbClr val="231F20"/>
                </a:solidFill>
                <a:latin typeface="Verdana"/>
                <a:cs typeface="Verdana"/>
              </a:rPr>
              <a:t>hearing</a:t>
            </a:r>
            <a:endParaRPr sz="1400">
              <a:latin typeface="Verdana"/>
              <a:cs typeface="Verdana"/>
            </a:endParaRPr>
          </a:p>
        </p:txBody>
      </p:sp>
      <p:sp>
        <p:nvSpPr>
          <p:cNvPr id="1906" name="object 1906"/>
          <p:cNvSpPr txBox="1"/>
          <p:nvPr/>
        </p:nvSpPr>
        <p:spPr>
          <a:xfrm>
            <a:off x="4216293" y="6686760"/>
            <a:ext cx="1429871" cy="451919"/>
          </a:xfrm>
          <a:prstGeom prst="rect">
            <a:avLst/>
          </a:prstGeom>
        </p:spPr>
        <p:txBody>
          <a:bodyPr vert="horz" wrap="square" lIns="0" tIns="3810" rIns="0" bIns="0" rtlCol="0">
            <a:spAutoFit/>
          </a:bodyPr>
          <a:lstStyle/>
          <a:p>
            <a:pPr marL="12700" marR="5080">
              <a:lnSpc>
                <a:spcPct val="104200"/>
              </a:lnSpc>
              <a:spcBef>
                <a:spcPts val="30"/>
              </a:spcBef>
            </a:pPr>
            <a:r>
              <a:rPr sz="1400" b="1" spc="-200" dirty="0">
                <a:solidFill>
                  <a:srgbClr val="231F20"/>
                </a:solidFill>
                <a:latin typeface="Verdana"/>
                <a:cs typeface="Verdana"/>
              </a:rPr>
              <a:t>moving  moving</a:t>
            </a:r>
            <a:r>
              <a:rPr sz="1400" b="1" spc="-250" dirty="0">
                <a:solidFill>
                  <a:srgbClr val="231F20"/>
                </a:solidFill>
                <a:latin typeface="Verdana"/>
                <a:cs typeface="Verdana"/>
              </a:rPr>
              <a:t> </a:t>
            </a:r>
            <a:r>
              <a:rPr sz="1400" b="1" spc="-160" dirty="0">
                <a:solidFill>
                  <a:srgbClr val="231F20"/>
                </a:solidFill>
                <a:latin typeface="Verdana"/>
                <a:cs typeface="Verdana"/>
              </a:rPr>
              <a:t>blood</a:t>
            </a:r>
            <a:endParaRPr sz="1400">
              <a:latin typeface="Verdana"/>
              <a:cs typeface="Verdana"/>
            </a:endParaRPr>
          </a:p>
        </p:txBody>
      </p:sp>
      <p:sp>
        <p:nvSpPr>
          <p:cNvPr id="1907" name="object 1907"/>
          <p:cNvSpPr txBox="1"/>
          <p:nvPr/>
        </p:nvSpPr>
        <p:spPr>
          <a:xfrm>
            <a:off x="5958107" y="6686760"/>
            <a:ext cx="883397" cy="451919"/>
          </a:xfrm>
          <a:prstGeom prst="rect">
            <a:avLst/>
          </a:prstGeom>
        </p:spPr>
        <p:txBody>
          <a:bodyPr vert="horz" wrap="square" lIns="0" tIns="3810" rIns="0" bIns="0" rtlCol="0">
            <a:spAutoFit/>
          </a:bodyPr>
          <a:lstStyle/>
          <a:p>
            <a:pPr marL="12700" marR="5080">
              <a:lnSpc>
                <a:spcPct val="104200"/>
              </a:lnSpc>
              <a:spcBef>
                <a:spcPts val="30"/>
              </a:spcBef>
            </a:pPr>
            <a:r>
              <a:rPr sz="1400" b="1" spc="-195" dirty="0">
                <a:solidFill>
                  <a:srgbClr val="231F20"/>
                </a:solidFill>
                <a:latin typeface="Verdana"/>
                <a:cs typeface="Verdana"/>
              </a:rPr>
              <a:t>seeing  </a:t>
            </a:r>
            <a:r>
              <a:rPr sz="1400" b="1" spc="-185" dirty="0">
                <a:solidFill>
                  <a:srgbClr val="231F20"/>
                </a:solidFill>
                <a:latin typeface="Verdana"/>
                <a:cs typeface="Verdana"/>
              </a:rPr>
              <a:t>smelling</a:t>
            </a:r>
            <a:endParaRPr sz="1400">
              <a:latin typeface="Verdana"/>
              <a:cs typeface="Verdana"/>
            </a:endParaRPr>
          </a:p>
        </p:txBody>
      </p:sp>
      <p:sp>
        <p:nvSpPr>
          <p:cNvPr id="1908" name="object 1908"/>
          <p:cNvSpPr txBox="1"/>
          <p:nvPr/>
        </p:nvSpPr>
        <p:spPr>
          <a:xfrm>
            <a:off x="7699919" y="6686760"/>
            <a:ext cx="878466" cy="451919"/>
          </a:xfrm>
          <a:prstGeom prst="rect">
            <a:avLst/>
          </a:prstGeom>
        </p:spPr>
        <p:txBody>
          <a:bodyPr vert="horz" wrap="square" lIns="0" tIns="3810" rIns="0" bIns="0" rtlCol="0">
            <a:spAutoFit/>
          </a:bodyPr>
          <a:lstStyle/>
          <a:p>
            <a:pPr marL="12700" marR="5080">
              <a:lnSpc>
                <a:spcPct val="104200"/>
              </a:lnSpc>
              <a:spcBef>
                <a:spcPts val="30"/>
              </a:spcBef>
            </a:pPr>
            <a:r>
              <a:rPr sz="1400" b="1" spc="-180" dirty="0">
                <a:solidFill>
                  <a:srgbClr val="231F20"/>
                </a:solidFill>
                <a:latin typeface="Verdana"/>
                <a:cs typeface="Verdana"/>
              </a:rPr>
              <a:t>tasting  </a:t>
            </a:r>
            <a:r>
              <a:rPr sz="1400" b="1" spc="-175" dirty="0">
                <a:solidFill>
                  <a:srgbClr val="231F20"/>
                </a:solidFill>
                <a:latin typeface="Verdana"/>
                <a:cs typeface="Verdana"/>
              </a:rPr>
              <a:t>thin</a:t>
            </a:r>
            <a:r>
              <a:rPr sz="1400" b="1" spc="-195" dirty="0">
                <a:solidFill>
                  <a:srgbClr val="231F20"/>
                </a:solidFill>
                <a:latin typeface="Verdana"/>
                <a:cs typeface="Verdana"/>
              </a:rPr>
              <a:t>k</a:t>
            </a:r>
            <a:r>
              <a:rPr sz="1400" b="1" spc="-165" dirty="0">
                <a:solidFill>
                  <a:srgbClr val="231F20"/>
                </a:solidFill>
                <a:latin typeface="Verdana"/>
                <a:cs typeface="Verdana"/>
              </a:rPr>
              <a:t>ing</a:t>
            </a:r>
            <a:endParaRPr sz="1400">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9296399" cy="6629400"/>
          </a:xfrm>
          <a:prstGeom prst="rect">
            <a:avLst/>
          </a:prstGeom>
          <a:blipFill dpi="0" rotWithShape="1">
            <a:blip r:embed="rId3">
              <a:alphaModFix amt="99000"/>
            </a:blip>
            <a:srcRect/>
            <a:tile tx="0" ty="0" sx="100000" sy="100000" flip="none" algn="tl"/>
          </a:blipFill>
        </p:spPr>
      </p:pic>
      <p:sp>
        <p:nvSpPr>
          <p:cNvPr id="5" name="object 5"/>
          <p:cNvSpPr txBox="1"/>
          <p:nvPr/>
        </p:nvSpPr>
        <p:spPr>
          <a:xfrm>
            <a:off x="685800" y="1295400"/>
            <a:ext cx="8573098" cy="5360442"/>
          </a:xfrm>
          <a:prstGeom prst="rect">
            <a:avLst/>
          </a:prstGeom>
          <a:blipFill dpi="0" rotWithShape="1">
            <a:blip r:embed="rId3">
              <a:alphaModFix amt="0"/>
            </a:blip>
            <a:srcRect/>
            <a:tile tx="0" ty="0" sx="100000" sy="100000" flip="none" algn="tl"/>
          </a:blipFill>
        </p:spPr>
        <p:txBody>
          <a:bodyPr vert="horz" wrap="square" lIns="0" tIns="5080" rIns="0" bIns="0" rtlCol="0">
            <a:spAutoFit/>
          </a:bodyPr>
          <a:lstStyle/>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400" b="1" dirty="0" smtClean="0"/>
              <a:t>We </a:t>
            </a:r>
            <a:r>
              <a:rPr lang="en-US" sz="2400" b="1" dirty="0"/>
              <a:t>get most of our energy from the sun. We call it solar energy. It travels from the sun to the Earth in waves or rays.  Some are light rays that we can see. Some rays we cannot see, like x-rays. The sun is a star. It is a giant ball of gas. It sends out huge amounts of energy every day. Most of the energy goes off into space. Only a small part reaches the Earth.</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r>
              <a:rPr lang="en-US" sz="2400" b="1" dirty="0" smtClean="0"/>
              <a:t>We </a:t>
            </a:r>
            <a:r>
              <a:rPr lang="en-US" sz="2400" b="1" dirty="0"/>
              <a:t>use solar energy in many ways. All day, we use sunlight to see what we’re doing and where we’re going. Sunlight turns into heat when it hits things. Without the sun, we couldn’t live on the Earth—it would be too cold. We use the sun’s energy to heat water and dry clothes.</a:t>
            </a:r>
          </a:p>
          <a:p>
            <a:endParaRPr lang="en-US" sz="1600" dirty="0"/>
          </a:p>
        </p:txBody>
      </p:sp>
      <p:sp>
        <p:nvSpPr>
          <p:cNvPr id="9" name="object 9"/>
          <p:cNvSpPr txBox="1">
            <a:spLocks noGrp="1"/>
          </p:cNvSpPr>
          <p:nvPr>
            <p:ph type="title"/>
          </p:nvPr>
        </p:nvSpPr>
        <p:spPr>
          <a:xfrm>
            <a:off x="3657600" y="381000"/>
            <a:ext cx="5029201" cy="471347"/>
          </a:xfrm>
          <a:prstGeom prst="rect">
            <a:avLst/>
          </a:prstGeom>
        </p:spPr>
        <p:txBody>
          <a:bodyPr vert="horz" wrap="square" lIns="0" tIns="12700" rIns="0" bIns="0" rtlCol="0">
            <a:spAutoFit/>
          </a:bodyPr>
          <a:lstStyle/>
          <a:p>
            <a:pPr marL="12700">
              <a:lnSpc>
                <a:spcPts val="3500"/>
              </a:lnSpc>
              <a:spcBef>
                <a:spcPts val="100"/>
              </a:spcBef>
            </a:pPr>
            <a:r>
              <a:rPr lang="en-US" dirty="0" smtClean="0">
                <a:latin typeface="+mn-lt"/>
                <a:ea typeface="Tahoma" panose="020B0604030504040204" pitchFamily="34" charset="0"/>
                <a:cs typeface="Tahoma" panose="020B0604030504040204" pitchFamily="34" charset="0"/>
              </a:rPr>
              <a:t>Solar Energy</a:t>
            </a:r>
            <a:endParaRPr dirty="0">
              <a:latin typeface="+mn-lt"/>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ictures of the sun in the blue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143001"/>
            <a:ext cx="9296399" cy="63245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752600"/>
            <a:ext cx="8458200" cy="470898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smtClean="0"/>
              <a:t>Plants </a:t>
            </a:r>
            <a:r>
              <a:rPr lang="en-US" sz="2400" b="1" dirty="0"/>
              <a:t>use the light from the sun to grow. Plants take the energy in light and store it in their roots, stems, fruits, and  leaves. That energy feeds every living thing on Earth. We can also burn plants to make heat</a:t>
            </a:r>
            <a:r>
              <a:rPr lang="en-US" sz="2400" b="1" dirty="0" smtClean="0"/>
              <a:t>.</a:t>
            </a:r>
          </a:p>
          <a:p>
            <a:pPr marL="285750" indent="-28575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smtClean="0"/>
              <a:t>The </a:t>
            </a:r>
            <a:r>
              <a:rPr lang="en-US" sz="2400" b="1" dirty="0"/>
              <a:t>energy from the sun makes rain fall and wind blow. We can capture that energy with dams and windmills. Coal, oil, and natural gas were made from prehistoric plants and animals. The energy in them came from the sun. We use that energy to cook our food, warm our houses, run our cars, and make </a:t>
            </a:r>
            <a:r>
              <a:rPr lang="en-US" sz="2400" b="1" dirty="0" smtClean="0"/>
              <a:t>electricity.</a:t>
            </a:r>
            <a:endParaRPr lang="en-US" sz="2400" b="1" dirty="0"/>
          </a:p>
        </p:txBody>
      </p:sp>
      <p:sp>
        <p:nvSpPr>
          <p:cNvPr id="4" name="TextBox 3"/>
          <p:cNvSpPr txBox="1"/>
          <p:nvPr/>
        </p:nvSpPr>
        <p:spPr>
          <a:xfrm>
            <a:off x="3657600" y="304800"/>
            <a:ext cx="5257800" cy="584775"/>
          </a:xfrm>
          <a:prstGeom prst="rect">
            <a:avLst/>
          </a:prstGeom>
          <a:noFill/>
        </p:spPr>
        <p:txBody>
          <a:bodyPr wrap="square" rtlCol="0">
            <a:spAutoFit/>
          </a:bodyPr>
          <a:lstStyle/>
          <a:p>
            <a:r>
              <a:rPr lang="en-US" sz="3200" b="1" dirty="0">
                <a:ea typeface="Tahoma" panose="020B0604030504040204" pitchFamily="34" charset="0"/>
                <a:cs typeface="Tahoma" panose="020B0604030504040204" pitchFamily="34" charset="0"/>
              </a:rPr>
              <a:t>Solar Energy</a:t>
            </a:r>
            <a:endParaRPr lang="en-US" sz="3200" b="1" dirty="0"/>
          </a:p>
        </p:txBody>
      </p:sp>
    </p:spTree>
    <p:extLst>
      <p:ext uri="{BB962C8B-B14F-4D97-AF65-F5344CB8AC3E}">
        <p14:creationId xmlns:p14="http://schemas.microsoft.com/office/powerpoint/2010/main" val="413535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400"/>
            <a:ext cx="2278380" cy="1280160"/>
          </a:xfrm>
          <a:prstGeom prst="rect">
            <a:avLst/>
          </a:prstGeom>
        </p:spPr>
      </p:pic>
      <p:sp>
        <p:nvSpPr>
          <p:cNvPr id="3" name="TextBox 2"/>
          <p:cNvSpPr txBox="1"/>
          <p:nvPr/>
        </p:nvSpPr>
        <p:spPr>
          <a:xfrm>
            <a:off x="3124200" y="4724400"/>
            <a:ext cx="6553200" cy="2739211"/>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Solar </a:t>
            </a:r>
            <a:r>
              <a:rPr lang="en-US" b="1" dirty="0"/>
              <a:t>cells </a:t>
            </a:r>
            <a:r>
              <a:rPr lang="en-US" dirty="0"/>
              <a:t>can turn light energy into electricity. Some toys and calculators use solar cells instead of batteries. Big solar cells can make enough electricity for a house. They are expensive, but good for houses far away from power lines.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a:p>
            <a:endParaRPr lang="en-US" sz="2000" dirty="0" smtClean="0"/>
          </a:p>
        </p:txBody>
      </p:sp>
      <p:sp>
        <p:nvSpPr>
          <p:cNvPr id="5" name="TextBox 4"/>
          <p:cNvSpPr txBox="1"/>
          <p:nvPr/>
        </p:nvSpPr>
        <p:spPr>
          <a:xfrm>
            <a:off x="3276600" y="228600"/>
            <a:ext cx="6172200" cy="2031325"/>
          </a:xfrm>
          <a:prstGeom prst="rect">
            <a:avLst/>
          </a:prstGeom>
          <a:noFill/>
        </p:spPr>
        <p:txBody>
          <a:bodyPr wrap="square" rtlCol="0">
            <a:spAutoFit/>
          </a:bodyPr>
          <a:lstStyle/>
          <a:p>
            <a:r>
              <a:rPr lang="en-US" dirty="0"/>
              <a:t>Solar energy is free and clean. There is enough for everyone and we will never run out of it. Solar energy is </a:t>
            </a:r>
            <a:r>
              <a:rPr lang="en-US" b="1" dirty="0"/>
              <a:t>renewable</a:t>
            </a:r>
            <a:r>
              <a:rPr lang="en-US" dirty="0"/>
              <a:t>. The sun will keep making energy for millions of years. Why do we not use the sun for all our energy needs? We do not know how to yet. The hard part is capturing the sunlight. It shines all over the Earth and only a little bit reaches any one place. On a cloudy day, most of the light never reaches the ground at all.</a:t>
            </a:r>
            <a:endParaRPr lang="en-US" dirty="0"/>
          </a:p>
        </p:txBody>
      </p:sp>
      <p:pic>
        <p:nvPicPr>
          <p:cNvPr id="1026" name="Picture 2" descr="Image result for Pictures of Solar Collec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590800"/>
            <a:ext cx="2607787" cy="1706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514600"/>
            <a:ext cx="6248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Lots of people put </a:t>
            </a:r>
            <a:r>
              <a:rPr lang="en-US" b="1" dirty="0"/>
              <a:t>solar collectors </a:t>
            </a:r>
            <a:r>
              <a:rPr lang="en-US" dirty="0"/>
              <a:t>on their roofs. Solar collectors capture the sunlight and turn it into heat. People heat their houses and their water using the sun’s energy. </a:t>
            </a:r>
          </a:p>
        </p:txBody>
      </p:sp>
      <p:pic>
        <p:nvPicPr>
          <p:cNvPr id="1028" name="Picture 4" descr="Image result for Pictures of Solar Collect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953000"/>
            <a:ext cx="2286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00800"/>
            <a:ext cx="8991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Today, solar energy provides only a tiny bit of the electricity we use. In the future, it could be a major source of energy.  Scientists are looking for new ways to capture and use solar energy.</a:t>
            </a:r>
            <a:endParaRPr lang="en-US" dirty="0"/>
          </a:p>
        </p:txBody>
      </p:sp>
    </p:spTree>
    <p:extLst>
      <p:ext uri="{BB962C8B-B14F-4D97-AF65-F5344CB8AC3E}">
        <p14:creationId xmlns:p14="http://schemas.microsoft.com/office/powerpoint/2010/main" val="303509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p:nvPr/>
        </p:nvSpPr>
        <p:spPr>
          <a:xfrm>
            <a:off x="685800" y="457200"/>
            <a:ext cx="1109980" cy="838200"/>
          </a:xfrm>
          <a:custGeom>
            <a:avLst/>
            <a:gdLst/>
            <a:ahLst/>
            <a:cxnLst/>
            <a:rect l="l" t="t" r="r" b="b"/>
            <a:pathLst>
              <a:path w="857885" h="857885">
                <a:moveTo>
                  <a:pt x="772083" y="0"/>
                </a:moveTo>
                <a:lnTo>
                  <a:pt x="85775" y="0"/>
                </a:lnTo>
                <a:lnTo>
                  <a:pt x="52479" y="6769"/>
                </a:lnTo>
                <a:lnTo>
                  <a:pt x="25204" y="25201"/>
                </a:lnTo>
                <a:lnTo>
                  <a:pt x="6771" y="52479"/>
                </a:lnTo>
                <a:lnTo>
                  <a:pt x="0" y="85788"/>
                </a:lnTo>
                <a:lnTo>
                  <a:pt x="0" y="772083"/>
                </a:lnTo>
                <a:lnTo>
                  <a:pt x="6771" y="805393"/>
                </a:lnTo>
                <a:lnTo>
                  <a:pt x="25204" y="832662"/>
                </a:lnTo>
                <a:lnTo>
                  <a:pt x="52479" y="851082"/>
                </a:lnTo>
                <a:lnTo>
                  <a:pt x="85775" y="857846"/>
                </a:lnTo>
                <a:lnTo>
                  <a:pt x="772083" y="857846"/>
                </a:lnTo>
                <a:lnTo>
                  <a:pt x="805385" y="851082"/>
                </a:lnTo>
                <a:lnTo>
                  <a:pt x="832659" y="832662"/>
                </a:lnTo>
                <a:lnTo>
                  <a:pt x="844608" y="814984"/>
                </a:lnTo>
                <a:lnTo>
                  <a:pt x="85775" y="814984"/>
                </a:lnTo>
                <a:lnTo>
                  <a:pt x="77413" y="814154"/>
                </a:lnTo>
                <a:lnTo>
                  <a:pt x="46143" y="788404"/>
                </a:lnTo>
                <a:lnTo>
                  <a:pt x="42875" y="772083"/>
                </a:lnTo>
                <a:lnTo>
                  <a:pt x="42875" y="85788"/>
                </a:lnTo>
                <a:lnTo>
                  <a:pt x="62106" y="50122"/>
                </a:lnTo>
                <a:lnTo>
                  <a:pt x="85775" y="42900"/>
                </a:lnTo>
                <a:lnTo>
                  <a:pt x="844617" y="42900"/>
                </a:lnTo>
                <a:lnTo>
                  <a:pt x="832659" y="25201"/>
                </a:lnTo>
                <a:lnTo>
                  <a:pt x="805385" y="6769"/>
                </a:lnTo>
                <a:lnTo>
                  <a:pt x="772083" y="0"/>
                </a:lnTo>
                <a:close/>
              </a:path>
              <a:path w="857885" h="857885">
                <a:moveTo>
                  <a:pt x="844617" y="42900"/>
                </a:moveTo>
                <a:lnTo>
                  <a:pt x="772083" y="42900"/>
                </a:lnTo>
                <a:lnTo>
                  <a:pt x="780459" y="43728"/>
                </a:lnTo>
                <a:lnTo>
                  <a:pt x="788412" y="46161"/>
                </a:lnTo>
                <a:lnTo>
                  <a:pt x="814120" y="77411"/>
                </a:lnTo>
                <a:lnTo>
                  <a:pt x="814946" y="85788"/>
                </a:lnTo>
                <a:lnTo>
                  <a:pt x="814946" y="772083"/>
                </a:lnTo>
                <a:lnTo>
                  <a:pt x="795761" y="807751"/>
                </a:lnTo>
                <a:lnTo>
                  <a:pt x="772083" y="814984"/>
                </a:lnTo>
                <a:lnTo>
                  <a:pt x="844608" y="814984"/>
                </a:lnTo>
                <a:lnTo>
                  <a:pt x="851090" y="805393"/>
                </a:lnTo>
                <a:lnTo>
                  <a:pt x="857859" y="772083"/>
                </a:lnTo>
                <a:lnTo>
                  <a:pt x="857859" y="85788"/>
                </a:lnTo>
                <a:lnTo>
                  <a:pt x="851090" y="52479"/>
                </a:lnTo>
                <a:lnTo>
                  <a:pt x="844617" y="42900"/>
                </a:lnTo>
                <a:close/>
              </a:path>
            </a:pathLst>
          </a:custGeom>
          <a:solidFill>
            <a:srgbClr val="231F20"/>
          </a:solidFill>
        </p:spPr>
        <p:txBody>
          <a:bodyPr wrap="square" lIns="0" tIns="0" rIns="0" bIns="0" rtlCol="0"/>
          <a:lstStyle/>
          <a:p>
            <a:endParaRPr lang="en-US"/>
          </a:p>
        </p:txBody>
      </p:sp>
      <p:sp>
        <p:nvSpPr>
          <p:cNvPr id="4" name="Rectangle 3"/>
          <p:cNvSpPr/>
          <p:nvPr/>
        </p:nvSpPr>
        <p:spPr>
          <a:xfrm>
            <a:off x="2514600" y="609600"/>
            <a:ext cx="6324600" cy="523220"/>
          </a:xfrm>
          <a:prstGeom prst="rect">
            <a:avLst/>
          </a:prstGeom>
        </p:spPr>
        <p:txBody>
          <a:bodyPr wrap="square">
            <a:spAutoFit/>
          </a:bodyPr>
          <a:lstStyle/>
          <a:p>
            <a:r>
              <a:rPr lang="en-US" sz="2800" b="1" dirty="0"/>
              <a:t>Where Do You Kids Get All That Energy?</a:t>
            </a:r>
            <a:endParaRPr lang="en-US" sz="2800" dirty="0"/>
          </a:p>
        </p:txBody>
      </p:sp>
      <p:sp>
        <p:nvSpPr>
          <p:cNvPr id="5" name="object 8"/>
          <p:cNvSpPr/>
          <p:nvPr/>
        </p:nvSpPr>
        <p:spPr>
          <a:xfrm>
            <a:off x="914400" y="609600"/>
            <a:ext cx="628015" cy="533400"/>
          </a:xfrm>
          <a:custGeom>
            <a:avLst/>
            <a:gdLst/>
            <a:ahLst/>
            <a:cxnLst/>
            <a:rect l="l" t="t" r="r" b="b"/>
            <a:pathLst>
              <a:path w="367665" h="367665">
                <a:moveTo>
                  <a:pt x="183832" y="0"/>
                </a:moveTo>
                <a:lnTo>
                  <a:pt x="135021" y="6576"/>
                </a:lnTo>
                <a:lnTo>
                  <a:pt x="91123" y="25130"/>
                </a:lnTo>
                <a:lnTo>
                  <a:pt x="53906" y="53895"/>
                </a:lnTo>
                <a:lnTo>
                  <a:pt x="25136" y="91108"/>
                </a:lnTo>
                <a:lnTo>
                  <a:pt x="6578" y="135005"/>
                </a:lnTo>
                <a:lnTo>
                  <a:pt x="0" y="183819"/>
                </a:lnTo>
                <a:lnTo>
                  <a:pt x="6578" y="232635"/>
                </a:lnTo>
                <a:lnTo>
                  <a:pt x="25136" y="276534"/>
                </a:lnTo>
                <a:lnTo>
                  <a:pt x="53906" y="313750"/>
                </a:lnTo>
                <a:lnTo>
                  <a:pt x="91123" y="342518"/>
                </a:lnTo>
                <a:lnTo>
                  <a:pt x="135021" y="361074"/>
                </a:lnTo>
                <a:lnTo>
                  <a:pt x="183832" y="367652"/>
                </a:lnTo>
                <a:lnTo>
                  <a:pt x="232642" y="361074"/>
                </a:lnTo>
                <a:lnTo>
                  <a:pt x="272001" y="344436"/>
                </a:lnTo>
                <a:lnTo>
                  <a:pt x="183832" y="344436"/>
                </a:lnTo>
                <a:lnTo>
                  <a:pt x="133123" y="336235"/>
                </a:lnTo>
                <a:lnTo>
                  <a:pt x="89043" y="313407"/>
                </a:lnTo>
                <a:lnTo>
                  <a:pt x="54256" y="278619"/>
                </a:lnTo>
                <a:lnTo>
                  <a:pt x="31429" y="234534"/>
                </a:lnTo>
                <a:lnTo>
                  <a:pt x="23228" y="183819"/>
                </a:lnTo>
                <a:lnTo>
                  <a:pt x="31429" y="133111"/>
                </a:lnTo>
                <a:lnTo>
                  <a:pt x="54256" y="89030"/>
                </a:lnTo>
                <a:lnTo>
                  <a:pt x="89043" y="54243"/>
                </a:lnTo>
                <a:lnTo>
                  <a:pt x="133123" y="31416"/>
                </a:lnTo>
                <a:lnTo>
                  <a:pt x="183832" y="23215"/>
                </a:lnTo>
                <a:lnTo>
                  <a:pt x="272008" y="23215"/>
                </a:lnTo>
                <a:lnTo>
                  <a:pt x="232642" y="6576"/>
                </a:lnTo>
                <a:lnTo>
                  <a:pt x="183832" y="0"/>
                </a:lnTo>
                <a:close/>
              </a:path>
              <a:path w="367665" h="367665">
                <a:moveTo>
                  <a:pt x="272008" y="23215"/>
                </a:moveTo>
                <a:lnTo>
                  <a:pt x="183832" y="23215"/>
                </a:lnTo>
                <a:lnTo>
                  <a:pt x="234541" y="31416"/>
                </a:lnTo>
                <a:lnTo>
                  <a:pt x="278621" y="54243"/>
                </a:lnTo>
                <a:lnTo>
                  <a:pt x="313408" y="89030"/>
                </a:lnTo>
                <a:lnTo>
                  <a:pt x="336235" y="133111"/>
                </a:lnTo>
                <a:lnTo>
                  <a:pt x="344436" y="183819"/>
                </a:lnTo>
                <a:lnTo>
                  <a:pt x="336235" y="234534"/>
                </a:lnTo>
                <a:lnTo>
                  <a:pt x="313408" y="278619"/>
                </a:lnTo>
                <a:lnTo>
                  <a:pt x="278621" y="313407"/>
                </a:lnTo>
                <a:lnTo>
                  <a:pt x="234541" y="336235"/>
                </a:lnTo>
                <a:lnTo>
                  <a:pt x="183832" y="344436"/>
                </a:lnTo>
                <a:lnTo>
                  <a:pt x="272001" y="344436"/>
                </a:lnTo>
                <a:lnTo>
                  <a:pt x="313751" y="313750"/>
                </a:lnTo>
                <a:lnTo>
                  <a:pt x="342519" y="276534"/>
                </a:lnTo>
                <a:lnTo>
                  <a:pt x="361074" y="232635"/>
                </a:lnTo>
                <a:lnTo>
                  <a:pt x="367652" y="183819"/>
                </a:lnTo>
                <a:lnTo>
                  <a:pt x="361074" y="135005"/>
                </a:lnTo>
                <a:lnTo>
                  <a:pt x="342519" y="91108"/>
                </a:lnTo>
                <a:lnTo>
                  <a:pt x="313751" y="53895"/>
                </a:lnTo>
                <a:lnTo>
                  <a:pt x="276537" y="25130"/>
                </a:lnTo>
                <a:lnTo>
                  <a:pt x="272008" y="23215"/>
                </a:lnTo>
                <a:close/>
              </a:path>
            </a:pathLst>
          </a:custGeom>
          <a:solidFill>
            <a:srgbClr val="231F20"/>
          </a:solidFill>
        </p:spPr>
        <p:txBody>
          <a:bodyPr wrap="square" lIns="0" tIns="0" rIns="0" bIns="0" rtlCol="0"/>
          <a:lstStyle/>
          <a:p>
            <a:endParaRPr lang="en-US"/>
          </a:p>
        </p:txBody>
      </p:sp>
      <p:sp>
        <p:nvSpPr>
          <p:cNvPr id="6" name="object 7"/>
          <p:cNvSpPr/>
          <p:nvPr/>
        </p:nvSpPr>
        <p:spPr>
          <a:xfrm>
            <a:off x="762000" y="457200"/>
            <a:ext cx="956310" cy="838200"/>
          </a:xfrm>
          <a:custGeom>
            <a:avLst/>
            <a:gdLst/>
            <a:ahLst/>
            <a:cxnLst/>
            <a:rect l="l" t="t" r="r" b="b"/>
            <a:pathLst>
              <a:path w="680085" h="643890">
                <a:moveTo>
                  <a:pt x="258082" y="558800"/>
                </a:moveTo>
                <a:lnTo>
                  <a:pt x="239483" y="558800"/>
                </a:lnTo>
                <a:lnTo>
                  <a:pt x="235597" y="638810"/>
                </a:lnTo>
                <a:lnTo>
                  <a:pt x="237909" y="642620"/>
                </a:lnTo>
                <a:lnTo>
                  <a:pt x="242709" y="643890"/>
                </a:lnTo>
                <a:lnTo>
                  <a:pt x="250228" y="643890"/>
                </a:lnTo>
                <a:lnTo>
                  <a:pt x="280278" y="609600"/>
                </a:lnTo>
                <a:lnTo>
                  <a:pt x="255625" y="609600"/>
                </a:lnTo>
                <a:lnTo>
                  <a:pt x="258082" y="558800"/>
                </a:lnTo>
                <a:close/>
              </a:path>
              <a:path w="680085" h="643890">
                <a:moveTo>
                  <a:pt x="330008" y="574040"/>
                </a:moveTo>
                <a:lnTo>
                  <a:pt x="311442" y="574040"/>
                </a:lnTo>
                <a:lnTo>
                  <a:pt x="312267" y="637540"/>
                </a:lnTo>
                <a:lnTo>
                  <a:pt x="315353" y="641350"/>
                </a:lnTo>
                <a:lnTo>
                  <a:pt x="319620" y="642620"/>
                </a:lnTo>
                <a:lnTo>
                  <a:pt x="324015" y="642620"/>
                </a:lnTo>
                <a:lnTo>
                  <a:pt x="328206" y="641350"/>
                </a:lnTo>
                <a:lnTo>
                  <a:pt x="350629" y="590550"/>
                </a:lnTo>
                <a:lnTo>
                  <a:pt x="330225" y="590550"/>
                </a:lnTo>
                <a:lnTo>
                  <a:pt x="330008" y="574040"/>
                </a:lnTo>
                <a:close/>
              </a:path>
              <a:path w="680085" h="643890">
                <a:moveTo>
                  <a:pt x="435432" y="567690"/>
                </a:moveTo>
                <a:lnTo>
                  <a:pt x="410768" y="567690"/>
                </a:lnTo>
                <a:lnTo>
                  <a:pt x="475919" y="641350"/>
                </a:lnTo>
                <a:lnTo>
                  <a:pt x="480568" y="642620"/>
                </a:lnTo>
                <a:lnTo>
                  <a:pt x="488124" y="638810"/>
                </a:lnTo>
                <a:lnTo>
                  <a:pt x="490093" y="633730"/>
                </a:lnTo>
                <a:lnTo>
                  <a:pt x="481682" y="598170"/>
                </a:lnTo>
                <a:lnTo>
                  <a:pt x="462470" y="598170"/>
                </a:lnTo>
                <a:lnTo>
                  <a:pt x="435432" y="567690"/>
                </a:lnTo>
                <a:close/>
              </a:path>
              <a:path w="680085" h="643890">
                <a:moveTo>
                  <a:pt x="383301" y="568960"/>
                </a:moveTo>
                <a:lnTo>
                  <a:pt x="360159" y="568960"/>
                </a:lnTo>
                <a:lnTo>
                  <a:pt x="392379" y="610870"/>
                </a:lnTo>
                <a:lnTo>
                  <a:pt x="396265" y="612140"/>
                </a:lnTo>
                <a:lnTo>
                  <a:pt x="403606" y="610870"/>
                </a:lnTo>
                <a:lnTo>
                  <a:pt x="406298" y="607060"/>
                </a:lnTo>
                <a:lnTo>
                  <a:pt x="409470" y="579120"/>
                </a:lnTo>
                <a:lnTo>
                  <a:pt x="390855" y="579120"/>
                </a:lnTo>
                <a:lnTo>
                  <a:pt x="383301" y="568960"/>
                </a:lnTo>
                <a:close/>
              </a:path>
              <a:path w="680085" h="643890">
                <a:moveTo>
                  <a:pt x="320014" y="539750"/>
                </a:moveTo>
                <a:lnTo>
                  <a:pt x="315988" y="541020"/>
                </a:lnTo>
                <a:lnTo>
                  <a:pt x="255625" y="609600"/>
                </a:lnTo>
                <a:lnTo>
                  <a:pt x="280278" y="609600"/>
                </a:lnTo>
                <a:lnTo>
                  <a:pt x="311442" y="574040"/>
                </a:lnTo>
                <a:lnTo>
                  <a:pt x="330008" y="574040"/>
                </a:lnTo>
                <a:lnTo>
                  <a:pt x="329641" y="546100"/>
                </a:lnTo>
                <a:lnTo>
                  <a:pt x="327228" y="542290"/>
                </a:lnTo>
                <a:lnTo>
                  <a:pt x="320014" y="539750"/>
                </a:lnTo>
                <a:close/>
              </a:path>
              <a:path w="680085" h="643890">
                <a:moveTo>
                  <a:pt x="217330" y="533400"/>
                </a:moveTo>
                <a:lnTo>
                  <a:pt x="197840" y="533400"/>
                </a:lnTo>
                <a:lnTo>
                  <a:pt x="180568" y="594360"/>
                </a:lnTo>
                <a:lnTo>
                  <a:pt x="182295" y="599440"/>
                </a:lnTo>
                <a:lnTo>
                  <a:pt x="189509" y="603250"/>
                </a:lnTo>
                <a:lnTo>
                  <a:pt x="194132" y="603250"/>
                </a:lnTo>
                <a:lnTo>
                  <a:pt x="197142" y="599440"/>
                </a:lnTo>
                <a:lnTo>
                  <a:pt x="235514" y="562610"/>
                </a:lnTo>
                <a:lnTo>
                  <a:pt x="209080" y="562610"/>
                </a:lnTo>
                <a:lnTo>
                  <a:pt x="217330" y="533400"/>
                </a:lnTo>
                <a:close/>
              </a:path>
              <a:path w="680085" h="643890">
                <a:moveTo>
                  <a:pt x="455803" y="515620"/>
                </a:moveTo>
                <a:lnTo>
                  <a:pt x="451904" y="515620"/>
                </a:lnTo>
                <a:lnTo>
                  <a:pt x="446163" y="520700"/>
                </a:lnTo>
                <a:lnTo>
                  <a:pt x="444868" y="524510"/>
                </a:lnTo>
                <a:lnTo>
                  <a:pt x="462470" y="598170"/>
                </a:lnTo>
                <a:lnTo>
                  <a:pt x="481682" y="598170"/>
                </a:lnTo>
                <a:lnTo>
                  <a:pt x="468464" y="542290"/>
                </a:lnTo>
                <a:lnTo>
                  <a:pt x="520875" y="542290"/>
                </a:lnTo>
                <a:lnTo>
                  <a:pt x="519596" y="538480"/>
                </a:lnTo>
                <a:lnTo>
                  <a:pt x="499922" y="538480"/>
                </a:lnTo>
                <a:lnTo>
                  <a:pt x="455803" y="515620"/>
                </a:lnTo>
                <a:close/>
              </a:path>
              <a:path w="680085" h="643890">
                <a:moveTo>
                  <a:pt x="360299" y="541020"/>
                </a:moveTo>
                <a:lnTo>
                  <a:pt x="356971" y="541020"/>
                </a:lnTo>
                <a:lnTo>
                  <a:pt x="353720" y="542290"/>
                </a:lnTo>
                <a:lnTo>
                  <a:pt x="350901" y="543560"/>
                </a:lnTo>
                <a:lnTo>
                  <a:pt x="330225" y="590550"/>
                </a:lnTo>
                <a:lnTo>
                  <a:pt x="350629" y="590550"/>
                </a:lnTo>
                <a:lnTo>
                  <a:pt x="360159" y="568960"/>
                </a:lnTo>
                <a:lnTo>
                  <a:pt x="383301" y="568960"/>
                </a:lnTo>
                <a:lnTo>
                  <a:pt x="363474" y="542290"/>
                </a:lnTo>
                <a:lnTo>
                  <a:pt x="360299" y="541020"/>
                </a:lnTo>
                <a:close/>
              </a:path>
              <a:path w="680085" h="643890">
                <a:moveTo>
                  <a:pt x="404533" y="535940"/>
                </a:moveTo>
                <a:lnTo>
                  <a:pt x="397560" y="538480"/>
                </a:lnTo>
                <a:lnTo>
                  <a:pt x="395046" y="541020"/>
                </a:lnTo>
                <a:lnTo>
                  <a:pt x="390855" y="579120"/>
                </a:lnTo>
                <a:lnTo>
                  <a:pt x="409470" y="579120"/>
                </a:lnTo>
                <a:lnTo>
                  <a:pt x="410768" y="567690"/>
                </a:lnTo>
                <a:lnTo>
                  <a:pt x="435432" y="567690"/>
                </a:lnTo>
                <a:lnTo>
                  <a:pt x="408393" y="537210"/>
                </a:lnTo>
                <a:lnTo>
                  <a:pt x="404533" y="535940"/>
                </a:lnTo>
                <a:close/>
              </a:path>
              <a:path w="680085" h="643890">
                <a:moveTo>
                  <a:pt x="520875" y="542290"/>
                </a:moveTo>
                <a:lnTo>
                  <a:pt x="468464" y="542290"/>
                </a:lnTo>
                <a:lnTo>
                  <a:pt x="511708" y="565150"/>
                </a:lnTo>
                <a:lnTo>
                  <a:pt x="515061" y="566420"/>
                </a:lnTo>
                <a:lnTo>
                  <a:pt x="519137" y="566420"/>
                </a:lnTo>
                <a:lnTo>
                  <a:pt x="524891" y="561340"/>
                </a:lnTo>
                <a:lnTo>
                  <a:pt x="525995" y="557530"/>
                </a:lnTo>
                <a:lnTo>
                  <a:pt x="520875" y="542290"/>
                </a:lnTo>
                <a:close/>
              </a:path>
              <a:path w="680085" h="643890">
                <a:moveTo>
                  <a:pt x="252501" y="525780"/>
                </a:moveTo>
                <a:lnTo>
                  <a:pt x="247535" y="525780"/>
                </a:lnTo>
                <a:lnTo>
                  <a:pt x="245186" y="527050"/>
                </a:lnTo>
                <a:lnTo>
                  <a:pt x="209080" y="562610"/>
                </a:lnTo>
                <a:lnTo>
                  <a:pt x="235514" y="562610"/>
                </a:lnTo>
                <a:lnTo>
                  <a:pt x="239483" y="558800"/>
                </a:lnTo>
                <a:lnTo>
                  <a:pt x="258082" y="558800"/>
                </a:lnTo>
                <a:lnTo>
                  <a:pt x="259372" y="532130"/>
                </a:lnTo>
                <a:lnTo>
                  <a:pt x="257200" y="528320"/>
                </a:lnTo>
                <a:lnTo>
                  <a:pt x="252501" y="525780"/>
                </a:lnTo>
                <a:close/>
              </a:path>
              <a:path w="680085" h="643890">
                <a:moveTo>
                  <a:pt x="180114" y="504190"/>
                </a:moveTo>
                <a:lnTo>
                  <a:pt x="160782" y="504190"/>
                </a:lnTo>
                <a:lnTo>
                  <a:pt x="146710" y="551180"/>
                </a:lnTo>
                <a:lnTo>
                  <a:pt x="148082" y="556260"/>
                </a:lnTo>
                <a:lnTo>
                  <a:pt x="154457" y="560070"/>
                </a:lnTo>
                <a:lnTo>
                  <a:pt x="158750" y="560070"/>
                </a:lnTo>
                <a:lnTo>
                  <a:pt x="162001" y="558800"/>
                </a:lnTo>
                <a:lnTo>
                  <a:pt x="197840" y="533400"/>
                </a:lnTo>
                <a:lnTo>
                  <a:pt x="217330" y="533400"/>
                </a:lnTo>
                <a:lnTo>
                  <a:pt x="218764" y="528320"/>
                </a:lnTo>
                <a:lnTo>
                  <a:pt x="173101" y="528320"/>
                </a:lnTo>
                <a:lnTo>
                  <a:pt x="180114" y="504190"/>
                </a:lnTo>
                <a:close/>
              </a:path>
              <a:path w="680085" h="643890">
                <a:moveTo>
                  <a:pt x="139859" y="471170"/>
                </a:moveTo>
                <a:lnTo>
                  <a:pt x="117322" y="471170"/>
                </a:lnTo>
                <a:lnTo>
                  <a:pt x="76212" y="528320"/>
                </a:lnTo>
                <a:lnTo>
                  <a:pt x="76403" y="533400"/>
                </a:lnTo>
                <a:lnTo>
                  <a:pt x="81915" y="539750"/>
                </a:lnTo>
                <a:lnTo>
                  <a:pt x="86512" y="541020"/>
                </a:lnTo>
                <a:lnTo>
                  <a:pt x="158220" y="505460"/>
                </a:lnTo>
                <a:lnTo>
                  <a:pt x="115316" y="505460"/>
                </a:lnTo>
                <a:lnTo>
                  <a:pt x="139859" y="471170"/>
                </a:lnTo>
                <a:close/>
              </a:path>
              <a:path w="680085" h="643890">
                <a:moveTo>
                  <a:pt x="493001" y="478790"/>
                </a:moveTo>
                <a:lnTo>
                  <a:pt x="489280" y="480060"/>
                </a:lnTo>
                <a:lnTo>
                  <a:pt x="484238" y="485140"/>
                </a:lnTo>
                <a:lnTo>
                  <a:pt x="483349" y="488950"/>
                </a:lnTo>
                <a:lnTo>
                  <a:pt x="499922" y="538480"/>
                </a:lnTo>
                <a:lnTo>
                  <a:pt x="519596" y="538480"/>
                </a:lnTo>
                <a:lnTo>
                  <a:pt x="508076" y="504190"/>
                </a:lnTo>
                <a:lnTo>
                  <a:pt x="582263" y="504190"/>
                </a:lnTo>
                <a:lnTo>
                  <a:pt x="580329" y="501650"/>
                </a:lnTo>
                <a:lnTo>
                  <a:pt x="556260" y="501650"/>
                </a:lnTo>
                <a:lnTo>
                  <a:pt x="496341" y="480060"/>
                </a:lnTo>
                <a:lnTo>
                  <a:pt x="493001" y="478790"/>
                </a:lnTo>
                <a:close/>
              </a:path>
              <a:path w="680085" h="643890">
                <a:moveTo>
                  <a:pt x="582263" y="504190"/>
                </a:moveTo>
                <a:lnTo>
                  <a:pt x="508076" y="504190"/>
                </a:lnTo>
                <a:lnTo>
                  <a:pt x="579005" y="528320"/>
                </a:lnTo>
                <a:lnTo>
                  <a:pt x="582853" y="529590"/>
                </a:lnTo>
                <a:lnTo>
                  <a:pt x="587159" y="528320"/>
                </a:lnTo>
                <a:lnTo>
                  <a:pt x="591972" y="521970"/>
                </a:lnTo>
                <a:lnTo>
                  <a:pt x="591934" y="516890"/>
                </a:lnTo>
                <a:lnTo>
                  <a:pt x="582263" y="504190"/>
                </a:lnTo>
                <a:close/>
              </a:path>
              <a:path w="680085" h="643890">
                <a:moveTo>
                  <a:pt x="216014" y="501650"/>
                </a:moveTo>
                <a:lnTo>
                  <a:pt x="211759" y="501650"/>
                </a:lnTo>
                <a:lnTo>
                  <a:pt x="173101" y="528320"/>
                </a:lnTo>
                <a:lnTo>
                  <a:pt x="218764" y="528320"/>
                </a:lnTo>
                <a:lnTo>
                  <a:pt x="223786" y="510540"/>
                </a:lnTo>
                <a:lnTo>
                  <a:pt x="222377" y="506730"/>
                </a:lnTo>
                <a:lnTo>
                  <a:pt x="216014" y="501650"/>
                </a:lnTo>
                <a:close/>
              </a:path>
              <a:path w="680085" h="643890">
                <a:moveTo>
                  <a:pt x="174485" y="474980"/>
                </a:moveTo>
                <a:lnTo>
                  <a:pt x="170738" y="476250"/>
                </a:lnTo>
                <a:lnTo>
                  <a:pt x="168592" y="480060"/>
                </a:lnTo>
                <a:lnTo>
                  <a:pt x="115316" y="505460"/>
                </a:lnTo>
                <a:lnTo>
                  <a:pt x="158220" y="505460"/>
                </a:lnTo>
                <a:lnTo>
                  <a:pt x="160782" y="504190"/>
                </a:lnTo>
                <a:lnTo>
                  <a:pt x="180114" y="504190"/>
                </a:lnTo>
                <a:lnTo>
                  <a:pt x="184175" y="490220"/>
                </a:lnTo>
                <a:lnTo>
                  <a:pt x="184594" y="490220"/>
                </a:lnTo>
                <a:lnTo>
                  <a:pt x="184899" y="488950"/>
                </a:lnTo>
                <a:lnTo>
                  <a:pt x="186118" y="481330"/>
                </a:lnTo>
                <a:lnTo>
                  <a:pt x="183032" y="477520"/>
                </a:lnTo>
                <a:lnTo>
                  <a:pt x="174485" y="474980"/>
                </a:lnTo>
                <a:close/>
              </a:path>
              <a:path w="680085" h="643890">
                <a:moveTo>
                  <a:pt x="646905" y="240030"/>
                </a:moveTo>
                <a:lnTo>
                  <a:pt x="613613" y="240030"/>
                </a:lnTo>
                <a:lnTo>
                  <a:pt x="559206" y="275590"/>
                </a:lnTo>
                <a:lnTo>
                  <a:pt x="557631" y="279400"/>
                </a:lnTo>
                <a:lnTo>
                  <a:pt x="559206" y="287020"/>
                </a:lnTo>
                <a:lnTo>
                  <a:pt x="562190" y="289560"/>
                </a:lnTo>
                <a:lnTo>
                  <a:pt x="592594" y="294640"/>
                </a:lnTo>
                <a:lnTo>
                  <a:pt x="564489" y="309880"/>
                </a:lnTo>
                <a:lnTo>
                  <a:pt x="562495" y="313690"/>
                </a:lnTo>
                <a:lnTo>
                  <a:pt x="563308" y="321310"/>
                </a:lnTo>
                <a:lnTo>
                  <a:pt x="566026" y="323850"/>
                </a:lnTo>
                <a:lnTo>
                  <a:pt x="620877" y="339090"/>
                </a:lnTo>
                <a:lnTo>
                  <a:pt x="571360" y="353060"/>
                </a:lnTo>
                <a:lnTo>
                  <a:pt x="568718" y="356870"/>
                </a:lnTo>
                <a:lnTo>
                  <a:pt x="568071" y="364490"/>
                </a:lnTo>
                <a:lnTo>
                  <a:pt x="570141" y="368300"/>
                </a:lnTo>
                <a:lnTo>
                  <a:pt x="637552" y="400050"/>
                </a:lnTo>
                <a:lnTo>
                  <a:pt x="551180" y="410210"/>
                </a:lnTo>
                <a:lnTo>
                  <a:pt x="547966" y="414020"/>
                </a:lnTo>
                <a:lnTo>
                  <a:pt x="546379" y="421640"/>
                </a:lnTo>
                <a:lnTo>
                  <a:pt x="548208" y="425450"/>
                </a:lnTo>
                <a:lnTo>
                  <a:pt x="570611" y="438150"/>
                </a:lnTo>
                <a:lnTo>
                  <a:pt x="524433" y="439420"/>
                </a:lnTo>
                <a:lnTo>
                  <a:pt x="521271" y="440690"/>
                </a:lnTo>
                <a:lnTo>
                  <a:pt x="518210" y="447040"/>
                </a:lnTo>
                <a:lnTo>
                  <a:pt x="518566" y="450850"/>
                </a:lnTo>
                <a:lnTo>
                  <a:pt x="556260" y="501650"/>
                </a:lnTo>
                <a:lnTo>
                  <a:pt x="580329" y="501650"/>
                </a:lnTo>
                <a:lnTo>
                  <a:pt x="546481" y="457200"/>
                </a:lnTo>
                <a:lnTo>
                  <a:pt x="609092" y="455930"/>
                </a:lnTo>
                <a:lnTo>
                  <a:pt x="612724" y="453390"/>
                </a:lnTo>
                <a:lnTo>
                  <a:pt x="614781" y="444500"/>
                </a:lnTo>
                <a:lnTo>
                  <a:pt x="612978" y="440690"/>
                </a:lnTo>
                <a:lnTo>
                  <a:pt x="585419" y="425450"/>
                </a:lnTo>
                <a:lnTo>
                  <a:pt x="675373" y="414020"/>
                </a:lnTo>
                <a:lnTo>
                  <a:pt x="678649" y="411480"/>
                </a:lnTo>
                <a:lnTo>
                  <a:pt x="680008" y="402590"/>
                </a:lnTo>
                <a:lnTo>
                  <a:pt x="677913" y="398780"/>
                </a:lnTo>
                <a:lnTo>
                  <a:pt x="603440" y="363220"/>
                </a:lnTo>
                <a:lnTo>
                  <a:pt x="662000" y="346710"/>
                </a:lnTo>
                <a:lnTo>
                  <a:pt x="664730" y="342900"/>
                </a:lnTo>
                <a:lnTo>
                  <a:pt x="664641" y="334010"/>
                </a:lnTo>
                <a:lnTo>
                  <a:pt x="661822" y="330200"/>
                </a:lnTo>
                <a:lnTo>
                  <a:pt x="597890" y="313690"/>
                </a:lnTo>
                <a:lnTo>
                  <a:pt x="629488" y="297180"/>
                </a:lnTo>
                <a:lnTo>
                  <a:pt x="631482" y="293370"/>
                </a:lnTo>
                <a:lnTo>
                  <a:pt x="630275" y="285750"/>
                </a:lnTo>
                <a:lnTo>
                  <a:pt x="627214" y="281940"/>
                </a:lnTo>
                <a:lnTo>
                  <a:pt x="592264" y="276860"/>
                </a:lnTo>
                <a:lnTo>
                  <a:pt x="646905" y="240030"/>
                </a:lnTo>
                <a:close/>
              </a:path>
              <a:path w="680085" h="643890">
                <a:moveTo>
                  <a:pt x="46215" y="171450"/>
                </a:moveTo>
                <a:lnTo>
                  <a:pt x="42075" y="172720"/>
                </a:lnTo>
                <a:lnTo>
                  <a:pt x="38049" y="180340"/>
                </a:lnTo>
                <a:lnTo>
                  <a:pt x="38620" y="184150"/>
                </a:lnTo>
                <a:lnTo>
                  <a:pt x="102158" y="250190"/>
                </a:lnTo>
                <a:lnTo>
                  <a:pt x="41236" y="259080"/>
                </a:lnTo>
                <a:lnTo>
                  <a:pt x="38100" y="261620"/>
                </a:lnTo>
                <a:lnTo>
                  <a:pt x="36487" y="269240"/>
                </a:lnTo>
                <a:lnTo>
                  <a:pt x="38176" y="273050"/>
                </a:lnTo>
                <a:lnTo>
                  <a:pt x="86753" y="303530"/>
                </a:lnTo>
                <a:lnTo>
                  <a:pt x="2654" y="330200"/>
                </a:lnTo>
                <a:lnTo>
                  <a:pt x="0" y="334010"/>
                </a:lnTo>
                <a:lnTo>
                  <a:pt x="215" y="341630"/>
                </a:lnTo>
                <a:lnTo>
                  <a:pt x="3060" y="345440"/>
                </a:lnTo>
                <a:lnTo>
                  <a:pt x="95161" y="369570"/>
                </a:lnTo>
                <a:lnTo>
                  <a:pt x="64617" y="394970"/>
                </a:lnTo>
                <a:lnTo>
                  <a:pt x="61836" y="397510"/>
                </a:lnTo>
                <a:lnTo>
                  <a:pt x="60693" y="401320"/>
                </a:lnTo>
                <a:lnTo>
                  <a:pt x="62661" y="407670"/>
                </a:lnTo>
                <a:lnTo>
                  <a:pt x="65608" y="410210"/>
                </a:lnTo>
                <a:lnTo>
                  <a:pt x="108750" y="417830"/>
                </a:lnTo>
                <a:lnTo>
                  <a:pt x="61696" y="474980"/>
                </a:lnTo>
                <a:lnTo>
                  <a:pt x="61493" y="478790"/>
                </a:lnTo>
                <a:lnTo>
                  <a:pt x="66217" y="486410"/>
                </a:lnTo>
                <a:lnTo>
                  <a:pt x="70586" y="487680"/>
                </a:lnTo>
                <a:lnTo>
                  <a:pt x="117322" y="471170"/>
                </a:lnTo>
                <a:lnTo>
                  <a:pt x="139859" y="471170"/>
                </a:lnTo>
                <a:lnTo>
                  <a:pt x="149858" y="457200"/>
                </a:lnTo>
                <a:lnTo>
                  <a:pt x="99631" y="457200"/>
                </a:lnTo>
                <a:lnTo>
                  <a:pt x="135623" y="414020"/>
                </a:lnTo>
                <a:lnTo>
                  <a:pt x="136207" y="410210"/>
                </a:lnTo>
                <a:lnTo>
                  <a:pt x="133832" y="403860"/>
                </a:lnTo>
                <a:lnTo>
                  <a:pt x="131051" y="402590"/>
                </a:lnTo>
                <a:lnTo>
                  <a:pt x="92176" y="396240"/>
                </a:lnTo>
                <a:lnTo>
                  <a:pt x="123532" y="369570"/>
                </a:lnTo>
                <a:lnTo>
                  <a:pt x="124714" y="365760"/>
                </a:lnTo>
                <a:lnTo>
                  <a:pt x="123164" y="359410"/>
                </a:lnTo>
                <a:lnTo>
                  <a:pt x="120561" y="356870"/>
                </a:lnTo>
                <a:lnTo>
                  <a:pt x="43243" y="336550"/>
                </a:lnTo>
                <a:lnTo>
                  <a:pt x="115189" y="313690"/>
                </a:lnTo>
                <a:lnTo>
                  <a:pt x="117716" y="311150"/>
                </a:lnTo>
                <a:lnTo>
                  <a:pt x="118605" y="303530"/>
                </a:lnTo>
                <a:lnTo>
                  <a:pt x="116916" y="300990"/>
                </a:lnTo>
                <a:lnTo>
                  <a:pt x="73291" y="273050"/>
                </a:lnTo>
                <a:lnTo>
                  <a:pt x="126238" y="266700"/>
                </a:lnTo>
                <a:lnTo>
                  <a:pt x="129133" y="264160"/>
                </a:lnTo>
                <a:lnTo>
                  <a:pt x="131419" y="257810"/>
                </a:lnTo>
                <a:lnTo>
                  <a:pt x="130619" y="254000"/>
                </a:lnTo>
                <a:lnTo>
                  <a:pt x="76276" y="196850"/>
                </a:lnTo>
                <a:lnTo>
                  <a:pt x="165843" y="196850"/>
                </a:lnTo>
                <a:lnTo>
                  <a:pt x="163688" y="193040"/>
                </a:lnTo>
                <a:lnTo>
                  <a:pt x="141947" y="193040"/>
                </a:lnTo>
                <a:lnTo>
                  <a:pt x="46215" y="171450"/>
                </a:lnTo>
                <a:close/>
              </a:path>
              <a:path w="680085" h="643890">
                <a:moveTo>
                  <a:pt x="142582" y="443230"/>
                </a:moveTo>
                <a:lnTo>
                  <a:pt x="99631" y="457200"/>
                </a:lnTo>
                <a:lnTo>
                  <a:pt x="149858" y="457200"/>
                </a:lnTo>
                <a:lnTo>
                  <a:pt x="151676" y="454660"/>
                </a:lnTo>
                <a:lnTo>
                  <a:pt x="151638" y="450850"/>
                </a:lnTo>
                <a:lnTo>
                  <a:pt x="146812" y="444500"/>
                </a:lnTo>
                <a:lnTo>
                  <a:pt x="142582" y="443230"/>
                </a:lnTo>
                <a:close/>
              </a:path>
              <a:path w="680085" h="643890">
                <a:moveTo>
                  <a:pt x="596624" y="203200"/>
                </a:moveTo>
                <a:lnTo>
                  <a:pt x="572287" y="203200"/>
                </a:lnTo>
                <a:lnTo>
                  <a:pt x="542696" y="238760"/>
                </a:lnTo>
                <a:lnTo>
                  <a:pt x="542328" y="242570"/>
                </a:lnTo>
                <a:lnTo>
                  <a:pt x="546277" y="250190"/>
                </a:lnTo>
                <a:lnTo>
                  <a:pt x="550100" y="251460"/>
                </a:lnTo>
                <a:lnTo>
                  <a:pt x="554024" y="251460"/>
                </a:lnTo>
                <a:lnTo>
                  <a:pt x="613613" y="240030"/>
                </a:lnTo>
                <a:lnTo>
                  <a:pt x="646905" y="240030"/>
                </a:lnTo>
                <a:lnTo>
                  <a:pt x="663862" y="228600"/>
                </a:lnTo>
                <a:lnTo>
                  <a:pt x="576008" y="228600"/>
                </a:lnTo>
                <a:lnTo>
                  <a:pt x="596624" y="203200"/>
                </a:lnTo>
                <a:close/>
              </a:path>
              <a:path w="680085" h="643890">
                <a:moveTo>
                  <a:pt x="659599" y="212090"/>
                </a:moveTo>
                <a:lnTo>
                  <a:pt x="655256" y="213360"/>
                </a:lnTo>
                <a:lnTo>
                  <a:pt x="576008" y="228600"/>
                </a:lnTo>
                <a:lnTo>
                  <a:pt x="663862" y="228600"/>
                </a:lnTo>
                <a:lnTo>
                  <a:pt x="665746" y="227330"/>
                </a:lnTo>
                <a:lnTo>
                  <a:pt x="667207" y="223520"/>
                </a:lnTo>
                <a:lnTo>
                  <a:pt x="663905" y="214630"/>
                </a:lnTo>
                <a:lnTo>
                  <a:pt x="659599" y="212090"/>
                </a:lnTo>
                <a:close/>
              </a:path>
              <a:path w="680085" h="643890">
                <a:moveTo>
                  <a:pt x="165843" y="196850"/>
                </a:moveTo>
                <a:lnTo>
                  <a:pt x="76276" y="196850"/>
                </a:lnTo>
                <a:lnTo>
                  <a:pt x="158229" y="215900"/>
                </a:lnTo>
                <a:lnTo>
                  <a:pt x="161823" y="215900"/>
                </a:lnTo>
                <a:lnTo>
                  <a:pt x="165531" y="214630"/>
                </a:lnTo>
                <a:lnTo>
                  <a:pt x="169900" y="209550"/>
                </a:lnTo>
                <a:lnTo>
                  <a:pt x="170154" y="204470"/>
                </a:lnTo>
                <a:lnTo>
                  <a:pt x="165843" y="196850"/>
                </a:lnTo>
                <a:close/>
              </a:path>
              <a:path w="680085" h="643890">
                <a:moveTo>
                  <a:pt x="563754" y="172720"/>
                </a:moveTo>
                <a:lnTo>
                  <a:pt x="540689" y="172720"/>
                </a:lnTo>
                <a:lnTo>
                  <a:pt x="520496" y="201930"/>
                </a:lnTo>
                <a:lnTo>
                  <a:pt x="520446" y="205740"/>
                </a:lnTo>
                <a:lnTo>
                  <a:pt x="524751" y="212090"/>
                </a:lnTo>
                <a:lnTo>
                  <a:pt x="528675" y="213360"/>
                </a:lnTo>
                <a:lnTo>
                  <a:pt x="532422" y="213360"/>
                </a:lnTo>
                <a:lnTo>
                  <a:pt x="572287" y="203200"/>
                </a:lnTo>
                <a:lnTo>
                  <a:pt x="596624" y="203200"/>
                </a:lnTo>
                <a:lnTo>
                  <a:pt x="606933" y="190500"/>
                </a:lnTo>
                <a:lnTo>
                  <a:pt x="607038" y="189230"/>
                </a:lnTo>
                <a:lnTo>
                  <a:pt x="552145" y="189230"/>
                </a:lnTo>
                <a:lnTo>
                  <a:pt x="563754" y="172720"/>
                </a:lnTo>
                <a:close/>
              </a:path>
              <a:path w="680085" h="643890">
                <a:moveTo>
                  <a:pt x="129082" y="140970"/>
                </a:moveTo>
                <a:lnTo>
                  <a:pt x="124929" y="142240"/>
                </a:lnTo>
                <a:lnTo>
                  <a:pt x="119837" y="148590"/>
                </a:lnTo>
                <a:lnTo>
                  <a:pt x="119418" y="152400"/>
                </a:lnTo>
                <a:lnTo>
                  <a:pt x="141947" y="193040"/>
                </a:lnTo>
                <a:lnTo>
                  <a:pt x="163688" y="193040"/>
                </a:lnTo>
                <a:lnTo>
                  <a:pt x="150037" y="168910"/>
                </a:lnTo>
                <a:lnTo>
                  <a:pt x="187397" y="168910"/>
                </a:lnTo>
                <a:lnTo>
                  <a:pt x="183302" y="154940"/>
                </a:lnTo>
                <a:lnTo>
                  <a:pt x="163779" y="154940"/>
                </a:lnTo>
                <a:lnTo>
                  <a:pt x="132702" y="142240"/>
                </a:lnTo>
                <a:lnTo>
                  <a:pt x="129082" y="140970"/>
                </a:lnTo>
                <a:close/>
              </a:path>
              <a:path w="680085" h="643890">
                <a:moveTo>
                  <a:pt x="599033" y="177800"/>
                </a:moveTo>
                <a:lnTo>
                  <a:pt x="552145" y="189230"/>
                </a:lnTo>
                <a:lnTo>
                  <a:pt x="607038" y="189230"/>
                </a:lnTo>
                <a:lnTo>
                  <a:pt x="607250" y="186690"/>
                </a:lnTo>
                <a:lnTo>
                  <a:pt x="603072" y="180340"/>
                </a:lnTo>
                <a:lnTo>
                  <a:pt x="599033" y="177800"/>
                </a:lnTo>
                <a:close/>
              </a:path>
              <a:path w="680085" h="643890">
                <a:moveTo>
                  <a:pt x="550841" y="95250"/>
                </a:moveTo>
                <a:lnTo>
                  <a:pt x="529971" y="95250"/>
                </a:lnTo>
                <a:lnTo>
                  <a:pt x="488467" y="171450"/>
                </a:lnTo>
                <a:lnTo>
                  <a:pt x="488746" y="175260"/>
                </a:lnTo>
                <a:lnTo>
                  <a:pt x="493064" y="180340"/>
                </a:lnTo>
                <a:lnTo>
                  <a:pt x="496709" y="182880"/>
                </a:lnTo>
                <a:lnTo>
                  <a:pt x="540689" y="172720"/>
                </a:lnTo>
                <a:lnTo>
                  <a:pt x="563754" y="172720"/>
                </a:lnTo>
                <a:lnTo>
                  <a:pt x="571792" y="161290"/>
                </a:lnTo>
                <a:lnTo>
                  <a:pt x="571851" y="158750"/>
                </a:lnTo>
                <a:lnTo>
                  <a:pt x="516077" y="158750"/>
                </a:lnTo>
                <a:lnTo>
                  <a:pt x="550841" y="95250"/>
                </a:lnTo>
                <a:close/>
              </a:path>
              <a:path w="680085" h="643890">
                <a:moveTo>
                  <a:pt x="187397" y="168910"/>
                </a:moveTo>
                <a:lnTo>
                  <a:pt x="150037" y="168910"/>
                </a:lnTo>
                <a:lnTo>
                  <a:pt x="177888" y="180340"/>
                </a:lnTo>
                <a:lnTo>
                  <a:pt x="181597" y="179070"/>
                </a:lnTo>
                <a:lnTo>
                  <a:pt x="186766" y="173990"/>
                </a:lnTo>
                <a:lnTo>
                  <a:pt x="187769" y="170180"/>
                </a:lnTo>
                <a:lnTo>
                  <a:pt x="187397" y="168910"/>
                </a:lnTo>
                <a:close/>
              </a:path>
              <a:path w="680085" h="643890">
                <a:moveTo>
                  <a:pt x="563867" y="149860"/>
                </a:moveTo>
                <a:lnTo>
                  <a:pt x="516077" y="158750"/>
                </a:lnTo>
                <a:lnTo>
                  <a:pt x="571851" y="158750"/>
                </a:lnTo>
                <a:lnTo>
                  <a:pt x="571881" y="157480"/>
                </a:lnTo>
                <a:lnTo>
                  <a:pt x="567702" y="151130"/>
                </a:lnTo>
                <a:lnTo>
                  <a:pt x="563867" y="149860"/>
                </a:lnTo>
                <a:close/>
              </a:path>
              <a:path w="680085" h="643890">
                <a:moveTo>
                  <a:pt x="160769" y="96520"/>
                </a:moveTo>
                <a:lnTo>
                  <a:pt x="156718" y="97790"/>
                </a:lnTo>
                <a:lnTo>
                  <a:pt x="150863" y="101600"/>
                </a:lnTo>
                <a:lnTo>
                  <a:pt x="149631" y="105410"/>
                </a:lnTo>
                <a:lnTo>
                  <a:pt x="163779" y="154940"/>
                </a:lnTo>
                <a:lnTo>
                  <a:pt x="183302" y="154940"/>
                </a:lnTo>
                <a:lnTo>
                  <a:pt x="174739" y="125730"/>
                </a:lnTo>
                <a:lnTo>
                  <a:pt x="214004" y="125730"/>
                </a:lnTo>
                <a:lnTo>
                  <a:pt x="160769" y="96520"/>
                </a:lnTo>
                <a:close/>
              </a:path>
              <a:path w="680085" h="643890">
                <a:moveTo>
                  <a:pt x="214004" y="125730"/>
                </a:moveTo>
                <a:lnTo>
                  <a:pt x="174739" y="125730"/>
                </a:lnTo>
                <a:lnTo>
                  <a:pt x="224586" y="152400"/>
                </a:lnTo>
                <a:lnTo>
                  <a:pt x="228155" y="152400"/>
                </a:lnTo>
                <a:lnTo>
                  <a:pt x="233819" y="149860"/>
                </a:lnTo>
                <a:lnTo>
                  <a:pt x="235508" y="146050"/>
                </a:lnTo>
                <a:lnTo>
                  <a:pt x="234892" y="127000"/>
                </a:lnTo>
                <a:lnTo>
                  <a:pt x="216319" y="127000"/>
                </a:lnTo>
                <a:lnTo>
                  <a:pt x="214004" y="125730"/>
                </a:lnTo>
                <a:close/>
              </a:path>
              <a:path w="680085" h="643890">
                <a:moveTo>
                  <a:pt x="453126" y="85090"/>
                </a:moveTo>
                <a:lnTo>
                  <a:pt x="434301" y="85090"/>
                </a:lnTo>
                <a:lnTo>
                  <a:pt x="425373" y="134620"/>
                </a:lnTo>
                <a:lnTo>
                  <a:pt x="426783" y="138430"/>
                </a:lnTo>
                <a:lnTo>
                  <a:pt x="432473" y="142240"/>
                </a:lnTo>
                <a:lnTo>
                  <a:pt x="436245" y="143510"/>
                </a:lnTo>
                <a:lnTo>
                  <a:pt x="439407" y="140970"/>
                </a:lnTo>
                <a:lnTo>
                  <a:pt x="487204" y="116840"/>
                </a:lnTo>
                <a:lnTo>
                  <a:pt x="447573" y="116840"/>
                </a:lnTo>
                <a:lnTo>
                  <a:pt x="453126" y="85090"/>
                </a:lnTo>
                <a:close/>
              </a:path>
              <a:path w="680085" h="643890">
                <a:moveTo>
                  <a:pt x="305333" y="0"/>
                </a:moveTo>
                <a:lnTo>
                  <a:pt x="301561" y="0"/>
                </a:lnTo>
                <a:lnTo>
                  <a:pt x="297738" y="1270"/>
                </a:lnTo>
                <a:lnTo>
                  <a:pt x="294436" y="3810"/>
                </a:lnTo>
                <a:lnTo>
                  <a:pt x="262394" y="102870"/>
                </a:lnTo>
                <a:lnTo>
                  <a:pt x="234111" y="102870"/>
                </a:lnTo>
                <a:lnTo>
                  <a:pt x="263042" y="128270"/>
                </a:lnTo>
                <a:lnTo>
                  <a:pt x="266293" y="129540"/>
                </a:lnTo>
                <a:lnTo>
                  <a:pt x="272338" y="127000"/>
                </a:lnTo>
                <a:lnTo>
                  <a:pt x="274751" y="125730"/>
                </a:lnTo>
                <a:lnTo>
                  <a:pt x="303606" y="35560"/>
                </a:lnTo>
                <a:lnTo>
                  <a:pt x="324046" y="35560"/>
                </a:lnTo>
                <a:lnTo>
                  <a:pt x="308965" y="2540"/>
                </a:lnTo>
                <a:lnTo>
                  <a:pt x="305333" y="0"/>
                </a:lnTo>
                <a:close/>
              </a:path>
              <a:path w="680085" h="643890">
                <a:moveTo>
                  <a:pt x="394206" y="82550"/>
                </a:moveTo>
                <a:lnTo>
                  <a:pt x="375335" y="82550"/>
                </a:lnTo>
                <a:lnTo>
                  <a:pt x="382828" y="123190"/>
                </a:lnTo>
                <a:lnTo>
                  <a:pt x="385368" y="125730"/>
                </a:lnTo>
                <a:lnTo>
                  <a:pt x="392163" y="128270"/>
                </a:lnTo>
                <a:lnTo>
                  <a:pt x="395782" y="127000"/>
                </a:lnTo>
                <a:lnTo>
                  <a:pt x="422629" y="97790"/>
                </a:lnTo>
                <a:lnTo>
                  <a:pt x="397065" y="97790"/>
                </a:lnTo>
                <a:lnTo>
                  <a:pt x="394206" y="82550"/>
                </a:lnTo>
                <a:close/>
              </a:path>
              <a:path w="680085" h="643890">
                <a:moveTo>
                  <a:pt x="223570" y="71120"/>
                </a:moveTo>
                <a:lnTo>
                  <a:pt x="216839" y="74930"/>
                </a:lnTo>
                <a:lnTo>
                  <a:pt x="214731" y="77470"/>
                </a:lnTo>
                <a:lnTo>
                  <a:pt x="216319" y="127000"/>
                </a:lnTo>
                <a:lnTo>
                  <a:pt x="234892" y="127000"/>
                </a:lnTo>
                <a:lnTo>
                  <a:pt x="234111" y="102870"/>
                </a:lnTo>
                <a:lnTo>
                  <a:pt x="262394" y="102870"/>
                </a:lnTo>
                <a:lnTo>
                  <a:pt x="227545" y="72390"/>
                </a:lnTo>
                <a:lnTo>
                  <a:pt x="223570" y="71120"/>
                </a:lnTo>
                <a:close/>
              </a:path>
              <a:path w="680085" h="643890">
                <a:moveTo>
                  <a:pt x="551878" y="62230"/>
                </a:moveTo>
                <a:lnTo>
                  <a:pt x="548297" y="64770"/>
                </a:lnTo>
                <a:lnTo>
                  <a:pt x="447573" y="116840"/>
                </a:lnTo>
                <a:lnTo>
                  <a:pt x="487204" y="116840"/>
                </a:lnTo>
                <a:lnTo>
                  <a:pt x="529971" y="95250"/>
                </a:lnTo>
                <a:lnTo>
                  <a:pt x="550841" y="95250"/>
                </a:lnTo>
                <a:lnTo>
                  <a:pt x="562660" y="73660"/>
                </a:lnTo>
                <a:lnTo>
                  <a:pt x="562038" y="68580"/>
                </a:lnTo>
                <a:lnTo>
                  <a:pt x="556336" y="63500"/>
                </a:lnTo>
                <a:lnTo>
                  <a:pt x="551878" y="62230"/>
                </a:lnTo>
                <a:close/>
              </a:path>
              <a:path w="680085" h="643890">
                <a:moveTo>
                  <a:pt x="324046" y="35560"/>
                </a:moveTo>
                <a:lnTo>
                  <a:pt x="303606" y="35560"/>
                </a:lnTo>
                <a:lnTo>
                  <a:pt x="338607" y="111760"/>
                </a:lnTo>
                <a:lnTo>
                  <a:pt x="341388" y="114300"/>
                </a:lnTo>
                <a:lnTo>
                  <a:pt x="344614" y="114300"/>
                </a:lnTo>
                <a:lnTo>
                  <a:pt x="347827" y="115570"/>
                </a:lnTo>
                <a:lnTo>
                  <a:pt x="351028" y="114300"/>
                </a:lnTo>
                <a:lnTo>
                  <a:pt x="371446" y="87630"/>
                </a:lnTo>
                <a:lnTo>
                  <a:pt x="347827" y="87630"/>
                </a:lnTo>
                <a:lnTo>
                  <a:pt x="324046" y="35560"/>
                </a:lnTo>
                <a:close/>
              </a:path>
              <a:path w="680085" h="643890">
                <a:moveTo>
                  <a:pt x="449440" y="44450"/>
                </a:moveTo>
                <a:lnTo>
                  <a:pt x="444982" y="45720"/>
                </a:lnTo>
                <a:lnTo>
                  <a:pt x="397065" y="97790"/>
                </a:lnTo>
                <a:lnTo>
                  <a:pt x="422629" y="97790"/>
                </a:lnTo>
                <a:lnTo>
                  <a:pt x="434301" y="85090"/>
                </a:lnTo>
                <a:lnTo>
                  <a:pt x="453126" y="85090"/>
                </a:lnTo>
                <a:lnTo>
                  <a:pt x="458901" y="52070"/>
                </a:lnTo>
                <a:lnTo>
                  <a:pt x="456844" y="48260"/>
                </a:lnTo>
                <a:lnTo>
                  <a:pt x="449440" y="44450"/>
                </a:lnTo>
                <a:close/>
              </a:path>
              <a:path w="680085" h="643890">
                <a:moveTo>
                  <a:pt x="379437" y="50800"/>
                </a:moveTo>
                <a:lnTo>
                  <a:pt x="375678" y="52070"/>
                </a:lnTo>
                <a:lnTo>
                  <a:pt x="347827" y="87630"/>
                </a:lnTo>
                <a:lnTo>
                  <a:pt x="371446" y="87630"/>
                </a:lnTo>
                <a:lnTo>
                  <a:pt x="375335" y="82550"/>
                </a:lnTo>
                <a:lnTo>
                  <a:pt x="394206" y="82550"/>
                </a:lnTo>
                <a:lnTo>
                  <a:pt x="389204" y="55880"/>
                </a:lnTo>
                <a:lnTo>
                  <a:pt x="386499" y="52070"/>
                </a:lnTo>
                <a:lnTo>
                  <a:pt x="379437" y="50800"/>
                </a:lnTo>
                <a:close/>
              </a:path>
            </a:pathLst>
          </a:custGeom>
          <a:solidFill>
            <a:srgbClr val="231F20"/>
          </a:solidFill>
        </p:spPr>
        <p:txBody>
          <a:bodyPr wrap="square" lIns="0" tIns="0" rIns="0" bIns="0" rtlCol="0"/>
          <a:lstStyle/>
          <a:p>
            <a:endParaRPr lang="en-US"/>
          </a:p>
        </p:txBody>
      </p:sp>
      <p:sp>
        <p:nvSpPr>
          <p:cNvPr id="7" name="Rectangle 6"/>
          <p:cNvSpPr/>
          <p:nvPr/>
        </p:nvSpPr>
        <p:spPr>
          <a:xfrm>
            <a:off x="304800" y="-1422945"/>
            <a:ext cx="9448800" cy="8956298"/>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Soo </a:t>
            </a:r>
            <a:r>
              <a:rPr lang="en-US" dirty="0"/>
              <a:t>Lee and Mandy tip-toed out of their tent. It was so early; the sun was just beginning to peek over the mountain behind them.</a:t>
            </a:r>
          </a:p>
          <a:p>
            <a:r>
              <a:rPr lang="en-US" dirty="0"/>
              <a:t> </a:t>
            </a:r>
          </a:p>
          <a:p>
            <a:r>
              <a:rPr lang="en-US" dirty="0"/>
              <a:t>They sneaked over to the boys’ tent and slipped a paper bag inside. Then they ran all the way to the lake and hid behind the big rock. They laughed and laughed.</a:t>
            </a:r>
          </a:p>
          <a:p>
            <a:r>
              <a:rPr lang="en-US" dirty="0"/>
              <a:t> </a:t>
            </a:r>
          </a:p>
          <a:p>
            <a:r>
              <a:rPr lang="en-US" dirty="0"/>
              <a:t>A few minutes later, they heard screaming from the boys’ tent. Carlos and Jeremy came flying out in their underwear, flapping their arms and yelling</a:t>
            </a:r>
            <a:r>
              <a:rPr lang="en-US" dirty="0" smtClean="0"/>
              <a:t>.</a:t>
            </a:r>
          </a:p>
          <a:p>
            <a:endParaRPr lang="en-US" dirty="0"/>
          </a:p>
          <a:p>
            <a:r>
              <a:rPr lang="en-US" dirty="0"/>
              <a:t>“Help! Help! Something’s crawling all over me!”  “Jake, get these bugs </a:t>
            </a:r>
            <a:r>
              <a:rPr lang="en-US" dirty="0" err="1"/>
              <a:t>bugs</a:t>
            </a:r>
            <a:r>
              <a:rPr lang="en-US" dirty="0"/>
              <a:t> off of me! </a:t>
            </a:r>
            <a:r>
              <a:rPr lang="en-US" dirty="0" err="1"/>
              <a:t>Yeow</a:t>
            </a:r>
            <a:r>
              <a:rPr lang="en-US" dirty="0"/>
              <a:t>!”  </a:t>
            </a:r>
          </a:p>
          <a:p>
            <a:r>
              <a:rPr lang="en-US" dirty="0"/>
              <a:t>The boys ran straight into the lake and dove under the water</a:t>
            </a:r>
            <a:r>
              <a:rPr lang="en-US" dirty="0" smtClean="0"/>
              <a:t>.</a:t>
            </a:r>
          </a:p>
          <a:p>
            <a:endParaRPr lang="en-US" dirty="0"/>
          </a:p>
          <a:p>
            <a:r>
              <a:rPr lang="en-US" dirty="0"/>
              <a:t>When their heads popped back up, they saw Soo Lee and Mandy standing on the shore, laughing.</a:t>
            </a:r>
          </a:p>
          <a:p>
            <a:r>
              <a:rPr lang="en-US" dirty="0"/>
              <a:t> </a:t>
            </a:r>
          </a:p>
          <a:p>
            <a:r>
              <a:rPr lang="en-US" dirty="0"/>
              <a:t>Soo Lee yelled, “What’s the matter, boys? Got ants in your pants?”  “That’ll teach you to put frogs in our sleeping bags!” added Mandy.</a:t>
            </a:r>
          </a:p>
          <a:p>
            <a:r>
              <a:rPr lang="en-US" dirty="0"/>
              <a:t> </a:t>
            </a:r>
          </a:p>
          <a:p>
            <a:r>
              <a:rPr lang="en-US" dirty="0"/>
              <a:t>A little while later, they were all back at camp, eating a big breakfast of hotcakes and sausage. Jake, the boys’ counselor, said, “No more practical jokes, ladies and gentlemen.” And Ellen, the girls’ counselor, just shook her head and asked, “Where do you kids get all that energy?”</a:t>
            </a:r>
          </a:p>
          <a:p>
            <a:r>
              <a:rPr lang="en-US" dirty="0"/>
              <a:t> </a:t>
            </a:r>
          </a:p>
          <a:p>
            <a:r>
              <a:rPr lang="en-US" dirty="0"/>
              <a:t> </a:t>
            </a:r>
          </a:p>
        </p:txBody>
      </p:sp>
    </p:spTree>
    <p:extLst>
      <p:ext uri="{BB962C8B-B14F-4D97-AF65-F5344CB8AC3E}">
        <p14:creationId xmlns:p14="http://schemas.microsoft.com/office/powerpoint/2010/main" val="78086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30941"/>
            <a:ext cx="9296400" cy="978729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After cleaning up, they packed a picnic lunch and headed for Lookout Mountain. It took them all morning to climb the steep, rocky path to the top.</a:t>
            </a:r>
          </a:p>
          <a:p>
            <a:endParaRPr lang="en-US" dirty="0" smtClean="0"/>
          </a:p>
          <a:p>
            <a:r>
              <a:rPr lang="en-US" dirty="0" smtClean="0"/>
              <a:t>While </a:t>
            </a:r>
            <a:r>
              <a:rPr lang="en-US" dirty="0"/>
              <a:t>Jake and Ellen cut up fruit and made sandwiches, the kids explored the mountain top.  They watched as an eagle swooped down to catch a field mouse caught out in the open.</a:t>
            </a:r>
          </a:p>
          <a:p>
            <a:r>
              <a:rPr lang="en-US" dirty="0"/>
              <a:t> </a:t>
            </a:r>
          </a:p>
          <a:p>
            <a:r>
              <a:rPr lang="en-US" dirty="0"/>
              <a:t>After lunch, the counselors rested in the shade of the famous Lookout Tree.</a:t>
            </a:r>
          </a:p>
          <a:p>
            <a:r>
              <a:rPr lang="en-US" dirty="0"/>
              <a:t> </a:t>
            </a:r>
          </a:p>
          <a:p>
            <a:r>
              <a:rPr lang="en-US" dirty="0"/>
              <a:t>“Let’s play King of the Mountain,” suggested Jeremy.</a:t>
            </a:r>
          </a:p>
          <a:p>
            <a:r>
              <a:rPr lang="en-US" dirty="0"/>
              <a:t>“You mean Queen of the Mountain, don’t you?” answered Mandy.</a:t>
            </a:r>
          </a:p>
          <a:p>
            <a:r>
              <a:rPr lang="en-US" dirty="0"/>
              <a:t> </a:t>
            </a:r>
          </a:p>
          <a:p>
            <a:r>
              <a:rPr lang="en-US" dirty="0"/>
              <a:t>As the kids ran off, Ellen yelled after them, “Where do you kids get all that energy?”</a:t>
            </a:r>
          </a:p>
          <a:p>
            <a:r>
              <a:rPr lang="en-US" dirty="0"/>
              <a:t> </a:t>
            </a:r>
          </a:p>
          <a:p>
            <a:r>
              <a:rPr lang="en-US" dirty="0"/>
              <a:t>After hiking back down the mountain, the whole group headed to the lake. The cool water felt so good. The counselors lost a </a:t>
            </a:r>
            <a:r>
              <a:rPr lang="en-US" b="1" dirty="0"/>
              <a:t>ferocious</a:t>
            </a:r>
            <a:r>
              <a:rPr lang="en-US" dirty="0"/>
              <a:t> water battle with the campers.</a:t>
            </a:r>
          </a:p>
          <a:p>
            <a:r>
              <a:rPr lang="en-US" dirty="0"/>
              <a:t> </a:t>
            </a:r>
          </a:p>
          <a:p>
            <a:r>
              <a:rPr lang="en-US" dirty="0"/>
              <a:t>Carlos and Soo Lee grabbed fishing poles and walked to the pool where Lookout Creek  emptied into the lake. It was their turn to catch dinner. Mandy and Jeremy took a bucket and went looking for blackberries.</a:t>
            </a:r>
          </a:p>
          <a:p>
            <a:r>
              <a:rPr lang="en-US" dirty="0"/>
              <a:t> </a:t>
            </a:r>
          </a:p>
          <a:p>
            <a:r>
              <a:rPr lang="en-US" dirty="0"/>
              <a:t>After a delicious dinner, everyone sat on the big rock by the lake, watching the sun go down. “Let’s go for a moonlight canoe ride,” said Jeremy.</a:t>
            </a:r>
          </a:p>
          <a:p>
            <a:r>
              <a:rPr lang="en-US" dirty="0"/>
              <a:t> </a:t>
            </a:r>
          </a:p>
          <a:p>
            <a:r>
              <a:rPr lang="en-US" dirty="0"/>
              <a:t>“Aren’t you kids tired yet?” said Jake. “You’ve sure worn me out today!”</a:t>
            </a:r>
          </a:p>
          <a:p>
            <a:r>
              <a:rPr lang="en-US" dirty="0"/>
              <a:t>“Where do you kids get all that energy?” asked Ellen, for the third time that day.  Soo Lee sat up. </a:t>
            </a:r>
          </a:p>
        </p:txBody>
      </p:sp>
    </p:spTree>
    <p:extLst>
      <p:ext uri="{BB962C8B-B14F-4D97-AF65-F5344CB8AC3E}">
        <p14:creationId xmlns:p14="http://schemas.microsoft.com/office/powerpoint/2010/main" val="3152440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448800" cy="7676460"/>
          </a:xfrm>
          <a:prstGeom prst="rect">
            <a:avLst/>
          </a:prstGeom>
        </p:spPr>
        <p:txBody>
          <a:bodyPr wrap="square">
            <a:spAutoFit/>
          </a:bodyPr>
          <a:lstStyle/>
          <a:p>
            <a:pPr marL="12700" marR="1049020"/>
            <a:r>
              <a:rPr lang="en-US" spc="15" dirty="0">
                <a:solidFill>
                  <a:srgbClr val="231F20"/>
                </a:solidFill>
                <a:cs typeface="Trebuchet MS"/>
              </a:rPr>
              <a:t>Soo</a:t>
            </a:r>
            <a:r>
              <a:rPr lang="en-US" spc="-125" dirty="0">
                <a:solidFill>
                  <a:srgbClr val="231F20"/>
                </a:solidFill>
                <a:cs typeface="Trebuchet MS"/>
              </a:rPr>
              <a:t> </a:t>
            </a:r>
            <a:r>
              <a:rPr lang="en-US" spc="-65" dirty="0">
                <a:solidFill>
                  <a:srgbClr val="231F20"/>
                </a:solidFill>
                <a:cs typeface="Trebuchet MS"/>
              </a:rPr>
              <a:t>Lee</a:t>
            </a:r>
            <a:r>
              <a:rPr lang="en-US" spc="-125" dirty="0">
                <a:solidFill>
                  <a:srgbClr val="231F20"/>
                </a:solidFill>
                <a:cs typeface="Trebuchet MS"/>
              </a:rPr>
              <a:t> </a:t>
            </a:r>
            <a:r>
              <a:rPr lang="en-US" spc="-60" dirty="0">
                <a:solidFill>
                  <a:srgbClr val="231F20"/>
                </a:solidFill>
                <a:cs typeface="Trebuchet MS"/>
              </a:rPr>
              <a:t>sat</a:t>
            </a:r>
            <a:r>
              <a:rPr lang="en-US" spc="-125" dirty="0">
                <a:solidFill>
                  <a:srgbClr val="231F20"/>
                </a:solidFill>
                <a:cs typeface="Trebuchet MS"/>
              </a:rPr>
              <a:t> </a:t>
            </a:r>
            <a:r>
              <a:rPr lang="en-US" spc="-80" dirty="0">
                <a:solidFill>
                  <a:srgbClr val="231F20"/>
                </a:solidFill>
                <a:cs typeface="Trebuchet MS"/>
              </a:rPr>
              <a:t>up.</a:t>
            </a:r>
            <a:r>
              <a:rPr lang="en-US" spc="-245" dirty="0">
                <a:solidFill>
                  <a:srgbClr val="231F20"/>
                </a:solidFill>
                <a:cs typeface="Trebuchet MS"/>
              </a:rPr>
              <a:t> </a:t>
            </a:r>
            <a:r>
              <a:rPr lang="en-US" spc="-75" dirty="0">
                <a:solidFill>
                  <a:srgbClr val="231F20"/>
                </a:solidFill>
                <a:cs typeface="Trebuchet MS"/>
              </a:rPr>
              <a:t>“Where</a:t>
            </a:r>
            <a:r>
              <a:rPr lang="en-US" spc="-125" dirty="0">
                <a:solidFill>
                  <a:srgbClr val="231F20"/>
                </a:solidFill>
                <a:cs typeface="Trebuchet MS"/>
              </a:rPr>
              <a:t> </a:t>
            </a:r>
            <a:r>
              <a:rPr lang="en-US" spc="10" dirty="0">
                <a:solidFill>
                  <a:srgbClr val="231F20"/>
                </a:solidFill>
                <a:cs typeface="Trebuchet MS"/>
              </a:rPr>
              <a:t>do</a:t>
            </a:r>
            <a:r>
              <a:rPr lang="en-US" spc="-125" dirty="0">
                <a:solidFill>
                  <a:srgbClr val="231F20"/>
                </a:solidFill>
                <a:cs typeface="Trebuchet MS"/>
              </a:rPr>
              <a:t> </a:t>
            </a:r>
            <a:r>
              <a:rPr lang="en-US" spc="-45" dirty="0">
                <a:solidFill>
                  <a:srgbClr val="231F20"/>
                </a:solidFill>
                <a:cs typeface="Trebuchet MS"/>
              </a:rPr>
              <a:t>we</a:t>
            </a:r>
            <a:r>
              <a:rPr lang="en-US" spc="-125" dirty="0">
                <a:solidFill>
                  <a:srgbClr val="231F20"/>
                </a:solidFill>
                <a:cs typeface="Trebuchet MS"/>
              </a:rPr>
              <a:t> </a:t>
            </a:r>
            <a:r>
              <a:rPr lang="en-US" spc="-25" dirty="0">
                <a:solidFill>
                  <a:srgbClr val="231F20"/>
                </a:solidFill>
                <a:cs typeface="Trebuchet MS"/>
              </a:rPr>
              <a:t>get</a:t>
            </a:r>
            <a:r>
              <a:rPr lang="en-US" spc="-125" dirty="0">
                <a:solidFill>
                  <a:srgbClr val="231F20"/>
                </a:solidFill>
                <a:cs typeface="Trebuchet MS"/>
              </a:rPr>
              <a:t> </a:t>
            </a:r>
            <a:r>
              <a:rPr lang="en-US" spc="-25" dirty="0">
                <a:solidFill>
                  <a:srgbClr val="231F20"/>
                </a:solidFill>
                <a:cs typeface="Trebuchet MS"/>
              </a:rPr>
              <a:t>our</a:t>
            </a:r>
            <a:r>
              <a:rPr lang="en-US" spc="-125" dirty="0">
                <a:solidFill>
                  <a:srgbClr val="231F20"/>
                </a:solidFill>
                <a:cs typeface="Trebuchet MS"/>
              </a:rPr>
              <a:t> </a:t>
            </a:r>
            <a:r>
              <a:rPr lang="en-US" spc="-65" dirty="0">
                <a:solidFill>
                  <a:srgbClr val="231F20"/>
                </a:solidFill>
                <a:cs typeface="Trebuchet MS"/>
              </a:rPr>
              <a:t>energy,</a:t>
            </a:r>
            <a:r>
              <a:rPr lang="en-US" spc="-125" dirty="0">
                <a:solidFill>
                  <a:srgbClr val="231F20"/>
                </a:solidFill>
                <a:cs typeface="Trebuchet MS"/>
              </a:rPr>
              <a:t> </a:t>
            </a:r>
            <a:r>
              <a:rPr lang="en-US" spc="-125" dirty="0" smtClean="0">
                <a:solidFill>
                  <a:srgbClr val="231F20"/>
                </a:solidFill>
                <a:cs typeface="Trebuchet MS"/>
              </a:rPr>
              <a:t> </a:t>
            </a:r>
            <a:r>
              <a:rPr lang="en-US" spc="-70" dirty="0" smtClean="0">
                <a:solidFill>
                  <a:srgbClr val="231F20"/>
                </a:solidFill>
                <a:cs typeface="Trebuchet MS"/>
              </a:rPr>
              <a:t>Ellen</a:t>
            </a:r>
            <a:r>
              <a:rPr lang="en-US" spc="-70" dirty="0">
                <a:solidFill>
                  <a:srgbClr val="231F20"/>
                </a:solidFill>
                <a:cs typeface="Trebuchet MS"/>
              </a:rPr>
              <a:t>?”</a:t>
            </a:r>
            <a:r>
              <a:rPr lang="en-US" spc="-250" dirty="0">
                <a:solidFill>
                  <a:srgbClr val="231F20"/>
                </a:solidFill>
                <a:cs typeface="Trebuchet MS"/>
              </a:rPr>
              <a:t> </a:t>
            </a:r>
            <a:r>
              <a:rPr lang="en-US" spc="-25" dirty="0">
                <a:solidFill>
                  <a:srgbClr val="231F20"/>
                </a:solidFill>
                <a:cs typeface="Trebuchet MS"/>
              </a:rPr>
              <a:t>she</a:t>
            </a:r>
            <a:r>
              <a:rPr lang="en-US" spc="-125" dirty="0">
                <a:solidFill>
                  <a:srgbClr val="231F20"/>
                </a:solidFill>
                <a:cs typeface="Trebuchet MS"/>
              </a:rPr>
              <a:t> </a:t>
            </a:r>
            <a:r>
              <a:rPr lang="en-US" spc="-70" dirty="0">
                <a:solidFill>
                  <a:srgbClr val="231F20"/>
                </a:solidFill>
                <a:cs typeface="Trebuchet MS"/>
              </a:rPr>
              <a:t>asked</a:t>
            </a:r>
            <a:r>
              <a:rPr lang="en-US" spc="-70" dirty="0" smtClean="0">
                <a:solidFill>
                  <a:srgbClr val="231F20"/>
                </a:solidFill>
                <a:cs typeface="Trebuchet MS"/>
              </a:rPr>
              <a:t>.</a:t>
            </a:r>
          </a:p>
          <a:p>
            <a:pPr marL="12700" marR="1049020"/>
            <a:endParaRPr lang="en-US" dirty="0">
              <a:cs typeface="Trebuchet MS"/>
            </a:endParaRPr>
          </a:p>
          <a:p>
            <a:pPr marL="12700" marR="6350"/>
            <a:r>
              <a:rPr lang="en-US" spc="-60" dirty="0" smtClean="0">
                <a:solidFill>
                  <a:srgbClr val="231F20"/>
                </a:solidFill>
                <a:cs typeface="Trebuchet MS"/>
              </a:rPr>
              <a:t>Ellen</a:t>
            </a:r>
            <a:r>
              <a:rPr lang="en-US" spc="-110" dirty="0" smtClean="0">
                <a:solidFill>
                  <a:srgbClr val="231F20"/>
                </a:solidFill>
                <a:cs typeface="Trebuchet MS"/>
              </a:rPr>
              <a:t> </a:t>
            </a:r>
            <a:r>
              <a:rPr lang="en-US" spc="-30" dirty="0">
                <a:solidFill>
                  <a:srgbClr val="231F20"/>
                </a:solidFill>
                <a:cs typeface="Trebuchet MS"/>
              </a:rPr>
              <a:t>pointed</a:t>
            </a:r>
            <a:r>
              <a:rPr lang="en-US" spc="-105" dirty="0">
                <a:solidFill>
                  <a:srgbClr val="231F20"/>
                </a:solidFill>
                <a:cs typeface="Trebuchet MS"/>
              </a:rPr>
              <a:t> </a:t>
            </a:r>
            <a:r>
              <a:rPr lang="en-US" spc="-45" dirty="0">
                <a:solidFill>
                  <a:srgbClr val="231F20"/>
                </a:solidFill>
                <a:cs typeface="Trebuchet MS"/>
              </a:rPr>
              <a:t>to</a:t>
            </a:r>
            <a:r>
              <a:rPr lang="en-US" spc="-105" dirty="0">
                <a:solidFill>
                  <a:srgbClr val="231F20"/>
                </a:solidFill>
                <a:cs typeface="Trebuchet MS"/>
              </a:rPr>
              <a:t> </a:t>
            </a:r>
            <a:r>
              <a:rPr lang="en-US" spc="-50" dirty="0">
                <a:solidFill>
                  <a:srgbClr val="231F20"/>
                </a:solidFill>
                <a:cs typeface="Trebuchet MS"/>
              </a:rPr>
              <a:t>the</a:t>
            </a:r>
            <a:r>
              <a:rPr lang="en-US" spc="-105" dirty="0">
                <a:solidFill>
                  <a:srgbClr val="231F20"/>
                </a:solidFill>
                <a:cs typeface="Trebuchet MS"/>
              </a:rPr>
              <a:t> </a:t>
            </a:r>
            <a:r>
              <a:rPr lang="en-US" dirty="0">
                <a:solidFill>
                  <a:srgbClr val="231F20"/>
                </a:solidFill>
                <a:cs typeface="Trebuchet MS"/>
              </a:rPr>
              <a:t>sun</a:t>
            </a:r>
            <a:r>
              <a:rPr lang="en-US" spc="-105" dirty="0">
                <a:solidFill>
                  <a:srgbClr val="231F20"/>
                </a:solidFill>
                <a:cs typeface="Trebuchet MS"/>
              </a:rPr>
              <a:t> </a:t>
            </a:r>
            <a:r>
              <a:rPr lang="en-US" spc="-15" dirty="0">
                <a:solidFill>
                  <a:srgbClr val="231F20"/>
                </a:solidFill>
                <a:cs typeface="Trebuchet MS"/>
              </a:rPr>
              <a:t>sinking</a:t>
            </a:r>
            <a:r>
              <a:rPr lang="en-US" spc="-105" dirty="0">
                <a:solidFill>
                  <a:srgbClr val="231F20"/>
                </a:solidFill>
                <a:cs typeface="Trebuchet MS"/>
              </a:rPr>
              <a:t> </a:t>
            </a:r>
            <a:r>
              <a:rPr lang="en-US" spc="-40" dirty="0">
                <a:solidFill>
                  <a:srgbClr val="231F20"/>
                </a:solidFill>
                <a:cs typeface="Trebuchet MS"/>
              </a:rPr>
              <a:t>into</a:t>
            </a:r>
            <a:r>
              <a:rPr lang="en-US" spc="-105" dirty="0">
                <a:solidFill>
                  <a:srgbClr val="231F20"/>
                </a:solidFill>
                <a:cs typeface="Trebuchet MS"/>
              </a:rPr>
              <a:t> </a:t>
            </a:r>
            <a:r>
              <a:rPr lang="en-US" spc="-50" dirty="0">
                <a:solidFill>
                  <a:srgbClr val="231F20"/>
                </a:solidFill>
                <a:cs typeface="Trebuchet MS"/>
              </a:rPr>
              <a:t>the</a:t>
            </a:r>
            <a:r>
              <a:rPr lang="en-US" spc="-105" dirty="0">
                <a:solidFill>
                  <a:srgbClr val="231F20"/>
                </a:solidFill>
                <a:cs typeface="Trebuchet MS"/>
              </a:rPr>
              <a:t> </a:t>
            </a:r>
            <a:r>
              <a:rPr lang="en-US" spc="-50" dirty="0">
                <a:solidFill>
                  <a:srgbClr val="231F20"/>
                </a:solidFill>
                <a:cs typeface="Trebuchet MS"/>
              </a:rPr>
              <a:t>horizon.</a:t>
            </a:r>
            <a:r>
              <a:rPr lang="en-US" spc="-225" dirty="0">
                <a:solidFill>
                  <a:srgbClr val="231F20"/>
                </a:solidFill>
                <a:cs typeface="Trebuchet MS"/>
              </a:rPr>
              <a:t> </a:t>
            </a:r>
            <a:r>
              <a:rPr lang="en-US" spc="-114" dirty="0">
                <a:solidFill>
                  <a:srgbClr val="231F20"/>
                </a:solidFill>
                <a:cs typeface="Trebuchet MS"/>
              </a:rPr>
              <a:t>“That’s</a:t>
            </a:r>
            <a:r>
              <a:rPr lang="en-US" spc="-105" dirty="0">
                <a:solidFill>
                  <a:srgbClr val="231F20"/>
                </a:solidFill>
                <a:cs typeface="Trebuchet MS"/>
              </a:rPr>
              <a:t> </a:t>
            </a:r>
            <a:r>
              <a:rPr lang="en-US" spc="-45" dirty="0">
                <a:solidFill>
                  <a:srgbClr val="231F20"/>
                </a:solidFill>
                <a:cs typeface="Trebuchet MS"/>
              </a:rPr>
              <a:t>where</a:t>
            </a:r>
            <a:r>
              <a:rPr lang="en-US" spc="-105" dirty="0">
                <a:solidFill>
                  <a:srgbClr val="231F20"/>
                </a:solidFill>
                <a:cs typeface="Trebuchet MS"/>
              </a:rPr>
              <a:t> </a:t>
            </a:r>
            <a:r>
              <a:rPr lang="en-US" spc="-45" dirty="0">
                <a:solidFill>
                  <a:srgbClr val="231F20"/>
                </a:solidFill>
                <a:cs typeface="Trebuchet MS"/>
              </a:rPr>
              <a:t>we</a:t>
            </a:r>
            <a:r>
              <a:rPr lang="en-US" spc="-105" dirty="0">
                <a:solidFill>
                  <a:srgbClr val="231F20"/>
                </a:solidFill>
                <a:cs typeface="Trebuchet MS"/>
              </a:rPr>
              <a:t> </a:t>
            </a:r>
            <a:r>
              <a:rPr lang="en-US" spc="-25" dirty="0">
                <a:solidFill>
                  <a:srgbClr val="231F20"/>
                </a:solidFill>
                <a:cs typeface="Trebuchet MS"/>
              </a:rPr>
              <a:t>get</a:t>
            </a:r>
            <a:r>
              <a:rPr lang="en-US" spc="-105" dirty="0">
                <a:solidFill>
                  <a:srgbClr val="231F20"/>
                </a:solidFill>
                <a:cs typeface="Trebuchet MS"/>
              </a:rPr>
              <a:t> </a:t>
            </a:r>
            <a:r>
              <a:rPr lang="en-US" spc="-25" dirty="0">
                <a:solidFill>
                  <a:srgbClr val="231F20"/>
                </a:solidFill>
                <a:cs typeface="Trebuchet MS"/>
              </a:rPr>
              <a:t>our</a:t>
            </a:r>
            <a:r>
              <a:rPr lang="en-US" spc="-105" dirty="0">
                <a:solidFill>
                  <a:srgbClr val="231F20"/>
                </a:solidFill>
                <a:cs typeface="Trebuchet MS"/>
              </a:rPr>
              <a:t> </a:t>
            </a:r>
            <a:r>
              <a:rPr lang="en-US" dirty="0">
                <a:solidFill>
                  <a:srgbClr val="231F20"/>
                </a:solidFill>
                <a:cs typeface="Trebuchet MS"/>
              </a:rPr>
              <a:t>energy—from</a:t>
            </a:r>
            <a:r>
              <a:rPr lang="en-US" spc="-105" dirty="0">
                <a:solidFill>
                  <a:srgbClr val="231F20"/>
                </a:solidFill>
                <a:cs typeface="Trebuchet MS"/>
              </a:rPr>
              <a:t> </a:t>
            </a:r>
            <a:r>
              <a:rPr lang="en-US" spc="-50" dirty="0">
                <a:solidFill>
                  <a:srgbClr val="231F20"/>
                </a:solidFill>
                <a:cs typeface="Trebuchet MS"/>
              </a:rPr>
              <a:t>the  </a:t>
            </a:r>
            <a:r>
              <a:rPr lang="en-US" spc="-125" dirty="0">
                <a:solidFill>
                  <a:srgbClr val="231F20"/>
                </a:solidFill>
                <a:cs typeface="Trebuchet MS"/>
              </a:rPr>
              <a:t>sun.”</a:t>
            </a:r>
            <a:endParaRPr lang="en-US" dirty="0">
              <a:cs typeface="Trebuchet MS"/>
            </a:endParaRPr>
          </a:p>
          <a:p>
            <a:pPr>
              <a:spcBef>
                <a:spcPts val="50"/>
              </a:spcBef>
            </a:pPr>
            <a:endParaRPr lang="en-US" dirty="0">
              <a:cs typeface="Times New Roman"/>
            </a:endParaRPr>
          </a:p>
          <a:p>
            <a:pPr marL="12700"/>
            <a:r>
              <a:rPr lang="en-US" spc="-90" dirty="0">
                <a:solidFill>
                  <a:srgbClr val="231F20"/>
                </a:solidFill>
                <a:cs typeface="Trebuchet MS"/>
              </a:rPr>
              <a:t>“You</a:t>
            </a:r>
            <a:r>
              <a:rPr lang="en-US" spc="-130" dirty="0">
                <a:solidFill>
                  <a:srgbClr val="231F20"/>
                </a:solidFill>
                <a:cs typeface="Trebuchet MS"/>
              </a:rPr>
              <a:t> </a:t>
            </a:r>
            <a:r>
              <a:rPr lang="en-US" spc="-30" dirty="0">
                <a:solidFill>
                  <a:srgbClr val="231F20"/>
                </a:solidFill>
                <a:cs typeface="Trebuchet MS"/>
              </a:rPr>
              <a:t>mean</a:t>
            </a:r>
            <a:r>
              <a:rPr lang="en-US" spc="-125" dirty="0">
                <a:solidFill>
                  <a:srgbClr val="231F20"/>
                </a:solidFill>
                <a:cs typeface="Trebuchet MS"/>
              </a:rPr>
              <a:t> </a:t>
            </a:r>
            <a:r>
              <a:rPr lang="en-US" spc="-45" dirty="0">
                <a:solidFill>
                  <a:srgbClr val="231F20"/>
                </a:solidFill>
                <a:cs typeface="Trebuchet MS"/>
              </a:rPr>
              <a:t>we</a:t>
            </a:r>
            <a:r>
              <a:rPr lang="en-US" spc="-125" dirty="0">
                <a:solidFill>
                  <a:srgbClr val="231F20"/>
                </a:solidFill>
                <a:cs typeface="Trebuchet MS"/>
              </a:rPr>
              <a:t> </a:t>
            </a:r>
            <a:r>
              <a:rPr lang="en-US" spc="-40" dirty="0">
                <a:solidFill>
                  <a:srgbClr val="231F20"/>
                </a:solidFill>
                <a:cs typeface="Trebuchet MS"/>
              </a:rPr>
              <a:t>have</a:t>
            </a:r>
            <a:r>
              <a:rPr lang="en-US" spc="-125" dirty="0">
                <a:solidFill>
                  <a:srgbClr val="231F20"/>
                </a:solidFill>
                <a:cs typeface="Trebuchet MS"/>
              </a:rPr>
              <a:t> </a:t>
            </a:r>
            <a:r>
              <a:rPr lang="en-US" spc="-45" dirty="0">
                <a:solidFill>
                  <a:srgbClr val="231F20"/>
                </a:solidFill>
                <a:cs typeface="Trebuchet MS"/>
              </a:rPr>
              <a:t>to</a:t>
            </a:r>
            <a:r>
              <a:rPr lang="en-US" spc="-125" dirty="0">
                <a:solidFill>
                  <a:srgbClr val="231F20"/>
                </a:solidFill>
                <a:cs typeface="Trebuchet MS"/>
              </a:rPr>
              <a:t> </a:t>
            </a:r>
            <a:r>
              <a:rPr lang="en-US" spc="-25" dirty="0">
                <a:solidFill>
                  <a:srgbClr val="231F20"/>
                </a:solidFill>
                <a:cs typeface="Trebuchet MS"/>
              </a:rPr>
              <a:t>be</a:t>
            </a:r>
            <a:r>
              <a:rPr lang="en-US" spc="-125" dirty="0">
                <a:solidFill>
                  <a:srgbClr val="231F20"/>
                </a:solidFill>
                <a:cs typeface="Trebuchet MS"/>
              </a:rPr>
              <a:t> </a:t>
            </a:r>
            <a:r>
              <a:rPr lang="en-US" spc="-25" dirty="0">
                <a:solidFill>
                  <a:srgbClr val="231F20"/>
                </a:solidFill>
                <a:cs typeface="Trebuchet MS"/>
              </a:rPr>
              <a:t>out</a:t>
            </a:r>
            <a:r>
              <a:rPr lang="en-US" spc="-125" dirty="0">
                <a:solidFill>
                  <a:srgbClr val="231F20"/>
                </a:solidFill>
                <a:cs typeface="Trebuchet MS"/>
              </a:rPr>
              <a:t> </a:t>
            </a:r>
            <a:r>
              <a:rPr lang="en-US" spc="-30" dirty="0">
                <a:solidFill>
                  <a:srgbClr val="231F20"/>
                </a:solidFill>
                <a:cs typeface="Trebuchet MS"/>
              </a:rPr>
              <a:t>in</a:t>
            </a:r>
            <a:r>
              <a:rPr lang="en-US" spc="-125" dirty="0">
                <a:solidFill>
                  <a:srgbClr val="231F20"/>
                </a:solidFill>
                <a:cs typeface="Trebuchet MS"/>
              </a:rPr>
              <a:t> </a:t>
            </a:r>
            <a:r>
              <a:rPr lang="en-US" spc="-50" dirty="0">
                <a:solidFill>
                  <a:srgbClr val="231F20"/>
                </a:solidFill>
                <a:cs typeface="Trebuchet MS"/>
              </a:rPr>
              <a:t>the</a:t>
            </a:r>
            <a:r>
              <a:rPr lang="en-US" spc="-125" dirty="0">
                <a:solidFill>
                  <a:srgbClr val="231F20"/>
                </a:solidFill>
                <a:cs typeface="Trebuchet MS"/>
              </a:rPr>
              <a:t> </a:t>
            </a:r>
            <a:r>
              <a:rPr lang="en-US" dirty="0">
                <a:solidFill>
                  <a:srgbClr val="231F20"/>
                </a:solidFill>
                <a:cs typeface="Trebuchet MS"/>
              </a:rPr>
              <a:t>sun</a:t>
            </a:r>
            <a:r>
              <a:rPr lang="en-US" spc="-125" dirty="0">
                <a:solidFill>
                  <a:srgbClr val="231F20"/>
                </a:solidFill>
                <a:cs typeface="Trebuchet MS"/>
              </a:rPr>
              <a:t> </a:t>
            </a:r>
            <a:r>
              <a:rPr lang="en-US" spc="-45" dirty="0">
                <a:solidFill>
                  <a:srgbClr val="231F20"/>
                </a:solidFill>
                <a:cs typeface="Trebuchet MS"/>
              </a:rPr>
              <a:t>to</a:t>
            </a:r>
            <a:r>
              <a:rPr lang="en-US" spc="-125" dirty="0">
                <a:solidFill>
                  <a:srgbClr val="231F20"/>
                </a:solidFill>
                <a:cs typeface="Trebuchet MS"/>
              </a:rPr>
              <a:t> </a:t>
            </a:r>
            <a:r>
              <a:rPr lang="en-US" spc="-25" dirty="0">
                <a:solidFill>
                  <a:srgbClr val="231F20"/>
                </a:solidFill>
                <a:cs typeface="Trebuchet MS"/>
              </a:rPr>
              <a:t>get</a:t>
            </a:r>
            <a:r>
              <a:rPr lang="en-US" spc="-125" dirty="0">
                <a:solidFill>
                  <a:srgbClr val="231F20"/>
                </a:solidFill>
                <a:cs typeface="Trebuchet MS"/>
              </a:rPr>
              <a:t> </a:t>
            </a:r>
            <a:r>
              <a:rPr lang="en-US" spc="-45" dirty="0">
                <a:solidFill>
                  <a:srgbClr val="231F20"/>
                </a:solidFill>
                <a:cs typeface="Trebuchet MS"/>
              </a:rPr>
              <a:t>energy?”</a:t>
            </a:r>
            <a:endParaRPr lang="en-US" dirty="0">
              <a:cs typeface="Trebuchet MS"/>
            </a:endParaRPr>
          </a:p>
          <a:p>
            <a:pPr>
              <a:spcBef>
                <a:spcPts val="35"/>
              </a:spcBef>
            </a:pPr>
            <a:endParaRPr lang="en-US" sz="2000" dirty="0">
              <a:cs typeface="Times New Roman"/>
            </a:endParaRPr>
          </a:p>
          <a:p>
            <a:pPr marL="12700" marR="5080" algn="just"/>
            <a:r>
              <a:rPr lang="en-US" spc="-114" dirty="0">
                <a:solidFill>
                  <a:srgbClr val="231F20"/>
                </a:solidFill>
                <a:cs typeface="Trebuchet MS"/>
              </a:rPr>
              <a:t>“No,</a:t>
            </a:r>
            <a:r>
              <a:rPr lang="en-US" spc="-185" dirty="0">
                <a:solidFill>
                  <a:srgbClr val="231F20"/>
                </a:solidFill>
                <a:cs typeface="Trebuchet MS"/>
              </a:rPr>
              <a:t> </a:t>
            </a:r>
            <a:r>
              <a:rPr lang="en-US" spc="-55" dirty="0">
                <a:solidFill>
                  <a:srgbClr val="231F20"/>
                </a:solidFill>
                <a:cs typeface="Trebuchet MS"/>
              </a:rPr>
              <a:t>I</a:t>
            </a:r>
            <a:r>
              <a:rPr lang="en-US" spc="-180" dirty="0">
                <a:solidFill>
                  <a:srgbClr val="231F20"/>
                </a:solidFill>
                <a:cs typeface="Trebuchet MS"/>
              </a:rPr>
              <a:t> </a:t>
            </a:r>
            <a:r>
              <a:rPr lang="en-US" spc="-70" dirty="0">
                <a:solidFill>
                  <a:srgbClr val="231F20"/>
                </a:solidFill>
                <a:cs typeface="Trebuchet MS"/>
              </a:rPr>
              <a:t>don’t</a:t>
            </a:r>
            <a:r>
              <a:rPr lang="en-US" spc="-180" dirty="0">
                <a:solidFill>
                  <a:srgbClr val="231F20"/>
                </a:solidFill>
                <a:cs typeface="Trebuchet MS"/>
              </a:rPr>
              <a:t> </a:t>
            </a:r>
            <a:r>
              <a:rPr lang="en-US" spc="-30" dirty="0">
                <a:solidFill>
                  <a:srgbClr val="231F20"/>
                </a:solidFill>
                <a:cs typeface="Trebuchet MS"/>
              </a:rPr>
              <a:t>mean</a:t>
            </a:r>
            <a:r>
              <a:rPr lang="en-US" spc="-180" dirty="0">
                <a:solidFill>
                  <a:srgbClr val="231F20"/>
                </a:solidFill>
                <a:cs typeface="Trebuchet MS"/>
              </a:rPr>
              <a:t> </a:t>
            </a:r>
            <a:r>
              <a:rPr lang="en-US" spc="-95" dirty="0">
                <a:solidFill>
                  <a:srgbClr val="231F20"/>
                </a:solidFill>
                <a:cs typeface="Trebuchet MS"/>
              </a:rPr>
              <a:t>that.</a:t>
            </a:r>
            <a:r>
              <a:rPr lang="en-US" spc="-235" dirty="0">
                <a:solidFill>
                  <a:srgbClr val="231F20"/>
                </a:solidFill>
                <a:cs typeface="Trebuchet MS"/>
              </a:rPr>
              <a:t> </a:t>
            </a:r>
            <a:r>
              <a:rPr lang="en-US" spc="-65" dirty="0">
                <a:solidFill>
                  <a:srgbClr val="231F20"/>
                </a:solidFill>
                <a:cs typeface="Trebuchet MS"/>
              </a:rPr>
              <a:t>We</a:t>
            </a:r>
            <a:r>
              <a:rPr lang="en-US" spc="-180" dirty="0">
                <a:solidFill>
                  <a:srgbClr val="231F20"/>
                </a:solidFill>
                <a:cs typeface="Trebuchet MS"/>
              </a:rPr>
              <a:t> </a:t>
            </a:r>
            <a:r>
              <a:rPr lang="en-US" spc="-25" dirty="0">
                <a:solidFill>
                  <a:srgbClr val="231F20"/>
                </a:solidFill>
                <a:cs typeface="Trebuchet MS"/>
              </a:rPr>
              <a:t>get</a:t>
            </a:r>
            <a:r>
              <a:rPr lang="en-US" spc="-180" dirty="0">
                <a:solidFill>
                  <a:srgbClr val="231F20"/>
                </a:solidFill>
                <a:cs typeface="Trebuchet MS"/>
              </a:rPr>
              <a:t> </a:t>
            </a:r>
            <a:r>
              <a:rPr lang="en-US" spc="-25" dirty="0">
                <a:solidFill>
                  <a:srgbClr val="231F20"/>
                </a:solidFill>
                <a:cs typeface="Trebuchet MS"/>
              </a:rPr>
              <a:t>our</a:t>
            </a:r>
            <a:r>
              <a:rPr lang="en-US" spc="-180" dirty="0">
                <a:solidFill>
                  <a:srgbClr val="231F20"/>
                </a:solidFill>
                <a:cs typeface="Trebuchet MS"/>
              </a:rPr>
              <a:t> </a:t>
            </a:r>
            <a:r>
              <a:rPr lang="en-US" spc="-30" dirty="0">
                <a:solidFill>
                  <a:srgbClr val="231F20"/>
                </a:solidFill>
                <a:cs typeface="Trebuchet MS"/>
              </a:rPr>
              <a:t>energy</a:t>
            </a:r>
            <a:r>
              <a:rPr lang="en-US" spc="-180" dirty="0">
                <a:solidFill>
                  <a:srgbClr val="231F20"/>
                </a:solidFill>
                <a:cs typeface="Trebuchet MS"/>
              </a:rPr>
              <a:t> </a:t>
            </a:r>
            <a:r>
              <a:rPr lang="en-US" spc="-50" dirty="0">
                <a:solidFill>
                  <a:srgbClr val="231F20"/>
                </a:solidFill>
                <a:cs typeface="Trebuchet MS"/>
              </a:rPr>
              <a:t>from</a:t>
            </a:r>
            <a:r>
              <a:rPr lang="en-US" spc="-185" dirty="0">
                <a:solidFill>
                  <a:srgbClr val="231F20"/>
                </a:solidFill>
                <a:cs typeface="Trebuchet MS"/>
              </a:rPr>
              <a:t> </a:t>
            </a:r>
            <a:r>
              <a:rPr lang="en-US" spc="-50" dirty="0">
                <a:solidFill>
                  <a:srgbClr val="231F20"/>
                </a:solidFill>
                <a:cs typeface="Trebuchet MS"/>
              </a:rPr>
              <a:t>the</a:t>
            </a:r>
            <a:r>
              <a:rPr lang="en-US" spc="-180" dirty="0">
                <a:solidFill>
                  <a:srgbClr val="231F20"/>
                </a:solidFill>
                <a:cs typeface="Trebuchet MS"/>
              </a:rPr>
              <a:t> </a:t>
            </a:r>
            <a:r>
              <a:rPr lang="en-US" spc="-25" dirty="0">
                <a:solidFill>
                  <a:srgbClr val="231F20"/>
                </a:solidFill>
                <a:cs typeface="Trebuchet MS"/>
              </a:rPr>
              <a:t>food</a:t>
            </a:r>
            <a:r>
              <a:rPr lang="en-US" spc="-180" dirty="0">
                <a:solidFill>
                  <a:srgbClr val="231F20"/>
                </a:solidFill>
                <a:cs typeface="Trebuchet MS"/>
              </a:rPr>
              <a:t> </a:t>
            </a:r>
            <a:r>
              <a:rPr lang="en-US" spc="-45" dirty="0">
                <a:solidFill>
                  <a:srgbClr val="231F20"/>
                </a:solidFill>
                <a:cs typeface="Trebuchet MS"/>
              </a:rPr>
              <a:t>we</a:t>
            </a:r>
            <a:r>
              <a:rPr lang="en-US" spc="-180" dirty="0">
                <a:solidFill>
                  <a:srgbClr val="231F20"/>
                </a:solidFill>
                <a:cs typeface="Trebuchet MS"/>
              </a:rPr>
              <a:t> </a:t>
            </a:r>
            <a:r>
              <a:rPr lang="en-US" spc="-114" dirty="0">
                <a:solidFill>
                  <a:srgbClr val="231F20"/>
                </a:solidFill>
                <a:cs typeface="Trebuchet MS"/>
              </a:rPr>
              <a:t>eat.</a:t>
            </a:r>
            <a:r>
              <a:rPr lang="en-US" spc="-180" dirty="0">
                <a:solidFill>
                  <a:srgbClr val="231F20"/>
                </a:solidFill>
                <a:cs typeface="Trebuchet MS"/>
              </a:rPr>
              <a:t> </a:t>
            </a:r>
            <a:r>
              <a:rPr lang="en-US" spc="-50" dirty="0">
                <a:solidFill>
                  <a:srgbClr val="231F20"/>
                </a:solidFill>
                <a:cs typeface="Trebuchet MS"/>
              </a:rPr>
              <a:t>All</a:t>
            </a:r>
            <a:r>
              <a:rPr lang="en-US" spc="-180" dirty="0">
                <a:solidFill>
                  <a:srgbClr val="231F20"/>
                </a:solidFill>
                <a:cs typeface="Trebuchet MS"/>
              </a:rPr>
              <a:t> </a:t>
            </a:r>
            <a:r>
              <a:rPr lang="en-US" spc="-50" dirty="0">
                <a:solidFill>
                  <a:srgbClr val="231F20"/>
                </a:solidFill>
                <a:cs typeface="Trebuchet MS"/>
              </a:rPr>
              <a:t>the</a:t>
            </a:r>
            <a:r>
              <a:rPr lang="en-US" spc="-185" dirty="0">
                <a:solidFill>
                  <a:srgbClr val="231F20"/>
                </a:solidFill>
                <a:cs typeface="Trebuchet MS"/>
              </a:rPr>
              <a:t> </a:t>
            </a:r>
            <a:r>
              <a:rPr lang="en-US" spc="-25" dirty="0">
                <a:solidFill>
                  <a:srgbClr val="231F20"/>
                </a:solidFill>
                <a:cs typeface="Trebuchet MS"/>
              </a:rPr>
              <a:t>food</a:t>
            </a:r>
            <a:r>
              <a:rPr lang="en-US" spc="-180" dirty="0">
                <a:solidFill>
                  <a:srgbClr val="231F20"/>
                </a:solidFill>
                <a:cs typeface="Trebuchet MS"/>
              </a:rPr>
              <a:t> </a:t>
            </a:r>
            <a:r>
              <a:rPr lang="en-US" spc="-45" dirty="0">
                <a:solidFill>
                  <a:srgbClr val="231F20"/>
                </a:solidFill>
                <a:cs typeface="Trebuchet MS"/>
              </a:rPr>
              <a:t>we</a:t>
            </a:r>
            <a:r>
              <a:rPr lang="en-US" spc="-180" dirty="0">
                <a:solidFill>
                  <a:srgbClr val="231F20"/>
                </a:solidFill>
                <a:cs typeface="Trebuchet MS"/>
              </a:rPr>
              <a:t> </a:t>
            </a:r>
            <a:r>
              <a:rPr lang="en-US" spc="-75" dirty="0">
                <a:solidFill>
                  <a:srgbClr val="231F20"/>
                </a:solidFill>
                <a:cs typeface="Trebuchet MS"/>
              </a:rPr>
              <a:t>eat</a:t>
            </a:r>
            <a:r>
              <a:rPr lang="en-US" spc="-180" dirty="0">
                <a:solidFill>
                  <a:srgbClr val="231F20"/>
                </a:solidFill>
                <a:cs typeface="Trebuchet MS"/>
              </a:rPr>
              <a:t> </a:t>
            </a:r>
            <a:r>
              <a:rPr lang="en-US" spc="-30" dirty="0">
                <a:solidFill>
                  <a:srgbClr val="231F20"/>
                </a:solidFill>
                <a:cs typeface="Trebuchet MS"/>
              </a:rPr>
              <a:t>comes</a:t>
            </a:r>
            <a:r>
              <a:rPr lang="en-US" spc="-180" dirty="0">
                <a:solidFill>
                  <a:srgbClr val="231F20"/>
                </a:solidFill>
                <a:cs typeface="Trebuchet MS"/>
              </a:rPr>
              <a:t> </a:t>
            </a:r>
            <a:r>
              <a:rPr lang="en-US" spc="-50" dirty="0">
                <a:solidFill>
                  <a:srgbClr val="231F20"/>
                </a:solidFill>
                <a:cs typeface="Trebuchet MS"/>
              </a:rPr>
              <a:t>from  </a:t>
            </a:r>
            <a:r>
              <a:rPr lang="en-US" spc="-15" dirty="0">
                <a:solidFill>
                  <a:srgbClr val="231F20"/>
                </a:solidFill>
                <a:cs typeface="Trebuchet MS"/>
              </a:rPr>
              <a:t>plants—like</a:t>
            </a:r>
            <a:r>
              <a:rPr lang="en-US" spc="-90" dirty="0">
                <a:solidFill>
                  <a:srgbClr val="231F20"/>
                </a:solidFill>
                <a:cs typeface="Trebuchet MS"/>
              </a:rPr>
              <a:t> </a:t>
            </a:r>
            <a:r>
              <a:rPr lang="en-US" spc="-45" dirty="0">
                <a:solidFill>
                  <a:srgbClr val="231F20"/>
                </a:solidFill>
                <a:cs typeface="Trebuchet MS"/>
              </a:rPr>
              <a:t>wheat</a:t>
            </a:r>
            <a:r>
              <a:rPr lang="en-US" spc="-85" dirty="0">
                <a:solidFill>
                  <a:srgbClr val="231F20"/>
                </a:solidFill>
                <a:cs typeface="Trebuchet MS"/>
              </a:rPr>
              <a:t> </a:t>
            </a:r>
            <a:r>
              <a:rPr lang="en-US" spc="-15" dirty="0">
                <a:solidFill>
                  <a:srgbClr val="231F20"/>
                </a:solidFill>
                <a:cs typeface="Trebuchet MS"/>
              </a:rPr>
              <a:t>and</a:t>
            </a:r>
            <a:r>
              <a:rPr lang="en-US" spc="-90" dirty="0">
                <a:solidFill>
                  <a:srgbClr val="231F20"/>
                </a:solidFill>
                <a:cs typeface="Trebuchet MS"/>
              </a:rPr>
              <a:t> </a:t>
            </a:r>
            <a:r>
              <a:rPr lang="en-US" spc="-75" dirty="0">
                <a:solidFill>
                  <a:srgbClr val="231F20"/>
                </a:solidFill>
                <a:cs typeface="Trebuchet MS"/>
              </a:rPr>
              <a:t>corn,</a:t>
            </a:r>
            <a:r>
              <a:rPr lang="en-US" spc="-85" dirty="0">
                <a:solidFill>
                  <a:srgbClr val="231F20"/>
                </a:solidFill>
                <a:cs typeface="Trebuchet MS"/>
              </a:rPr>
              <a:t> </a:t>
            </a:r>
            <a:r>
              <a:rPr lang="en-US" spc="-15" dirty="0">
                <a:solidFill>
                  <a:srgbClr val="231F20"/>
                </a:solidFill>
                <a:cs typeface="Trebuchet MS"/>
              </a:rPr>
              <a:t>and</a:t>
            </a:r>
            <a:r>
              <a:rPr lang="en-US" spc="-90" dirty="0">
                <a:solidFill>
                  <a:srgbClr val="231F20"/>
                </a:solidFill>
                <a:cs typeface="Trebuchet MS"/>
              </a:rPr>
              <a:t> </a:t>
            </a:r>
            <a:r>
              <a:rPr lang="en-US" spc="-65" dirty="0">
                <a:solidFill>
                  <a:srgbClr val="231F20"/>
                </a:solidFill>
                <a:cs typeface="Trebuchet MS"/>
              </a:rPr>
              <a:t>fruits</a:t>
            </a:r>
            <a:r>
              <a:rPr lang="en-US" spc="-85" dirty="0">
                <a:solidFill>
                  <a:srgbClr val="231F20"/>
                </a:solidFill>
                <a:cs typeface="Trebuchet MS"/>
              </a:rPr>
              <a:t> </a:t>
            </a:r>
            <a:r>
              <a:rPr lang="en-US" spc="-15" dirty="0">
                <a:solidFill>
                  <a:srgbClr val="231F20"/>
                </a:solidFill>
                <a:cs typeface="Trebuchet MS"/>
              </a:rPr>
              <a:t>and</a:t>
            </a:r>
            <a:r>
              <a:rPr lang="en-US" spc="-85" dirty="0">
                <a:solidFill>
                  <a:srgbClr val="231F20"/>
                </a:solidFill>
                <a:cs typeface="Trebuchet MS"/>
              </a:rPr>
              <a:t> </a:t>
            </a:r>
            <a:r>
              <a:rPr lang="en-US" spc="-60" dirty="0">
                <a:solidFill>
                  <a:srgbClr val="231F20"/>
                </a:solidFill>
                <a:cs typeface="Trebuchet MS"/>
              </a:rPr>
              <a:t>vegetables.</a:t>
            </a:r>
            <a:r>
              <a:rPr lang="en-US" spc="-90" dirty="0">
                <a:solidFill>
                  <a:srgbClr val="231F20"/>
                </a:solidFill>
                <a:cs typeface="Trebuchet MS"/>
              </a:rPr>
              <a:t> </a:t>
            </a:r>
            <a:r>
              <a:rPr lang="en-US" spc="15" dirty="0">
                <a:solidFill>
                  <a:srgbClr val="231F20"/>
                </a:solidFill>
                <a:cs typeface="Trebuchet MS"/>
              </a:rPr>
              <a:t>And</a:t>
            </a:r>
            <a:r>
              <a:rPr lang="en-US" spc="-85" dirty="0">
                <a:solidFill>
                  <a:srgbClr val="231F20"/>
                </a:solidFill>
                <a:cs typeface="Trebuchet MS"/>
              </a:rPr>
              <a:t> </a:t>
            </a:r>
            <a:r>
              <a:rPr lang="en-US" spc="-50" dirty="0">
                <a:solidFill>
                  <a:srgbClr val="231F20"/>
                </a:solidFill>
                <a:cs typeface="Trebuchet MS"/>
              </a:rPr>
              <a:t>the</a:t>
            </a:r>
            <a:r>
              <a:rPr lang="en-US" spc="-90" dirty="0">
                <a:solidFill>
                  <a:srgbClr val="231F20"/>
                </a:solidFill>
                <a:cs typeface="Trebuchet MS"/>
              </a:rPr>
              <a:t> </a:t>
            </a:r>
            <a:r>
              <a:rPr lang="en-US" spc="-40" dirty="0">
                <a:solidFill>
                  <a:srgbClr val="231F20"/>
                </a:solidFill>
                <a:cs typeface="Trebuchet MS"/>
              </a:rPr>
              <a:t>plants</a:t>
            </a:r>
            <a:r>
              <a:rPr lang="en-US" spc="-85" dirty="0">
                <a:solidFill>
                  <a:srgbClr val="231F20"/>
                </a:solidFill>
                <a:cs typeface="Trebuchet MS"/>
              </a:rPr>
              <a:t> </a:t>
            </a:r>
            <a:r>
              <a:rPr lang="en-US" spc="-25" dirty="0">
                <a:solidFill>
                  <a:srgbClr val="231F20"/>
                </a:solidFill>
                <a:cs typeface="Trebuchet MS"/>
              </a:rPr>
              <a:t>get</a:t>
            </a:r>
            <a:r>
              <a:rPr lang="en-US" spc="-85" dirty="0">
                <a:solidFill>
                  <a:srgbClr val="231F20"/>
                </a:solidFill>
                <a:cs typeface="Trebuchet MS"/>
              </a:rPr>
              <a:t> </a:t>
            </a:r>
            <a:r>
              <a:rPr lang="en-US" spc="-60" dirty="0">
                <a:solidFill>
                  <a:srgbClr val="231F20"/>
                </a:solidFill>
                <a:cs typeface="Trebuchet MS"/>
              </a:rPr>
              <a:t>their</a:t>
            </a:r>
            <a:r>
              <a:rPr lang="en-US" spc="-90" dirty="0">
                <a:solidFill>
                  <a:srgbClr val="231F20"/>
                </a:solidFill>
                <a:cs typeface="Trebuchet MS"/>
              </a:rPr>
              <a:t> </a:t>
            </a:r>
            <a:r>
              <a:rPr lang="en-US" spc="-30" dirty="0">
                <a:solidFill>
                  <a:srgbClr val="231F20"/>
                </a:solidFill>
                <a:cs typeface="Trebuchet MS"/>
              </a:rPr>
              <a:t>energy</a:t>
            </a:r>
            <a:r>
              <a:rPr lang="en-US" spc="-85" dirty="0">
                <a:solidFill>
                  <a:srgbClr val="231F20"/>
                </a:solidFill>
                <a:cs typeface="Trebuchet MS"/>
              </a:rPr>
              <a:t> </a:t>
            </a:r>
            <a:r>
              <a:rPr lang="en-US" spc="-50" dirty="0">
                <a:solidFill>
                  <a:srgbClr val="231F20"/>
                </a:solidFill>
                <a:cs typeface="Trebuchet MS"/>
              </a:rPr>
              <a:t>from  the</a:t>
            </a:r>
            <a:r>
              <a:rPr lang="en-US" spc="-130" dirty="0">
                <a:solidFill>
                  <a:srgbClr val="231F20"/>
                </a:solidFill>
                <a:cs typeface="Trebuchet MS"/>
              </a:rPr>
              <a:t> </a:t>
            </a:r>
            <a:r>
              <a:rPr lang="en-US" spc="-125" dirty="0">
                <a:solidFill>
                  <a:srgbClr val="231F20"/>
                </a:solidFill>
                <a:cs typeface="Trebuchet MS"/>
              </a:rPr>
              <a:t>sun</a:t>
            </a:r>
            <a:r>
              <a:rPr lang="en-US" spc="-125" dirty="0" smtClean="0">
                <a:solidFill>
                  <a:srgbClr val="231F20"/>
                </a:solidFill>
                <a:cs typeface="Trebuchet MS"/>
              </a:rPr>
              <a:t>.”</a:t>
            </a:r>
          </a:p>
          <a:p>
            <a:pPr marL="12700" marR="5080" algn="just"/>
            <a:endParaRPr lang="en-US" dirty="0">
              <a:cs typeface="Trebuchet MS"/>
            </a:endParaRPr>
          </a:p>
          <a:p>
            <a:pPr marL="12700" marR="5080" algn="just">
              <a:spcBef>
                <a:spcPts val="300"/>
              </a:spcBef>
            </a:pPr>
            <a:r>
              <a:rPr lang="en-US" spc="-120" dirty="0">
                <a:solidFill>
                  <a:srgbClr val="231F20"/>
                </a:solidFill>
                <a:cs typeface="Trebuchet MS"/>
              </a:rPr>
              <a:t>“But, </a:t>
            </a:r>
            <a:r>
              <a:rPr lang="en-US" spc="-65" dirty="0">
                <a:solidFill>
                  <a:srgbClr val="231F20"/>
                </a:solidFill>
                <a:cs typeface="Trebuchet MS"/>
              </a:rPr>
              <a:t>wait</a:t>
            </a:r>
            <a:r>
              <a:rPr lang="en-US" spc="-120" dirty="0">
                <a:solidFill>
                  <a:srgbClr val="231F20"/>
                </a:solidFill>
                <a:cs typeface="Trebuchet MS"/>
              </a:rPr>
              <a:t> </a:t>
            </a:r>
            <a:r>
              <a:rPr lang="en-US" spc="-65" dirty="0">
                <a:solidFill>
                  <a:srgbClr val="231F20"/>
                </a:solidFill>
                <a:cs typeface="Trebuchet MS"/>
              </a:rPr>
              <a:t>a</a:t>
            </a:r>
            <a:r>
              <a:rPr lang="en-US" spc="-114" dirty="0">
                <a:solidFill>
                  <a:srgbClr val="231F20"/>
                </a:solidFill>
                <a:cs typeface="Trebuchet MS"/>
              </a:rPr>
              <a:t> </a:t>
            </a:r>
            <a:r>
              <a:rPr lang="en-US" spc="-60" dirty="0">
                <a:solidFill>
                  <a:srgbClr val="231F20"/>
                </a:solidFill>
                <a:cs typeface="Trebuchet MS"/>
              </a:rPr>
              <a:t>minute!</a:t>
            </a:r>
            <a:r>
              <a:rPr lang="en-US" spc="-175" dirty="0">
                <a:solidFill>
                  <a:srgbClr val="231F20"/>
                </a:solidFill>
                <a:cs typeface="Trebuchet MS"/>
              </a:rPr>
              <a:t> </a:t>
            </a:r>
            <a:r>
              <a:rPr lang="en-US" spc="-65" dirty="0">
                <a:solidFill>
                  <a:srgbClr val="231F20"/>
                </a:solidFill>
                <a:cs typeface="Trebuchet MS"/>
              </a:rPr>
              <a:t>We</a:t>
            </a:r>
            <a:r>
              <a:rPr lang="en-US" spc="-114" dirty="0">
                <a:solidFill>
                  <a:srgbClr val="231F20"/>
                </a:solidFill>
                <a:cs typeface="Trebuchet MS"/>
              </a:rPr>
              <a:t> </a:t>
            </a:r>
            <a:r>
              <a:rPr lang="en-US" spc="-80" dirty="0">
                <a:solidFill>
                  <a:srgbClr val="231F20"/>
                </a:solidFill>
                <a:cs typeface="Trebuchet MS"/>
              </a:rPr>
              <a:t>ate</a:t>
            </a:r>
            <a:r>
              <a:rPr lang="en-US" spc="-120" dirty="0">
                <a:solidFill>
                  <a:srgbClr val="231F20"/>
                </a:solidFill>
                <a:cs typeface="Trebuchet MS"/>
              </a:rPr>
              <a:t> </a:t>
            </a:r>
            <a:r>
              <a:rPr lang="en-US" spc="-20" dirty="0">
                <a:solidFill>
                  <a:srgbClr val="231F20"/>
                </a:solidFill>
                <a:cs typeface="Trebuchet MS"/>
              </a:rPr>
              <a:t>sausage</a:t>
            </a:r>
            <a:r>
              <a:rPr lang="en-US" spc="-120" dirty="0">
                <a:solidFill>
                  <a:srgbClr val="231F20"/>
                </a:solidFill>
                <a:cs typeface="Trebuchet MS"/>
              </a:rPr>
              <a:t> </a:t>
            </a:r>
            <a:r>
              <a:rPr lang="en-US" spc="-10" dirty="0">
                <a:solidFill>
                  <a:srgbClr val="231F20"/>
                </a:solidFill>
                <a:cs typeface="Trebuchet MS"/>
              </a:rPr>
              <a:t>today—that</a:t>
            </a:r>
            <a:r>
              <a:rPr lang="en-US" spc="-114" dirty="0">
                <a:solidFill>
                  <a:srgbClr val="231F20"/>
                </a:solidFill>
                <a:cs typeface="Trebuchet MS"/>
              </a:rPr>
              <a:t> </a:t>
            </a:r>
            <a:r>
              <a:rPr lang="en-US" spc="-30" dirty="0">
                <a:solidFill>
                  <a:srgbClr val="231F20"/>
                </a:solidFill>
                <a:cs typeface="Trebuchet MS"/>
              </a:rPr>
              <a:t>comes</a:t>
            </a:r>
            <a:r>
              <a:rPr lang="en-US" spc="-120" dirty="0">
                <a:solidFill>
                  <a:srgbClr val="231F20"/>
                </a:solidFill>
                <a:cs typeface="Trebuchet MS"/>
              </a:rPr>
              <a:t> </a:t>
            </a:r>
            <a:r>
              <a:rPr lang="en-US" spc="-50" dirty="0">
                <a:solidFill>
                  <a:srgbClr val="231F20"/>
                </a:solidFill>
                <a:cs typeface="Trebuchet MS"/>
              </a:rPr>
              <a:t>from</a:t>
            </a:r>
            <a:r>
              <a:rPr lang="en-US" spc="-114" dirty="0">
                <a:solidFill>
                  <a:srgbClr val="231F20"/>
                </a:solidFill>
                <a:cs typeface="Trebuchet MS"/>
              </a:rPr>
              <a:t> </a:t>
            </a:r>
            <a:r>
              <a:rPr lang="en-US" spc="-65" dirty="0">
                <a:solidFill>
                  <a:srgbClr val="231F20"/>
                </a:solidFill>
                <a:cs typeface="Trebuchet MS"/>
              </a:rPr>
              <a:t>a</a:t>
            </a:r>
            <a:r>
              <a:rPr lang="en-US" spc="-120" dirty="0">
                <a:solidFill>
                  <a:srgbClr val="231F20"/>
                </a:solidFill>
                <a:cs typeface="Trebuchet MS"/>
              </a:rPr>
              <a:t> </a:t>
            </a:r>
            <a:r>
              <a:rPr lang="en-US" spc="-125" dirty="0">
                <a:solidFill>
                  <a:srgbClr val="231F20"/>
                </a:solidFill>
                <a:cs typeface="Trebuchet MS"/>
              </a:rPr>
              <a:t>pig,”</a:t>
            </a:r>
            <a:r>
              <a:rPr lang="en-US" spc="-245" dirty="0">
                <a:solidFill>
                  <a:srgbClr val="231F20"/>
                </a:solidFill>
                <a:cs typeface="Trebuchet MS"/>
              </a:rPr>
              <a:t> </a:t>
            </a:r>
            <a:r>
              <a:rPr lang="en-US" spc="-35" dirty="0">
                <a:solidFill>
                  <a:srgbClr val="231F20"/>
                </a:solidFill>
                <a:cs typeface="Trebuchet MS"/>
              </a:rPr>
              <a:t>said</a:t>
            </a:r>
            <a:r>
              <a:rPr lang="en-US" spc="-114" dirty="0">
                <a:solidFill>
                  <a:srgbClr val="231F20"/>
                </a:solidFill>
                <a:cs typeface="Trebuchet MS"/>
              </a:rPr>
              <a:t> </a:t>
            </a:r>
            <a:r>
              <a:rPr lang="en-US" spc="-75" dirty="0">
                <a:solidFill>
                  <a:srgbClr val="231F20"/>
                </a:solidFill>
                <a:cs typeface="Trebuchet MS"/>
              </a:rPr>
              <a:t>Carlos.  </a:t>
            </a:r>
            <a:r>
              <a:rPr lang="en-US" spc="-160" dirty="0">
                <a:solidFill>
                  <a:srgbClr val="231F20"/>
                </a:solidFill>
                <a:cs typeface="Trebuchet MS"/>
              </a:rPr>
              <a:t>“Yeah,”</a:t>
            </a:r>
            <a:r>
              <a:rPr lang="en-US" spc="-250" dirty="0">
                <a:solidFill>
                  <a:srgbClr val="231F20"/>
                </a:solidFill>
                <a:cs typeface="Trebuchet MS"/>
              </a:rPr>
              <a:t> </a:t>
            </a:r>
            <a:r>
              <a:rPr lang="en-US" spc="-35" dirty="0">
                <a:solidFill>
                  <a:srgbClr val="231F20"/>
                </a:solidFill>
                <a:cs typeface="Trebuchet MS"/>
              </a:rPr>
              <a:t>said</a:t>
            </a:r>
            <a:r>
              <a:rPr lang="en-US" spc="-125" dirty="0">
                <a:solidFill>
                  <a:srgbClr val="231F20"/>
                </a:solidFill>
                <a:cs typeface="Trebuchet MS"/>
              </a:rPr>
              <a:t> </a:t>
            </a:r>
            <a:r>
              <a:rPr lang="en-US" spc="-40" dirty="0">
                <a:solidFill>
                  <a:srgbClr val="231F20"/>
                </a:solidFill>
                <a:cs typeface="Trebuchet MS"/>
              </a:rPr>
              <a:t>Mandy.</a:t>
            </a:r>
            <a:r>
              <a:rPr lang="en-US" spc="-245" dirty="0">
                <a:solidFill>
                  <a:srgbClr val="231F20"/>
                </a:solidFill>
                <a:cs typeface="Trebuchet MS"/>
              </a:rPr>
              <a:t> </a:t>
            </a:r>
            <a:r>
              <a:rPr lang="en-US" spc="-75" dirty="0">
                <a:solidFill>
                  <a:srgbClr val="231F20"/>
                </a:solidFill>
                <a:cs typeface="Trebuchet MS"/>
              </a:rPr>
              <a:t>“And</a:t>
            </a:r>
            <a:r>
              <a:rPr lang="en-US" spc="-125" dirty="0">
                <a:solidFill>
                  <a:srgbClr val="231F20"/>
                </a:solidFill>
                <a:cs typeface="Trebuchet MS"/>
              </a:rPr>
              <a:t> </a:t>
            </a:r>
            <a:r>
              <a:rPr lang="en-US" spc="-45" dirty="0">
                <a:solidFill>
                  <a:srgbClr val="231F20"/>
                </a:solidFill>
                <a:cs typeface="Trebuchet MS"/>
              </a:rPr>
              <a:t>we</a:t>
            </a:r>
            <a:r>
              <a:rPr lang="en-US" spc="-125" dirty="0">
                <a:solidFill>
                  <a:srgbClr val="231F20"/>
                </a:solidFill>
                <a:cs typeface="Trebuchet MS"/>
              </a:rPr>
              <a:t> </a:t>
            </a:r>
            <a:r>
              <a:rPr lang="en-US" spc="-80" dirty="0">
                <a:solidFill>
                  <a:srgbClr val="231F20"/>
                </a:solidFill>
                <a:cs typeface="Trebuchet MS"/>
              </a:rPr>
              <a:t>ate</a:t>
            </a:r>
            <a:r>
              <a:rPr lang="en-US" spc="-125" dirty="0">
                <a:solidFill>
                  <a:srgbClr val="231F20"/>
                </a:solidFill>
                <a:cs typeface="Trebuchet MS"/>
              </a:rPr>
              <a:t> </a:t>
            </a:r>
            <a:r>
              <a:rPr lang="en-US" spc="-50" dirty="0">
                <a:solidFill>
                  <a:srgbClr val="231F20"/>
                </a:solidFill>
                <a:cs typeface="Trebuchet MS"/>
              </a:rPr>
              <a:t>fish</a:t>
            </a:r>
            <a:r>
              <a:rPr lang="en-US" spc="-125" dirty="0">
                <a:solidFill>
                  <a:srgbClr val="231F20"/>
                </a:solidFill>
                <a:cs typeface="Trebuchet MS"/>
              </a:rPr>
              <a:t> </a:t>
            </a:r>
            <a:r>
              <a:rPr lang="en-US" spc="-70" dirty="0">
                <a:solidFill>
                  <a:srgbClr val="231F20"/>
                </a:solidFill>
                <a:cs typeface="Trebuchet MS"/>
              </a:rPr>
              <a:t>for</a:t>
            </a:r>
            <a:r>
              <a:rPr lang="en-US" spc="-120" dirty="0">
                <a:solidFill>
                  <a:srgbClr val="231F20"/>
                </a:solidFill>
                <a:cs typeface="Trebuchet MS"/>
              </a:rPr>
              <a:t> </a:t>
            </a:r>
            <a:r>
              <a:rPr lang="en-US" spc="-70" dirty="0">
                <a:solidFill>
                  <a:srgbClr val="231F20"/>
                </a:solidFill>
                <a:cs typeface="Trebuchet MS"/>
              </a:rPr>
              <a:t>dinner.</a:t>
            </a:r>
            <a:r>
              <a:rPr lang="en-US" spc="-125" dirty="0">
                <a:solidFill>
                  <a:srgbClr val="231F20"/>
                </a:solidFill>
                <a:cs typeface="Trebuchet MS"/>
              </a:rPr>
              <a:t> </a:t>
            </a:r>
            <a:r>
              <a:rPr lang="en-US" spc="-125" dirty="0" smtClean="0">
                <a:solidFill>
                  <a:srgbClr val="231F20"/>
                </a:solidFill>
                <a:cs typeface="Trebuchet MS"/>
              </a:rPr>
              <a:t> </a:t>
            </a:r>
            <a:r>
              <a:rPr lang="en-US" spc="-45" dirty="0" smtClean="0">
                <a:solidFill>
                  <a:srgbClr val="231F20"/>
                </a:solidFill>
                <a:cs typeface="Trebuchet MS"/>
              </a:rPr>
              <a:t>Fish</a:t>
            </a:r>
            <a:r>
              <a:rPr lang="en-US" spc="-125" dirty="0" smtClean="0">
                <a:solidFill>
                  <a:srgbClr val="231F20"/>
                </a:solidFill>
                <a:cs typeface="Trebuchet MS"/>
              </a:rPr>
              <a:t> </a:t>
            </a:r>
            <a:r>
              <a:rPr lang="en-US" spc="-100" dirty="0">
                <a:solidFill>
                  <a:srgbClr val="231F20"/>
                </a:solidFill>
                <a:cs typeface="Trebuchet MS"/>
              </a:rPr>
              <a:t>aren’t</a:t>
            </a:r>
            <a:r>
              <a:rPr lang="en-US" spc="-125" dirty="0">
                <a:solidFill>
                  <a:srgbClr val="231F20"/>
                </a:solidFill>
                <a:cs typeface="Trebuchet MS"/>
              </a:rPr>
              <a:t> </a:t>
            </a:r>
            <a:r>
              <a:rPr lang="en-US" spc="-110" dirty="0">
                <a:solidFill>
                  <a:srgbClr val="231F20"/>
                </a:solidFill>
                <a:cs typeface="Trebuchet MS"/>
              </a:rPr>
              <a:t>plants</a:t>
            </a:r>
            <a:r>
              <a:rPr lang="en-US" spc="-110" dirty="0" smtClean="0">
                <a:solidFill>
                  <a:srgbClr val="231F20"/>
                </a:solidFill>
                <a:cs typeface="Trebuchet MS"/>
              </a:rPr>
              <a:t>.” </a:t>
            </a:r>
            <a:r>
              <a:rPr lang="en-US" spc="-120" dirty="0">
                <a:solidFill>
                  <a:srgbClr val="231F20"/>
                </a:solidFill>
                <a:cs typeface="Trebuchet MS"/>
              </a:rPr>
              <a:t>You’re</a:t>
            </a:r>
            <a:r>
              <a:rPr lang="en-US" spc="-140" dirty="0">
                <a:solidFill>
                  <a:srgbClr val="231F20"/>
                </a:solidFill>
                <a:cs typeface="Trebuchet MS"/>
              </a:rPr>
              <a:t> </a:t>
            </a:r>
            <a:r>
              <a:rPr lang="en-US" spc="-114" dirty="0">
                <a:solidFill>
                  <a:srgbClr val="231F20"/>
                </a:solidFill>
                <a:cs typeface="Trebuchet MS"/>
              </a:rPr>
              <a:t>right,”</a:t>
            </a:r>
            <a:r>
              <a:rPr lang="en-US" spc="-254" dirty="0">
                <a:solidFill>
                  <a:srgbClr val="231F20"/>
                </a:solidFill>
                <a:cs typeface="Trebuchet MS"/>
              </a:rPr>
              <a:t> </a:t>
            </a:r>
            <a:r>
              <a:rPr lang="en-US" spc="-35" dirty="0">
                <a:solidFill>
                  <a:srgbClr val="231F20"/>
                </a:solidFill>
                <a:cs typeface="Trebuchet MS"/>
              </a:rPr>
              <a:t>said</a:t>
            </a:r>
            <a:r>
              <a:rPr lang="en-US" spc="-140" dirty="0">
                <a:solidFill>
                  <a:srgbClr val="231F20"/>
                </a:solidFill>
                <a:cs typeface="Trebuchet MS"/>
              </a:rPr>
              <a:t> </a:t>
            </a:r>
            <a:r>
              <a:rPr lang="en-US" spc="-85" dirty="0">
                <a:solidFill>
                  <a:srgbClr val="231F20"/>
                </a:solidFill>
                <a:cs typeface="Trebuchet MS"/>
              </a:rPr>
              <a:t>Jake</a:t>
            </a:r>
            <a:r>
              <a:rPr lang="en-US" spc="-85" dirty="0" smtClean="0">
                <a:solidFill>
                  <a:srgbClr val="231F20"/>
                </a:solidFill>
                <a:cs typeface="Trebuchet MS"/>
              </a:rPr>
              <a:t>.  “</a:t>
            </a:r>
            <a:r>
              <a:rPr lang="en-US" spc="-85" dirty="0">
                <a:solidFill>
                  <a:srgbClr val="231F20"/>
                </a:solidFill>
                <a:cs typeface="Trebuchet MS"/>
              </a:rPr>
              <a:t>But</a:t>
            </a:r>
            <a:r>
              <a:rPr lang="en-US" spc="-135" dirty="0">
                <a:solidFill>
                  <a:srgbClr val="231F20"/>
                </a:solidFill>
                <a:cs typeface="Trebuchet MS"/>
              </a:rPr>
              <a:t> </a:t>
            </a:r>
            <a:r>
              <a:rPr lang="en-US" spc="-30" dirty="0">
                <a:solidFill>
                  <a:srgbClr val="231F20"/>
                </a:solidFill>
                <a:cs typeface="Trebuchet MS"/>
              </a:rPr>
              <a:t>those</a:t>
            </a:r>
            <a:r>
              <a:rPr lang="en-US" spc="-135" dirty="0">
                <a:solidFill>
                  <a:srgbClr val="231F20"/>
                </a:solidFill>
                <a:cs typeface="Trebuchet MS"/>
              </a:rPr>
              <a:t> </a:t>
            </a:r>
            <a:r>
              <a:rPr lang="en-US" dirty="0">
                <a:solidFill>
                  <a:srgbClr val="231F20"/>
                </a:solidFill>
                <a:cs typeface="Trebuchet MS"/>
              </a:rPr>
              <a:t>pigs</a:t>
            </a:r>
            <a:r>
              <a:rPr lang="en-US" spc="-135" dirty="0">
                <a:solidFill>
                  <a:srgbClr val="231F20"/>
                </a:solidFill>
                <a:cs typeface="Trebuchet MS"/>
              </a:rPr>
              <a:t> </a:t>
            </a:r>
            <a:r>
              <a:rPr lang="en-US" spc="-15" dirty="0">
                <a:solidFill>
                  <a:srgbClr val="231F20"/>
                </a:solidFill>
                <a:cs typeface="Trebuchet MS"/>
              </a:rPr>
              <a:t>and</a:t>
            </a:r>
            <a:r>
              <a:rPr lang="en-US" spc="-140" dirty="0">
                <a:solidFill>
                  <a:srgbClr val="231F20"/>
                </a:solidFill>
                <a:cs typeface="Trebuchet MS"/>
              </a:rPr>
              <a:t> </a:t>
            </a:r>
            <a:r>
              <a:rPr lang="en-US" spc="-50" dirty="0">
                <a:solidFill>
                  <a:srgbClr val="231F20"/>
                </a:solidFill>
                <a:cs typeface="Trebuchet MS"/>
              </a:rPr>
              <a:t>fish</a:t>
            </a:r>
            <a:r>
              <a:rPr lang="en-US" spc="-135" dirty="0">
                <a:solidFill>
                  <a:srgbClr val="231F20"/>
                </a:solidFill>
                <a:cs typeface="Trebuchet MS"/>
              </a:rPr>
              <a:t> </a:t>
            </a:r>
            <a:r>
              <a:rPr lang="en-US" dirty="0">
                <a:solidFill>
                  <a:srgbClr val="231F20"/>
                </a:solidFill>
                <a:cs typeface="Trebuchet MS"/>
              </a:rPr>
              <a:t>got</a:t>
            </a:r>
            <a:r>
              <a:rPr lang="en-US" spc="-135" dirty="0">
                <a:solidFill>
                  <a:srgbClr val="231F20"/>
                </a:solidFill>
                <a:cs typeface="Trebuchet MS"/>
              </a:rPr>
              <a:t> </a:t>
            </a:r>
            <a:r>
              <a:rPr lang="en-US" spc="-60" dirty="0">
                <a:solidFill>
                  <a:srgbClr val="231F20"/>
                </a:solidFill>
                <a:cs typeface="Trebuchet MS"/>
              </a:rPr>
              <a:t>their</a:t>
            </a:r>
            <a:r>
              <a:rPr lang="en-US" spc="-135" dirty="0">
                <a:solidFill>
                  <a:srgbClr val="231F20"/>
                </a:solidFill>
                <a:cs typeface="Trebuchet MS"/>
              </a:rPr>
              <a:t> </a:t>
            </a:r>
            <a:r>
              <a:rPr lang="en-US" spc="-30" dirty="0">
                <a:solidFill>
                  <a:srgbClr val="231F20"/>
                </a:solidFill>
                <a:cs typeface="Trebuchet MS"/>
              </a:rPr>
              <a:t>energy</a:t>
            </a:r>
            <a:r>
              <a:rPr lang="en-US" spc="-140" dirty="0">
                <a:solidFill>
                  <a:srgbClr val="231F20"/>
                </a:solidFill>
                <a:cs typeface="Trebuchet MS"/>
              </a:rPr>
              <a:t> </a:t>
            </a:r>
            <a:r>
              <a:rPr lang="en-US" spc="-50" dirty="0">
                <a:solidFill>
                  <a:srgbClr val="231F20"/>
                </a:solidFill>
                <a:cs typeface="Trebuchet MS"/>
              </a:rPr>
              <a:t>from</a:t>
            </a:r>
            <a:r>
              <a:rPr lang="en-US" spc="-135" dirty="0">
                <a:solidFill>
                  <a:srgbClr val="231F20"/>
                </a:solidFill>
                <a:cs typeface="Trebuchet MS"/>
              </a:rPr>
              <a:t> </a:t>
            </a:r>
            <a:r>
              <a:rPr lang="en-US" spc="-50" dirty="0">
                <a:solidFill>
                  <a:srgbClr val="231F20"/>
                </a:solidFill>
                <a:cs typeface="Trebuchet MS"/>
              </a:rPr>
              <a:t>the</a:t>
            </a:r>
            <a:r>
              <a:rPr lang="en-US" spc="-135" dirty="0">
                <a:solidFill>
                  <a:srgbClr val="231F20"/>
                </a:solidFill>
                <a:cs typeface="Trebuchet MS"/>
              </a:rPr>
              <a:t> </a:t>
            </a:r>
            <a:r>
              <a:rPr lang="en-US" spc="-40" dirty="0">
                <a:solidFill>
                  <a:srgbClr val="231F20"/>
                </a:solidFill>
                <a:cs typeface="Trebuchet MS"/>
              </a:rPr>
              <a:t>plants</a:t>
            </a:r>
            <a:r>
              <a:rPr lang="en-US" spc="-135" dirty="0">
                <a:solidFill>
                  <a:srgbClr val="231F20"/>
                </a:solidFill>
                <a:cs typeface="Trebuchet MS"/>
              </a:rPr>
              <a:t> </a:t>
            </a:r>
            <a:r>
              <a:rPr lang="en-US" spc="-45" dirty="0">
                <a:solidFill>
                  <a:srgbClr val="231F20"/>
                </a:solidFill>
                <a:cs typeface="Trebuchet MS"/>
              </a:rPr>
              <a:t>they</a:t>
            </a:r>
            <a:r>
              <a:rPr lang="en-US" spc="-140" dirty="0">
                <a:solidFill>
                  <a:srgbClr val="231F20"/>
                </a:solidFill>
                <a:cs typeface="Trebuchet MS"/>
              </a:rPr>
              <a:t> </a:t>
            </a:r>
            <a:r>
              <a:rPr lang="en-US" spc="-120" dirty="0" smtClean="0">
                <a:solidFill>
                  <a:srgbClr val="231F20"/>
                </a:solidFill>
                <a:cs typeface="Trebuchet MS"/>
              </a:rPr>
              <a:t>ate.</a:t>
            </a:r>
            <a:r>
              <a:rPr lang="en-US" spc="-135" dirty="0">
                <a:solidFill>
                  <a:srgbClr val="231F20"/>
                </a:solidFill>
                <a:cs typeface="Trebuchet MS"/>
              </a:rPr>
              <a:t> </a:t>
            </a:r>
            <a:r>
              <a:rPr lang="en-US" spc="-135" dirty="0" smtClean="0">
                <a:solidFill>
                  <a:srgbClr val="231F20"/>
                </a:solidFill>
                <a:cs typeface="Trebuchet MS"/>
              </a:rPr>
              <a:t> </a:t>
            </a:r>
            <a:r>
              <a:rPr lang="en-US" spc="15" dirty="0" smtClean="0">
                <a:solidFill>
                  <a:srgbClr val="231F20"/>
                </a:solidFill>
                <a:cs typeface="Trebuchet MS"/>
              </a:rPr>
              <a:t>And </a:t>
            </a:r>
            <a:r>
              <a:rPr lang="en-US" spc="-30" dirty="0" smtClean="0">
                <a:solidFill>
                  <a:srgbClr val="231F20"/>
                </a:solidFill>
                <a:cs typeface="Trebuchet MS"/>
              </a:rPr>
              <a:t>those</a:t>
            </a:r>
            <a:r>
              <a:rPr lang="en-US" spc="-130" dirty="0" smtClean="0">
                <a:solidFill>
                  <a:srgbClr val="231F20"/>
                </a:solidFill>
                <a:cs typeface="Trebuchet MS"/>
              </a:rPr>
              <a:t> </a:t>
            </a:r>
            <a:r>
              <a:rPr lang="en-US" spc="-40" dirty="0">
                <a:solidFill>
                  <a:srgbClr val="231F20"/>
                </a:solidFill>
                <a:cs typeface="Trebuchet MS"/>
              </a:rPr>
              <a:t>plants</a:t>
            </a:r>
            <a:r>
              <a:rPr lang="en-US" spc="-125" dirty="0">
                <a:solidFill>
                  <a:srgbClr val="231F20"/>
                </a:solidFill>
                <a:cs typeface="Trebuchet MS"/>
              </a:rPr>
              <a:t> </a:t>
            </a:r>
            <a:r>
              <a:rPr lang="en-US" dirty="0">
                <a:solidFill>
                  <a:srgbClr val="231F20"/>
                </a:solidFill>
                <a:cs typeface="Trebuchet MS"/>
              </a:rPr>
              <a:t>got</a:t>
            </a:r>
            <a:r>
              <a:rPr lang="en-US" spc="-125" dirty="0">
                <a:solidFill>
                  <a:srgbClr val="231F20"/>
                </a:solidFill>
                <a:cs typeface="Trebuchet MS"/>
              </a:rPr>
              <a:t> </a:t>
            </a:r>
            <a:r>
              <a:rPr lang="en-US" spc="-60" dirty="0">
                <a:solidFill>
                  <a:srgbClr val="231F20"/>
                </a:solidFill>
                <a:cs typeface="Trebuchet MS"/>
              </a:rPr>
              <a:t>their</a:t>
            </a:r>
            <a:r>
              <a:rPr lang="en-US" spc="-125" dirty="0">
                <a:solidFill>
                  <a:srgbClr val="231F20"/>
                </a:solidFill>
                <a:cs typeface="Trebuchet MS"/>
              </a:rPr>
              <a:t> </a:t>
            </a:r>
            <a:r>
              <a:rPr lang="en-US" spc="-30" dirty="0">
                <a:solidFill>
                  <a:srgbClr val="231F20"/>
                </a:solidFill>
                <a:cs typeface="Trebuchet MS"/>
              </a:rPr>
              <a:t>energy</a:t>
            </a:r>
            <a:r>
              <a:rPr lang="en-US" spc="-125" dirty="0">
                <a:solidFill>
                  <a:srgbClr val="231F20"/>
                </a:solidFill>
                <a:cs typeface="Trebuchet MS"/>
              </a:rPr>
              <a:t> </a:t>
            </a:r>
            <a:r>
              <a:rPr lang="en-US" spc="-50" dirty="0">
                <a:solidFill>
                  <a:srgbClr val="231F20"/>
                </a:solidFill>
                <a:cs typeface="Trebuchet MS"/>
              </a:rPr>
              <a:t>from</a:t>
            </a:r>
            <a:r>
              <a:rPr lang="en-US" spc="-125" dirty="0">
                <a:solidFill>
                  <a:srgbClr val="231F20"/>
                </a:solidFill>
                <a:cs typeface="Trebuchet MS"/>
              </a:rPr>
              <a:t> </a:t>
            </a:r>
            <a:r>
              <a:rPr lang="en-US" spc="-50" dirty="0">
                <a:solidFill>
                  <a:srgbClr val="231F20"/>
                </a:solidFill>
                <a:cs typeface="Trebuchet MS"/>
              </a:rPr>
              <a:t>the</a:t>
            </a:r>
            <a:r>
              <a:rPr lang="en-US" spc="-125" dirty="0">
                <a:solidFill>
                  <a:srgbClr val="231F20"/>
                </a:solidFill>
                <a:cs typeface="Trebuchet MS"/>
              </a:rPr>
              <a:t> sun.”</a:t>
            </a:r>
            <a:endParaRPr lang="en-US" dirty="0">
              <a:cs typeface="Trebuchet MS"/>
            </a:endParaRPr>
          </a:p>
          <a:p>
            <a:pPr>
              <a:spcBef>
                <a:spcPts val="15"/>
              </a:spcBef>
            </a:pPr>
            <a:endParaRPr lang="en-US" sz="2000" dirty="0">
              <a:cs typeface="Times New Roman"/>
            </a:endParaRPr>
          </a:p>
          <a:p>
            <a:pPr marL="12700" marR="5715" algn="just"/>
            <a:r>
              <a:rPr lang="en-US" spc="-110" dirty="0">
                <a:solidFill>
                  <a:srgbClr val="231F20"/>
                </a:solidFill>
                <a:cs typeface="Trebuchet MS"/>
              </a:rPr>
              <a:t>“Oh!</a:t>
            </a:r>
            <a:r>
              <a:rPr lang="en-US" spc="-140" dirty="0">
                <a:solidFill>
                  <a:srgbClr val="231F20"/>
                </a:solidFill>
                <a:cs typeface="Trebuchet MS"/>
              </a:rPr>
              <a:t> </a:t>
            </a:r>
            <a:r>
              <a:rPr lang="en-US" spc="-55" dirty="0">
                <a:solidFill>
                  <a:srgbClr val="231F20"/>
                </a:solidFill>
                <a:cs typeface="Trebuchet MS"/>
              </a:rPr>
              <a:t>I</a:t>
            </a:r>
            <a:r>
              <a:rPr lang="en-US" spc="-140" dirty="0">
                <a:solidFill>
                  <a:srgbClr val="231F20"/>
                </a:solidFill>
                <a:cs typeface="Trebuchet MS"/>
              </a:rPr>
              <a:t> </a:t>
            </a:r>
            <a:r>
              <a:rPr lang="en-US" spc="-160" dirty="0">
                <a:solidFill>
                  <a:srgbClr val="231F20"/>
                </a:solidFill>
                <a:cs typeface="Trebuchet MS"/>
              </a:rPr>
              <a:t>see,”</a:t>
            </a:r>
            <a:r>
              <a:rPr lang="en-US" spc="-260" dirty="0">
                <a:solidFill>
                  <a:srgbClr val="231F20"/>
                </a:solidFill>
                <a:cs typeface="Trebuchet MS"/>
              </a:rPr>
              <a:t> </a:t>
            </a:r>
            <a:r>
              <a:rPr lang="en-US" spc="-35" dirty="0">
                <a:solidFill>
                  <a:srgbClr val="231F20"/>
                </a:solidFill>
                <a:cs typeface="Trebuchet MS"/>
              </a:rPr>
              <a:t>said</a:t>
            </a:r>
            <a:r>
              <a:rPr lang="en-US" spc="-140" dirty="0">
                <a:solidFill>
                  <a:srgbClr val="231F20"/>
                </a:solidFill>
                <a:cs typeface="Trebuchet MS"/>
              </a:rPr>
              <a:t> </a:t>
            </a:r>
            <a:r>
              <a:rPr lang="en-US" spc="-75" dirty="0">
                <a:solidFill>
                  <a:srgbClr val="231F20"/>
                </a:solidFill>
                <a:cs typeface="Trebuchet MS"/>
              </a:rPr>
              <a:t>Carlos.</a:t>
            </a:r>
            <a:r>
              <a:rPr lang="en-US" spc="-254" dirty="0">
                <a:solidFill>
                  <a:srgbClr val="231F20"/>
                </a:solidFill>
                <a:cs typeface="Trebuchet MS"/>
              </a:rPr>
              <a:t> </a:t>
            </a:r>
            <a:r>
              <a:rPr lang="en-US" spc="-150" dirty="0">
                <a:solidFill>
                  <a:srgbClr val="231F20"/>
                </a:solidFill>
                <a:cs typeface="Trebuchet MS"/>
              </a:rPr>
              <a:t>“I</a:t>
            </a:r>
            <a:r>
              <a:rPr lang="en-US" spc="-140" dirty="0">
                <a:solidFill>
                  <a:srgbClr val="231F20"/>
                </a:solidFill>
                <a:cs typeface="Trebuchet MS"/>
              </a:rPr>
              <a:t> </a:t>
            </a:r>
            <a:r>
              <a:rPr lang="en-US" spc="-80" dirty="0">
                <a:solidFill>
                  <a:srgbClr val="231F20"/>
                </a:solidFill>
                <a:cs typeface="Trebuchet MS"/>
              </a:rPr>
              <a:t>ate</a:t>
            </a:r>
            <a:r>
              <a:rPr lang="en-US" spc="-135" dirty="0">
                <a:solidFill>
                  <a:srgbClr val="231F20"/>
                </a:solidFill>
                <a:cs typeface="Trebuchet MS"/>
              </a:rPr>
              <a:t> </a:t>
            </a:r>
            <a:r>
              <a:rPr lang="en-US" spc="-50" dirty="0">
                <a:solidFill>
                  <a:srgbClr val="231F20"/>
                </a:solidFill>
                <a:cs typeface="Trebuchet MS"/>
              </a:rPr>
              <a:t>the</a:t>
            </a:r>
            <a:r>
              <a:rPr lang="en-US" spc="-140" dirty="0">
                <a:solidFill>
                  <a:srgbClr val="231F20"/>
                </a:solidFill>
                <a:cs typeface="Trebuchet MS"/>
              </a:rPr>
              <a:t> </a:t>
            </a:r>
            <a:r>
              <a:rPr lang="en-US" spc="-20" dirty="0">
                <a:solidFill>
                  <a:srgbClr val="231F20"/>
                </a:solidFill>
                <a:cs typeface="Trebuchet MS"/>
              </a:rPr>
              <a:t>sausage</a:t>
            </a:r>
            <a:r>
              <a:rPr lang="en-US" spc="-140" dirty="0">
                <a:solidFill>
                  <a:srgbClr val="231F20"/>
                </a:solidFill>
                <a:cs typeface="Trebuchet MS"/>
              </a:rPr>
              <a:t> </a:t>
            </a:r>
            <a:r>
              <a:rPr lang="en-US" spc="-95" dirty="0">
                <a:solidFill>
                  <a:srgbClr val="231F20"/>
                </a:solidFill>
                <a:cs typeface="Trebuchet MS"/>
              </a:rPr>
              <a:t>that’s</a:t>
            </a:r>
            <a:r>
              <a:rPr lang="en-US" spc="-135" dirty="0">
                <a:solidFill>
                  <a:srgbClr val="231F20"/>
                </a:solidFill>
                <a:cs typeface="Trebuchet MS"/>
              </a:rPr>
              <a:t> </a:t>
            </a:r>
            <a:r>
              <a:rPr lang="en-US" spc="-30" dirty="0">
                <a:solidFill>
                  <a:srgbClr val="231F20"/>
                </a:solidFill>
                <a:cs typeface="Trebuchet MS"/>
              </a:rPr>
              <a:t>made</a:t>
            </a:r>
            <a:r>
              <a:rPr lang="en-US" spc="-140" dirty="0">
                <a:solidFill>
                  <a:srgbClr val="231F20"/>
                </a:solidFill>
                <a:cs typeface="Trebuchet MS"/>
              </a:rPr>
              <a:t> </a:t>
            </a:r>
            <a:r>
              <a:rPr lang="en-US" spc="-50" dirty="0">
                <a:solidFill>
                  <a:srgbClr val="231F20"/>
                </a:solidFill>
                <a:cs typeface="Trebuchet MS"/>
              </a:rPr>
              <a:t>from</a:t>
            </a:r>
            <a:r>
              <a:rPr lang="en-US" spc="-135" dirty="0">
                <a:solidFill>
                  <a:srgbClr val="231F20"/>
                </a:solidFill>
                <a:cs typeface="Trebuchet MS"/>
              </a:rPr>
              <a:t> </a:t>
            </a:r>
            <a:r>
              <a:rPr lang="en-US" spc="-65" dirty="0">
                <a:solidFill>
                  <a:srgbClr val="231F20"/>
                </a:solidFill>
                <a:cs typeface="Trebuchet MS"/>
              </a:rPr>
              <a:t>a</a:t>
            </a:r>
            <a:r>
              <a:rPr lang="en-US" spc="-140" dirty="0">
                <a:solidFill>
                  <a:srgbClr val="231F20"/>
                </a:solidFill>
                <a:cs typeface="Trebuchet MS"/>
              </a:rPr>
              <a:t> </a:t>
            </a:r>
            <a:r>
              <a:rPr lang="en-US" spc="-60" dirty="0">
                <a:solidFill>
                  <a:srgbClr val="231F20"/>
                </a:solidFill>
                <a:cs typeface="Trebuchet MS"/>
              </a:rPr>
              <a:t>pig.</a:t>
            </a:r>
            <a:r>
              <a:rPr lang="en-US" spc="-195" dirty="0">
                <a:solidFill>
                  <a:srgbClr val="231F20"/>
                </a:solidFill>
                <a:cs typeface="Trebuchet MS"/>
              </a:rPr>
              <a:t> </a:t>
            </a:r>
            <a:r>
              <a:rPr lang="en-US" spc="-60" dirty="0">
                <a:solidFill>
                  <a:srgbClr val="231F20"/>
                </a:solidFill>
                <a:cs typeface="Trebuchet MS"/>
              </a:rPr>
              <a:t>The</a:t>
            </a:r>
            <a:r>
              <a:rPr lang="en-US" spc="-140" dirty="0">
                <a:solidFill>
                  <a:srgbClr val="231F20"/>
                </a:solidFill>
                <a:cs typeface="Trebuchet MS"/>
              </a:rPr>
              <a:t> </a:t>
            </a:r>
            <a:r>
              <a:rPr lang="en-US" spc="5" dirty="0">
                <a:solidFill>
                  <a:srgbClr val="231F20"/>
                </a:solidFill>
                <a:cs typeface="Trebuchet MS"/>
              </a:rPr>
              <a:t>pig</a:t>
            </a:r>
            <a:r>
              <a:rPr lang="en-US" spc="-135" dirty="0">
                <a:solidFill>
                  <a:srgbClr val="231F20"/>
                </a:solidFill>
                <a:cs typeface="Trebuchet MS"/>
              </a:rPr>
              <a:t> </a:t>
            </a:r>
            <a:r>
              <a:rPr lang="en-US" spc="-80" dirty="0">
                <a:solidFill>
                  <a:srgbClr val="231F20"/>
                </a:solidFill>
                <a:cs typeface="Trebuchet MS"/>
              </a:rPr>
              <a:t>ate</a:t>
            </a:r>
            <a:r>
              <a:rPr lang="en-US" spc="-140" dirty="0">
                <a:solidFill>
                  <a:srgbClr val="231F20"/>
                </a:solidFill>
                <a:cs typeface="Trebuchet MS"/>
              </a:rPr>
              <a:t> </a:t>
            </a:r>
            <a:r>
              <a:rPr lang="en-US" spc="-75" dirty="0" smtClean="0">
                <a:solidFill>
                  <a:srgbClr val="231F20"/>
                </a:solidFill>
                <a:cs typeface="Trebuchet MS"/>
              </a:rPr>
              <a:t>corn</a:t>
            </a:r>
            <a:r>
              <a:rPr lang="en-US" spc="-75" dirty="0">
                <a:solidFill>
                  <a:srgbClr val="231F20"/>
                </a:solidFill>
                <a:cs typeface="Trebuchet MS"/>
              </a:rPr>
              <a:t>,</a:t>
            </a:r>
            <a:r>
              <a:rPr lang="en-US" spc="-140" dirty="0">
                <a:solidFill>
                  <a:srgbClr val="231F20"/>
                </a:solidFill>
                <a:cs typeface="Trebuchet MS"/>
              </a:rPr>
              <a:t> </a:t>
            </a:r>
            <a:r>
              <a:rPr lang="en-US" spc="-15" dirty="0">
                <a:solidFill>
                  <a:srgbClr val="231F20"/>
                </a:solidFill>
                <a:cs typeface="Trebuchet MS"/>
              </a:rPr>
              <a:t>and</a:t>
            </a:r>
            <a:r>
              <a:rPr lang="en-US" spc="-135" dirty="0">
                <a:solidFill>
                  <a:srgbClr val="231F20"/>
                </a:solidFill>
                <a:cs typeface="Trebuchet MS"/>
              </a:rPr>
              <a:t> </a:t>
            </a:r>
            <a:r>
              <a:rPr lang="en-US" spc="-50" dirty="0">
                <a:solidFill>
                  <a:srgbClr val="231F20"/>
                </a:solidFill>
                <a:cs typeface="Trebuchet MS"/>
              </a:rPr>
              <a:t>the</a:t>
            </a:r>
            <a:r>
              <a:rPr lang="en-US" spc="-140" dirty="0">
                <a:solidFill>
                  <a:srgbClr val="231F20"/>
                </a:solidFill>
                <a:cs typeface="Trebuchet MS"/>
              </a:rPr>
              <a:t> </a:t>
            </a:r>
            <a:r>
              <a:rPr lang="en-US" spc="-35" dirty="0">
                <a:solidFill>
                  <a:srgbClr val="231F20"/>
                </a:solidFill>
                <a:cs typeface="Trebuchet MS"/>
              </a:rPr>
              <a:t>corn </a:t>
            </a:r>
            <a:r>
              <a:rPr lang="en-US" dirty="0" smtClean="0">
                <a:solidFill>
                  <a:srgbClr val="231F20"/>
                </a:solidFill>
                <a:cs typeface="Trebuchet MS"/>
              </a:rPr>
              <a:t>got</a:t>
            </a:r>
            <a:r>
              <a:rPr lang="en-US" spc="-130" dirty="0" smtClean="0">
                <a:solidFill>
                  <a:srgbClr val="231F20"/>
                </a:solidFill>
                <a:cs typeface="Trebuchet MS"/>
              </a:rPr>
              <a:t> </a:t>
            </a:r>
            <a:r>
              <a:rPr lang="en-US" spc="-60" dirty="0">
                <a:solidFill>
                  <a:srgbClr val="231F20"/>
                </a:solidFill>
                <a:cs typeface="Trebuchet MS"/>
              </a:rPr>
              <a:t>its</a:t>
            </a:r>
            <a:r>
              <a:rPr lang="en-US" spc="-125" dirty="0">
                <a:solidFill>
                  <a:srgbClr val="231F20"/>
                </a:solidFill>
                <a:cs typeface="Trebuchet MS"/>
              </a:rPr>
              <a:t> </a:t>
            </a:r>
            <a:r>
              <a:rPr lang="en-US" spc="-30" dirty="0">
                <a:solidFill>
                  <a:srgbClr val="231F20"/>
                </a:solidFill>
                <a:cs typeface="Trebuchet MS"/>
              </a:rPr>
              <a:t>energy</a:t>
            </a:r>
            <a:r>
              <a:rPr lang="en-US" spc="-125" dirty="0">
                <a:solidFill>
                  <a:srgbClr val="231F20"/>
                </a:solidFill>
                <a:cs typeface="Trebuchet MS"/>
              </a:rPr>
              <a:t> </a:t>
            </a:r>
            <a:r>
              <a:rPr lang="en-US" spc="-50" dirty="0">
                <a:solidFill>
                  <a:srgbClr val="231F20"/>
                </a:solidFill>
                <a:cs typeface="Trebuchet MS"/>
              </a:rPr>
              <a:t>from</a:t>
            </a:r>
            <a:r>
              <a:rPr lang="en-US" spc="-125" dirty="0">
                <a:solidFill>
                  <a:srgbClr val="231F20"/>
                </a:solidFill>
                <a:cs typeface="Trebuchet MS"/>
              </a:rPr>
              <a:t> </a:t>
            </a:r>
            <a:r>
              <a:rPr lang="en-US" spc="-50" dirty="0">
                <a:solidFill>
                  <a:srgbClr val="231F20"/>
                </a:solidFill>
                <a:cs typeface="Trebuchet MS"/>
              </a:rPr>
              <a:t>the</a:t>
            </a:r>
            <a:r>
              <a:rPr lang="en-US" spc="-125" dirty="0">
                <a:solidFill>
                  <a:srgbClr val="231F20"/>
                </a:solidFill>
                <a:cs typeface="Trebuchet MS"/>
              </a:rPr>
              <a:t> sun</a:t>
            </a:r>
            <a:r>
              <a:rPr lang="en-US" spc="-125" dirty="0" smtClean="0">
                <a:solidFill>
                  <a:srgbClr val="231F20"/>
                </a:solidFill>
                <a:cs typeface="Trebuchet MS"/>
              </a:rPr>
              <a:t>.”</a:t>
            </a:r>
          </a:p>
          <a:p>
            <a:pPr marL="12700" marR="5715" algn="just"/>
            <a:endParaRPr lang="en-US" dirty="0">
              <a:cs typeface="Trebuchet MS"/>
            </a:endParaRPr>
          </a:p>
          <a:p>
            <a:pPr marL="12700" marR="481965">
              <a:spcBef>
                <a:spcPts val="360"/>
              </a:spcBef>
            </a:pPr>
            <a:r>
              <a:rPr lang="en-US" spc="-130" dirty="0">
                <a:solidFill>
                  <a:srgbClr val="231F20"/>
                </a:solidFill>
                <a:cs typeface="Trebuchet MS"/>
              </a:rPr>
              <a:t>“Let’s</a:t>
            </a:r>
            <a:r>
              <a:rPr lang="en-US" spc="-125" dirty="0">
                <a:solidFill>
                  <a:srgbClr val="231F20"/>
                </a:solidFill>
                <a:cs typeface="Trebuchet MS"/>
              </a:rPr>
              <a:t> </a:t>
            </a:r>
            <a:r>
              <a:rPr lang="en-US" spc="10" dirty="0">
                <a:solidFill>
                  <a:srgbClr val="231F20"/>
                </a:solidFill>
                <a:cs typeface="Trebuchet MS"/>
              </a:rPr>
              <a:t>do</a:t>
            </a:r>
            <a:r>
              <a:rPr lang="en-US" spc="-125" dirty="0">
                <a:solidFill>
                  <a:srgbClr val="231F20"/>
                </a:solidFill>
                <a:cs typeface="Trebuchet MS"/>
              </a:rPr>
              <a:t> </a:t>
            </a:r>
            <a:r>
              <a:rPr lang="en-US" spc="-65" dirty="0">
                <a:solidFill>
                  <a:srgbClr val="231F20"/>
                </a:solidFill>
                <a:cs typeface="Trebuchet MS"/>
              </a:rPr>
              <a:t>a</a:t>
            </a:r>
            <a:r>
              <a:rPr lang="en-US" spc="-125" dirty="0">
                <a:solidFill>
                  <a:srgbClr val="231F20"/>
                </a:solidFill>
                <a:cs typeface="Trebuchet MS"/>
              </a:rPr>
              <a:t> </a:t>
            </a:r>
            <a:r>
              <a:rPr lang="en-US" dirty="0">
                <a:solidFill>
                  <a:srgbClr val="231F20"/>
                </a:solidFill>
                <a:cs typeface="Trebuchet MS"/>
              </a:rPr>
              <a:t>sun</a:t>
            </a:r>
            <a:r>
              <a:rPr lang="en-US" spc="-125" dirty="0">
                <a:solidFill>
                  <a:srgbClr val="231F20"/>
                </a:solidFill>
                <a:cs typeface="Trebuchet MS"/>
              </a:rPr>
              <a:t> </a:t>
            </a:r>
            <a:r>
              <a:rPr lang="en-US" spc="-90" dirty="0">
                <a:solidFill>
                  <a:srgbClr val="231F20"/>
                </a:solidFill>
                <a:cs typeface="Trebuchet MS"/>
              </a:rPr>
              <a:t>dance!”</a:t>
            </a:r>
            <a:r>
              <a:rPr lang="en-US" spc="-250" dirty="0">
                <a:solidFill>
                  <a:srgbClr val="231F20"/>
                </a:solidFill>
                <a:cs typeface="Trebuchet MS"/>
              </a:rPr>
              <a:t> </a:t>
            </a:r>
            <a:r>
              <a:rPr lang="en-US" spc="-35" dirty="0">
                <a:solidFill>
                  <a:srgbClr val="231F20"/>
                </a:solidFill>
                <a:cs typeface="Trebuchet MS"/>
              </a:rPr>
              <a:t>said</a:t>
            </a:r>
            <a:r>
              <a:rPr lang="en-US" spc="-125" dirty="0">
                <a:solidFill>
                  <a:srgbClr val="231F20"/>
                </a:solidFill>
                <a:cs typeface="Trebuchet MS"/>
              </a:rPr>
              <a:t> </a:t>
            </a:r>
            <a:r>
              <a:rPr lang="en-US" spc="-100" dirty="0">
                <a:solidFill>
                  <a:srgbClr val="231F20"/>
                </a:solidFill>
                <a:cs typeface="Trebuchet MS"/>
              </a:rPr>
              <a:t>Jeremy,</a:t>
            </a:r>
            <a:r>
              <a:rPr lang="en-US" spc="-120" dirty="0">
                <a:solidFill>
                  <a:srgbClr val="231F20"/>
                </a:solidFill>
                <a:cs typeface="Trebuchet MS"/>
              </a:rPr>
              <a:t> </a:t>
            </a:r>
            <a:r>
              <a:rPr lang="en-US" spc="-20" dirty="0">
                <a:solidFill>
                  <a:srgbClr val="231F20"/>
                </a:solidFill>
                <a:cs typeface="Trebuchet MS"/>
              </a:rPr>
              <a:t>jumping</a:t>
            </a:r>
            <a:r>
              <a:rPr lang="en-US" spc="-125" dirty="0">
                <a:solidFill>
                  <a:srgbClr val="231F20"/>
                </a:solidFill>
                <a:cs typeface="Trebuchet MS"/>
              </a:rPr>
              <a:t> </a:t>
            </a:r>
            <a:r>
              <a:rPr lang="en-US" spc="10" dirty="0">
                <a:solidFill>
                  <a:srgbClr val="231F20"/>
                </a:solidFill>
                <a:cs typeface="Trebuchet MS"/>
              </a:rPr>
              <a:t>up</a:t>
            </a:r>
            <a:r>
              <a:rPr lang="en-US" spc="-125" dirty="0">
                <a:solidFill>
                  <a:srgbClr val="231F20"/>
                </a:solidFill>
                <a:cs typeface="Trebuchet MS"/>
              </a:rPr>
              <a:t> </a:t>
            </a:r>
            <a:r>
              <a:rPr lang="en-US" spc="-15" dirty="0">
                <a:solidFill>
                  <a:srgbClr val="231F20"/>
                </a:solidFill>
                <a:cs typeface="Trebuchet MS"/>
              </a:rPr>
              <a:t>and</a:t>
            </a:r>
            <a:r>
              <a:rPr lang="en-US" spc="-125" dirty="0">
                <a:solidFill>
                  <a:srgbClr val="231F20"/>
                </a:solidFill>
                <a:cs typeface="Trebuchet MS"/>
              </a:rPr>
              <a:t> </a:t>
            </a:r>
            <a:r>
              <a:rPr lang="en-US" spc="-15" dirty="0">
                <a:solidFill>
                  <a:srgbClr val="231F20"/>
                </a:solidFill>
                <a:cs typeface="Trebuchet MS"/>
              </a:rPr>
              <a:t>waving</a:t>
            </a:r>
            <a:r>
              <a:rPr lang="en-US" spc="-125" dirty="0">
                <a:solidFill>
                  <a:srgbClr val="231F20"/>
                </a:solidFill>
                <a:cs typeface="Trebuchet MS"/>
              </a:rPr>
              <a:t> </a:t>
            </a:r>
            <a:r>
              <a:rPr lang="en-US" spc="-25" dirty="0">
                <a:solidFill>
                  <a:srgbClr val="231F20"/>
                </a:solidFill>
                <a:cs typeface="Trebuchet MS"/>
              </a:rPr>
              <a:t>his</a:t>
            </a:r>
            <a:r>
              <a:rPr lang="en-US" spc="-125" dirty="0">
                <a:solidFill>
                  <a:srgbClr val="231F20"/>
                </a:solidFill>
                <a:cs typeface="Trebuchet MS"/>
              </a:rPr>
              <a:t> </a:t>
            </a:r>
            <a:r>
              <a:rPr lang="en-US" spc="-40" dirty="0">
                <a:solidFill>
                  <a:srgbClr val="231F20"/>
                </a:solidFill>
                <a:cs typeface="Trebuchet MS"/>
              </a:rPr>
              <a:t>arms</a:t>
            </a:r>
            <a:r>
              <a:rPr lang="en-US" spc="-120" dirty="0">
                <a:solidFill>
                  <a:srgbClr val="231F20"/>
                </a:solidFill>
                <a:cs typeface="Trebuchet MS"/>
              </a:rPr>
              <a:t> </a:t>
            </a:r>
            <a:r>
              <a:rPr lang="en-US" spc="-85" dirty="0">
                <a:solidFill>
                  <a:srgbClr val="231F20"/>
                </a:solidFill>
                <a:cs typeface="Trebuchet MS"/>
              </a:rPr>
              <a:t>at</a:t>
            </a:r>
            <a:r>
              <a:rPr lang="en-US" spc="-125" dirty="0">
                <a:solidFill>
                  <a:srgbClr val="231F20"/>
                </a:solidFill>
                <a:cs typeface="Trebuchet MS"/>
              </a:rPr>
              <a:t> </a:t>
            </a:r>
            <a:r>
              <a:rPr lang="en-US" spc="-50" dirty="0">
                <a:solidFill>
                  <a:srgbClr val="231F20"/>
                </a:solidFill>
                <a:cs typeface="Trebuchet MS"/>
              </a:rPr>
              <a:t>the</a:t>
            </a:r>
            <a:r>
              <a:rPr lang="en-US" spc="-125" dirty="0">
                <a:solidFill>
                  <a:srgbClr val="231F20"/>
                </a:solidFill>
                <a:cs typeface="Trebuchet MS"/>
              </a:rPr>
              <a:t> </a:t>
            </a:r>
            <a:r>
              <a:rPr lang="en-US" spc="-35" dirty="0">
                <a:solidFill>
                  <a:srgbClr val="231F20"/>
                </a:solidFill>
                <a:cs typeface="Trebuchet MS"/>
              </a:rPr>
              <a:t>setting</a:t>
            </a:r>
            <a:r>
              <a:rPr lang="en-US" spc="-125" dirty="0">
                <a:solidFill>
                  <a:srgbClr val="231F20"/>
                </a:solidFill>
                <a:cs typeface="Trebuchet MS"/>
              </a:rPr>
              <a:t> </a:t>
            </a:r>
            <a:r>
              <a:rPr lang="en-US" spc="-55" dirty="0">
                <a:solidFill>
                  <a:srgbClr val="231F20"/>
                </a:solidFill>
                <a:cs typeface="Trebuchet MS"/>
              </a:rPr>
              <a:t>sun.  </a:t>
            </a:r>
            <a:r>
              <a:rPr lang="en-US" spc="-90" dirty="0">
                <a:solidFill>
                  <a:srgbClr val="231F20"/>
                </a:solidFill>
                <a:cs typeface="Trebuchet MS"/>
              </a:rPr>
              <a:t>“You</a:t>
            </a:r>
            <a:r>
              <a:rPr lang="en-US" spc="-125" dirty="0">
                <a:solidFill>
                  <a:srgbClr val="231F20"/>
                </a:solidFill>
                <a:cs typeface="Trebuchet MS"/>
              </a:rPr>
              <a:t> </a:t>
            </a:r>
            <a:r>
              <a:rPr lang="en-US" spc="5" dirty="0">
                <a:solidFill>
                  <a:srgbClr val="231F20"/>
                </a:solidFill>
                <a:cs typeface="Trebuchet MS"/>
              </a:rPr>
              <a:t>guys</a:t>
            </a:r>
            <a:r>
              <a:rPr lang="en-US" spc="-125" dirty="0">
                <a:solidFill>
                  <a:srgbClr val="231F20"/>
                </a:solidFill>
                <a:cs typeface="Trebuchet MS"/>
              </a:rPr>
              <a:t> </a:t>
            </a:r>
            <a:r>
              <a:rPr lang="en-US" spc="45" dirty="0">
                <a:solidFill>
                  <a:srgbClr val="231F20"/>
                </a:solidFill>
                <a:cs typeface="Trebuchet MS"/>
              </a:rPr>
              <a:t>go</a:t>
            </a:r>
            <a:r>
              <a:rPr lang="en-US" spc="-125" dirty="0">
                <a:solidFill>
                  <a:srgbClr val="231F20"/>
                </a:solidFill>
                <a:cs typeface="Trebuchet MS"/>
              </a:rPr>
              <a:t> </a:t>
            </a:r>
            <a:r>
              <a:rPr lang="en-US" spc="-35" dirty="0">
                <a:solidFill>
                  <a:srgbClr val="231F20"/>
                </a:solidFill>
                <a:cs typeface="Trebuchet MS"/>
              </a:rPr>
              <a:t>ahead</a:t>
            </a:r>
            <a:r>
              <a:rPr lang="en-US" spc="-125" dirty="0">
                <a:solidFill>
                  <a:srgbClr val="231F20"/>
                </a:solidFill>
                <a:cs typeface="Trebuchet MS"/>
              </a:rPr>
              <a:t> </a:t>
            </a:r>
            <a:r>
              <a:rPr lang="en-US" spc="-15" dirty="0">
                <a:solidFill>
                  <a:srgbClr val="231F20"/>
                </a:solidFill>
                <a:cs typeface="Trebuchet MS"/>
              </a:rPr>
              <a:t>and</a:t>
            </a:r>
            <a:r>
              <a:rPr lang="en-US" spc="-125" dirty="0">
                <a:solidFill>
                  <a:srgbClr val="231F20"/>
                </a:solidFill>
                <a:cs typeface="Trebuchet MS"/>
              </a:rPr>
              <a:t> </a:t>
            </a:r>
            <a:r>
              <a:rPr lang="en-US" spc="-114" dirty="0">
                <a:solidFill>
                  <a:srgbClr val="231F20"/>
                </a:solidFill>
                <a:cs typeface="Trebuchet MS"/>
              </a:rPr>
              <a:t>I’ll</a:t>
            </a:r>
            <a:r>
              <a:rPr lang="en-US" spc="-125" dirty="0">
                <a:solidFill>
                  <a:srgbClr val="231F20"/>
                </a:solidFill>
                <a:cs typeface="Trebuchet MS"/>
              </a:rPr>
              <a:t> </a:t>
            </a:r>
            <a:r>
              <a:rPr lang="en-US" spc="-80" dirty="0">
                <a:solidFill>
                  <a:srgbClr val="231F20"/>
                </a:solidFill>
                <a:cs typeface="Trebuchet MS"/>
              </a:rPr>
              <a:t>watch.</a:t>
            </a:r>
            <a:r>
              <a:rPr lang="en-US" spc="-125" dirty="0">
                <a:solidFill>
                  <a:srgbClr val="231F20"/>
                </a:solidFill>
                <a:cs typeface="Trebuchet MS"/>
              </a:rPr>
              <a:t> </a:t>
            </a:r>
            <a:r>
              <a:rPr lang="en-US" spc="-114" dirty="0">
                <a:solidFill>
                  <a:srgbClr val="231F20"/>
                </a:solidFill>
                <a:cs typeface="Trebuchet MS"/>
              </a:rPr>
              <a:t>I’m</a:t>
            </a:r>
            <a:r>
              <a:rPr lang="en-US" spc="-120" dirty="0">
                <a:solidFill>
                  <a:srgbClr val="231F20"/>
                </a:solidFill>
                <a:cs typeface="Trebuchet MS"/>
              </a:rPr>
              <a:t> </a:t>
            </a:r>
            <a:r>
              <a:rPr lang="en-US" spc="-25" dirty="0">
                <a:solidFill>
                  <a:srgbClr val="231F20"/>
                </a:solidFill>
                <a:cs typeface="Trebuchet MS"/>
              </a:rPr>
              <a:t>too</a:t>
            </a:r>
            <a:r>
              <a:rPr lang="en-US" spc="-125" dirty="0">
                <a:solidFill>
                  <a:srgbClr val="231F20"/>
                </a:solidFill>
                <a:cs typeface="Trebuchet MS"/>
              </a:rPr>
              <a:t> </a:t>
            </a:r>
            <a:r>
              <a:rPr lang="en-US" spc="-65" dirty="0">
                <a:solidFill>
                  <a:srgbClr val="231F20"/>
                </a:solidFill>
                <a:cs typeface="Trebuchet MS"/>
              </a:rPr>
              <a:t>tired</a:t>
            </a:r>
            <a:r>
              <a:rPr lang="en-US" spc="-125" dirty="0">
                <a:solidFill>
                  <a:srgbClr val="231F20"/>
                </a:solidFill>
                <a:cs typeface="Trebuchet MS"/>
              </a:rPr>
              <a:t> </a:t>
            </a:r>
            <a:r>
              <a:rPr lang="en-US" spc="-45" dirty="0">
                <a:solidFill>
                  <a:srgbClr val="231F20"/>
                </a:solidFill>
                <a:cs typeface="Trebuchet MS"/>
              </a:rPr>
              <a:t>to</a:t>
            </a:r>
            <a:r>
              <a:rPr lang="en-US" spc="-125" dirty="0">
                <a:solidFill>
                  <a:srgbClr val="231F20"/>
                </a:solidFill>
                <a:cs typeface="Trebuchet MS"/>
              </a:rPr>
              <a:t> </a:t>
            </a:r>
            <a:r>
              <a:rPr lang="en-US" spc="-120" dirty="0">
                <a:solidFill>
                  <a:srgbClr val="231F20"/>
                </a:solidFill>
                <a:cs typeface="Trebuchet MS"/>
              </a:rPr>
              <a:t>dance,”</a:t>
            </a:r>
            <a:r>
              <a:rPr lang="en-US" spc="-250" dirty="0">
                <a:solidFill>
                  <a:srgbClr val="231F20"/>
                </a:solidFill>
                <a:cs typeface="Trebuchet MS"/>
              </a:rPr>
              <a:t> </a:t>
            </a:r>
            <a:r>
              <a:rPr lang="en-US" spc="-35" dirty="0">
                <a:solidFill>
                  <a:srgbClr val="231F20"/>
                </a:solidFill>
                <a:cs typeface="Trebuchet MS"/>
              </a:rPr>
              <a:t>said</a:t>
            </a:r>
            <a:r>
              <a:rPr lang="en-US" spc="-125" dirty="0">
                <a:solidFill>
                  <a:srgbClr val="231F20"/>
                </a:solidFill>
                <a:cs typeface="Trebuchet MS"/>
              </a:rPr>
              <a:t> </a:t>
            </a:r>
            <a:r>
              <a:rPr lang="en-US" spc="-85" dirty="0">
                <a:solidFill>
                  <a:srgbClr val="231F20"/>
                </a:solidFill>
                <a:cs typeface="Trebuchet MS"/>
              </a:rPr>
              <a:t>Ellen.</a:t>
            </a:r>
            <a:endParaRPr lang="en-US" dirty="0">
              <a:cs typeface="Trebuchet MS"/>
            </a:endParaRPr>
          </a:p>
          <a:p>
            <a:pPr marL="12700" marR="5080" algn="just">
              <a:spcBef>
                <a:spcPts val="1440"/>
              </a:spcBef>
            </a:pPr>
            <a:r>
              <a:rPr lang="en-US" spc="-120" dirty="0">
                <a:solidFill>
                  <a:srgbClr val="231F20"/>
                </a:solidFill>
                <a:cs typeface="Trebuchet MS"/>
              </a:rPr>
              <a:t>“Here,</a:t>
            </a:r>
            <a:r>
              <a:rPr lang="en-US" spc="-95" dirty="0">
                <a:solidFill>
                  <a:srgbClr val="231F20"/>
                </a:solidFill>
                <a:cs typeface="Trebuchet MS"/>
              </a:rPr>
              <a:t> </a:t>
            </a:r>
            <a:r>
              <a:rPr lang="en-US" spc="-85" dirty="0">
                <a:solidFill>
                  <a:srgbClr val="231F20"/>
                </a:solidFill>
                <a:cs typeface="Trebuchet MS"/>
              </a:rPr>
              <a:t>Ellen,</a:t>
            </a:r>
            <a:r>
              <a:rPr lang="en-US" spc="-90" dirty="0">
                <a:solidFill>
                  <a:srgbClr val="231F20"/>
                </a:solidFill>
                <a:cs typeface="Trebuchet MS"/>
              </a:rPr>
              <a:t> </a:t>
            </a:r>
            <a:r>
              <a:rPr lang="en-US" spc="-75" dirty="0">
                <a:solidFill>
                  <a:srgbClr val="231F20"/>
                </a:solidFill>
                <a:cs typeface="Trebuchet MS"/>
              </a:rPr>
              <a:t>eat</a:t>
            </a:r>
            <a:r>
              <a:rPr lang="en-US" spc="-90" dirty="0">
                <a:solidFill>
                  <a:srgbClr val="231F20"/>
                </a:solidFill>
                <a:cs typeface="Trebuchet MS"/>
              </a:rPr>
              <a:t> </a:t>
            </a:r>
            <a:r>
              <a:rPr lang="en-US" spc="-45" dirty="0">
                <a:solidFill>
                  <a:srgbClr val="231F20"/>
                </a:solidFill>
                <a:cs typeface="Trebuchet MS"/>
              </a:rPr>
              <a:t>these</a:t>
            </a:r>
            <a:r>
              <a:rPr lang="en-US" spc="-90" dirty="0">
                <a:solidFill>
                  <a:srgbClr val="231F20"/>
                </a:solidFill>
                <a:cs typeface="Trebuchet MS"/>
              </a:rPr>
              <a:t> </a:t>
            </a:r>
            <a:r>
              <a:rPr lang="en-US" spc="-125" dirty="0">
                <a:solidFill>
                  <a:srgbClr val="231F20"/>
                </a:solidFill>
                <a:cs typeface="Trebuchet MS"/>
              </a:rPr>
              <a:t>leaves,”</a:t>
            </a:r>
            <a:r>
              <a:rPr lang="en-US" spc="-215" dirty="0">
                <a:solidFill>
                  <a:srgbClr val="231F20"/>
                </a:solidFill>
                <a:cs typeface="Trebuchet MS"/>
              </a:rPr>
              <a:t> </a:t>
            </a:r>
            <a:r>
              <a:rPr lang="en-US" spc="-15" dirty="0">
                <a:solidFill>
                  <a:srgbClr val="231F20"/>
                </a:solidFill>
                <a:cs typeface="Trebuchet MS"/>
              </a:rPr>
              <a:t>laughed</a:t>
            </a:r>
            <a:r>
              <a:rPr lang="en-US" spc="-95" dirty="0">
                <a:solidFill>
                  <a:srgbClr val="231F20"/>
                </a:solidFill>
                <a:cs typeface="Trebuchet MS"/>
              </a:rPr>
              <a:t> </a:t>
            </a:r>
            <a:r>
              <a:rPr lang="en-US" spc="-40" dirty="0">
                <a:solidFill>
                  <a:srgbClr val="231F20"/>
                </a:solidFill>
                <a:cs typeface="Trebuchet MS"/>
              </a:rPr>
              <a:t>Mandy,</a:t>
            </a:r>
            <a:r>
              <a:rPr lang="en-US" spc="-90" dirty="0">
                <a:solidFill>
                  <a:srgbClr val="231F20"/>
                </a:solidFill>
                <a:cs typeface="Trebuchet MS"/>
              </a:rPr>
              <a:t> </a:t>
            </a:r>
            <a:r>
              <a:rPr lang="en-US" spc="-40" dirty="0">
                <a:solidFill>
                  <a:srgbClr val="231F20"/>
                </a:solidFill>
                <a:cs typeface="Trebuchet MS"/>
              </a:rPr>
              <a:t>as</a:t>
            </a:r>
            <a:r>
              <a:rPr lang="en-US" spc="-90" dirty="0">
                <a:solidFill>
                  <a:srgbClr val="231F20"/>
                </a:solidFill>
                <a:cs typeface="Trebuchet MS"/>
              </a:rPr>
              <a:t> </a:t>
            </a:r>
            <a:r>
              <a:rPr lang="en-US" spc="-25" dirty="0">
                <a:solidFill>
                  <a:srgbClr val="231F20"/>
                </a:solidFill>
                <a:cs typeface="Trebuchet MS"/>
              </a:rPr>
              <a:t>she</a:t>
            </a:r>
            <a:r>
              <a:rPr lang="en-US" spc="-90" dirty="0">
                <a:solidFill>
                  <a:srgbClr val="231F20"/>
                </a:solidFill>
                <a:cs typeface="Trebuchet MS"/>
              </a:rPr>
              <a:t> </a:t>
            </a:r>
            <a:r>
              <a:rPr lang="en-US" spc="-15" dirty="0">
                <a:solidFill>
                  <a:srgbClr val="231F20"/>
                </a:solidFill>
                <a:cs typeface="Trebuchet MS"/>
              </a:rPr>
              <a:t>handed</a:t>
            </a:r>
            <a:r>
              <a:rPr lang="en-US" spc="-95" dirty="0">
                <a:solidFill>
                  <a:srgbClr val="231F20"/>
                </a:solidFill>
                <a:cs typeface="Trebuchet MS"/>
              </a:rPr>
              <a:t> </a:t>
            </a:r>
            <a:r>
              <a:rPr lang="en-US" spc="-65" dirty="0">
                <a:solidFill>
                  <a:srgbClr val="231F20"/>
                </a:solidFill>
                <a:cs typeface="Trebuchet MS"/>
              </a:rPr>
              <a:t>a</a:t>
            </a:r>
            <a:r>
              <a:rPr lang="en-US" spc="-90" dirty="0">
                <a:solidFill>
                  <a:srgbClr val="231F20"/>
                </a:solidFill>
                <a:cs typeface="Trebuchet MS"/>
              </a:rPr>
              <a:t> </a:t>
            </a:r>
            <a:r>
              <a:rPr lang="en-US" spc="-35" dirty="0">
                <a:solidFill>
                  <a:srgbClr val="231F20"/>
                </a:solidFill>
                <a:cs typeface="Trebuchet MS"/>
              </a:rPr>
              <a:t>branch</a:t>
            </a:r>
            <a:r>
              <a:rPr lang="en-US" spc="-90" dirty="0">
                <a:solidFill>
                  <a:srgbClr val="231F20"/>
                </a:solidFill>
                <a:cs typeface="Trebuchet MS"/>
              </a:rPr>
              <a:t> </a:t>
            </a:r>
            <a:r>
              <a:rPr lang="en-US" spc="-45" dirty="0">
                <a:solidFill>
                  <a:srgbClr val="231F20"/>
                </a:solidFill>
                <a:cs typeface="Trebuchet MS"/>
              </a:rPr>
              <a:t>to</a:t>
            </a:r>
            <a:r>
              <a:rPr lang="en-US" spc="-90" dirty="0">
                <a:solidFill>
                  <a:srgbClr val="231F20"/>
                </a:solidFill>
                <a:cs typeface="Trebuchet MS"/>
              </a:rPr>
              <a:t> </a:t>
            </a:r>
            <a:r>
              <a:rPr lang="en-US" spc="-50" dirty="0">
                <a:solidFill>
                  <a:srgbClr val="231F20"/>
                </a:solidFill>
                <a:cs typeface="Trebuchet MS"/>
              </a:rPr>
              <a:t>the</a:t>
            </a:r>
            <a:r>
              <a:rPr lang="en-US" spc="-95" dirty="0">
                <a:solidFill>
                  <a:srgbClr val="231F20"/>
                </a:solidFill>
                <a:cs typeface="Trebuchet MS"/>
              </a:rPr>
              <a:t> </a:t>
            </a:r>
            <a:r>
              <a:rPr lang="en-US" spc="-60" dirty="0">
                <a:solidFill>
                  <a:srgbClr val="231F20"/>
                </a:solidFill>
                <a:cs typeface="Trebuchet MS"/>
              </a:rPr>
              <a:t>counselor.</a:t>
            </a:r>
            <a:r>
              <a:rPr lang="en-US" spc="-204" dirty="0">
                <a:solidFill>
                  <a:srgbClr val="231F20"/>
                </a:solidFill>
                <a:cs typeface="Trebuchet MS"/>
              </a:rPr>
              <a:t> </a:t>
            </a:r>
            <a:r>
              <a:rPr lang="en-US" spc="-90" dirty="0">
                <a:solidFill>
                  <a:srgbClr val="231F20"/>
                </a:solidFill>
                <a:cs typeface="Trebuchet MS"/>
              </a:rPr>
              <a:t>“You </a:t>
            </a:r>
            <a:r>
              <a:rPr lang="en-US" spc="-30" dirty="0" smtClean="0">
                <a:solidFill>
                  <a:srgbClr val="231F20"/>
                </a:solidFill>
                <a:cs typeface="Trebuchet MS"/>
              </a:rPr>
              <a:t>need </a:t>
            </a:r>
            <a:r>
              <a:rPr lang="en-US" spc="-15" dirty="0">
                <a:solidFill>
                  <a:srgbClr val="231F20"/>
                </a:solidFill>
                <a:cs typeface="Trebuchet MS"/>
              </a:rPr>
              <a:t>some </a:t>
            </a:r>
            <a:r>
              <a:rPr lang="en-US" spc="-65" dirty="0">
                <a:solidFill>
                  <a:srgbClr val="231F20"/>
                </a:solidFill>
                <a:cs typeface="Trebuchet MS"/>
              </a:rPr>
              <a:t>energy. </a:t>
            </a:r>
            <a:r>
              <a:rPr lang="en-US" spc="-100" dirty="0">
                <a:solidFill>
                  <a:srgbClr val="231F20"/>
                </a:solidFill>
                <a:cs typeface="Trebuchet MS"/>
              </a:rPr>
              <a:t>You’d </a:t>
            </a:r>
            <a:r>
              <a:rPr lang="en-US" spc="-65" dirty="0">
                <a:solidFill>
                  <a:srgbClr val="231F20"/>
                </a:solidFill>
                <a:cs typeface="Trebuchet MS"/>
              </a:rPr>
              <a:t>better </a:t>
            </a:r>
            <a:r>
              <a:rPr lang="en-US" spc="-75" dirty="0">
                <a:solidFill>
                  <a:srgbClr val="231F20"/>
                </a:solidFill>
                <a:cs typeface="Trebuchet MS"/>
              </a:rPr>
              <a:t>eat </a:t>
            </a:r>
            <a:r>
              <a:rPr lang="en-US" spc="-50" dirty="0">
                <a:solidFill>
                  <a:srgbClr val="231F20"/>
                </a:solidFill>
                <a:cs typeface="Trebuchet MS"/>
              </a:rPr>
              <a:t>the </a:t>
            </a:r>
            <a:r>
              <a:rPr lang="en-US" spc="-30" dirty="0" smtClean="0">
                <a:solidFill>
                  <a:srgbClr val="231F20"/>
                </a:solidFill>
                <a:cs typeface="Trebuchet MS"/>
              </a:rPr>
              <a:t>whole </a:t>
            </a:r>
            <a:r>
              <a:rPr lang="en-US" spc="-80" dirty="0" smtClean="0">
                <a:solidFill>
                  <a:srgbClr val="231F20"/>
                </a:solidFill>
                <a:cs typeface="Trebuchet MS"/>
              </a:rPr>
              <a:t>tree </a:t>
            </a:r>
            <a:r>
              <a:rPr lang="en-US" spc="-95" dirty="0">
                <a:solidFill>
                  <a:srgbClr val="231F20"/>
                </a:solidFill>
                <a:cs typeface="Trebuchet MS"/>
              </a:rPr>
              <a:t>if </a:t>
            </a:r>
            <a:r>
              <a:rPr lang="en-US" spc="-85" dirty="0">
                <a:solidFill>
                  <a:srgbClr val="231F20"/>
                </a:solidFill>
                <a:cs typeface="Trebuchet MS"/>
              </a:rPr>
              <a:t>you’re </a:t>
            </a:r>
            <a:r>
              <a:rPr lang="en-US" spc="10" dirty="0" err="1">
                <a:solidFill>
                  <a:srgbClr val="231F20"/>
                </a:solidFill>
                <a:cs typeface="Trebuchet MS"/>
              </a:rPr>
              <a:t>gonna</a:t>
            </a:r>
            <a:r>
              <a:rPr lang="en-US" spc="10" dirty="0">
                <a:solidFill>
                  <a:srgbClr val="231F20"/>
                </a:solidFill>
                <a:cs typeface="Trebuchet MS"/>
              </a:rPr>
              <a:t> </a:t>
            </a:r>
            <a:r>
              <a:rPr lang="en-US" spc="-60" dirty="0">
                <a:solidFill>
                  <a:srgbClr val="231F20"/>
                </a:solidFill>
                <a:cs typeface="Trebuchet MS"/>
              </a:rPr>
              <a:t>try </a:t>
            </a:r>
            <a:r>
              <a:rPr lang="en-US" spc="-45" dirty="0">
                <a:solidFill>
                  <a:srgbClr val="231F20"/>
                </a:solidFill>
                <a:cs typeface="Trebuchet MS"/>
              </a:rPr>
              <a:t>to </a:t>
            </a:r>
            <a:r>
              <a:rPr lang="en-US" spc="-40" dirty="0">
                <a:solidFill>
                  <a:srgbClr val="231F20"/>
                </a:solidFill>
                <a:cs typeface="Trebuchet MS"/>
              </a:rPr>
              <a:t>keep </a:t>
            </a:r>
            <a:r>
              <a:rPr lang="en-US" spc="10" dirty="0">
                <a:solidFill>
                  <a:srgbClr val="231F20"/>
                </a:solidFill>
                <a:cs typeface="Trebuchet MS"/>
              </a:rPr>
              <a:t>up </a:t>
            </a:r>
            <a:r>
              <a:rPr lang="en-US" spc="-45" dirty="0">
                <a:solidFill>
                  <a:srgbClr val="231F20"/>
                </a:solidFill>
                <a:cs typeface="Trebuchet MS"/>
              </a:rPr>
              <a:t>with </a:t>
            </a:r>
            <a:r>
              <a:rPr lang="en-US" spc="-5" dirty="0">
                <a:solidFill>
                  <a:srgbClr val="231F20"/>
                </a:solidFill>
                <a:cs typeface="Trebuchet MS"/>
              </a:rPr>
              <a:t>us </a:t>
            </a:r>
            <a:r>
              <a:rPr lang="en-US" spc="-70" dirty="0" smtClean="0">
                <a:solidFill>
                  <a:srgbClr val="231F20"/>
                </a:solidFill>
                <a:cs typeface="Trebuchet MS"/>
              </a:rPr>
              <a:t>tomorrow</a:t>
            </a:r>
            <a:r>
              <a:rPr lang="en-US" spc="-70" dirty="0">
                <a:solidFill>
                  <a:srgbClr val="231F20"/>
                </a:solidFill>
                <a:cs typeface="Trebuchet MS"/>
              </a:rPr>
              <a:t>!”</a:t>
            </a:r>
            <a:endParaRPr lang="en-US" dirty="0">
              <a:cs typeface="Trebuchet MS"/>
            </a:endParaRPr>
          </a:p>
          <a:p>
            <a:pPr marL="12700" marR="1068705">
              <a:lnSpc>
                <a:spcPts val="3300"/>
              </a:lnSpc>
              <a:spcBef>
                <a:spcPts val="360"/>
              </a:spcBef>
            </a:pPr>
            <a:endParaRPr lang="en-US" spc="-110" dirty="0" smtClean="0">
              <a:solidFill>
                <a:srgbClr val="231F20"/>
              </a:solidFill>
              <a:cs typeface="Trebuchet MS"/>
            </a:endParaRPr>
          </a:p>
          <a:p>
            <a:pPr marL="12700" marR="1068705">
              <a:lnSpc>
                <a:spcPts val="3300"/>
              </a:lnSpc>
              <a:spcBef>
                <a:spcPts val="360"/>
              </a:spcBef>
            </a:pPr>
            <a:endParaRPr lang="en-US" spc="-110" dirty="0" smtClean="0">
              <a:solidFill>
                <a:srgbClr val="231F20"/>
              </a:solidFill>
              <a:cs typeface="Trebuchet MS"/>
            </a:endParaRPr>
          </a:p>
          <a:p>
            <a:pPr marL="12700" marR="1068705">
              <a:lnSpc>
                <a:spcPts val="3300"/>
              </a:lnSpc>
              <a:spcBef>
                <a:spcPts val="360"/>
              </a:spcBef>
            </a:pPr>
            <a:endParaRPr lang="en-US" dirty="0">
              <a:cs typeface="Trebuchet MS"/>
            </a:endParaRPr>
          </a:p>
        </p:txBody>
      </p:sp>
    </p:spTree>
    <p:extLst>
      <p:ext uri="{BB962C8B-B14F-4D97-AF65-F5344CB8AC3E}">
        <p14:creationId xmlns:p14="http://schemas.microsoft.com/office/powerpoint/2010/main" val="167226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78670" y="934553"/>
            <a:ext cx="78068" cy="6838142"/>
          </a:xfrm>
          <a:custGeom>
            <a:avLst/>
            <a:gdLst/>
            <a:ahLst/>
            <a:cxnLst/>
            <a:rect l="l" t="t" r="r" b="b"/>
            <a:pathLst>
              <a:path w="60325" h="8849360">
                <a:moveTo>
                  <a:pt x="0" y="8848979"/>
                </a:moveTo>
                <a:lnTo>
                  <a:pt x="60286" y="8848979"/>
                </a:lnTo>
                <a:lnTo>
                  <a:pt x="60286" y="0"/>
                </a:lnTo>
                <a:lnTo>
                  <a:pt x="0" y="0"/>
                </a:lnTo>
                <a:lnTo>
                  <a:pt x="0" y="8848979"/>
                </a:lnTo>
                <a:close/>
              </a:path>
            </a:pathLst>
          </a:custGeom>
          <a:solidFill>
            <a:srgbClr val="231F20">
              <a:alpha val="14997"/>
            </a:srgbClr>
          </a:solidFill>
        </p:spPr>
        <p:txBody>
          <a:bodyPr wrap="square" lIns="0" tIns="0" rIns="0" bIns="0" rtlCol="0"/>
          <a:lstStyle/>
          <a:p>
            <a:endParaRPr/>
          </a:p>
        </p:txBody>
      </p:sp>
      <p:sp>
        <p:nvSpPr>
          <p:cNvPr id="5" name="object 5"/>
          <p:cNvSpPr txBox="1"/>
          <p:nvPr/>
        </p:nvSpPr>
        <p:spPr>
          <a:xfrm>
            <a:off x="533401" y="1143426"/>
            <a:ext cx="8951408" cy="4921860"/>
          </a:xfrm>
          <a:prstGeom prst="rect">
            <a:avLst/>
          </a:prstGeom>
        </p:spPr>
        <p:txBody>
          <a:bodyPr vert="horz" wrap="square" lIns="0" tIns="12700" rIns="0" bIns="0" rtlCol="0">
            <a:spAutoFit/>
          </a:bodyPr>
          <a:lstStyle/>
          <a:p>
            <a:pPr marL="12700">
              <a:lnSpc>
                <a:spcPct val="100000"/>
              </a:lnSpc>
              <a:spcBef>
                <a:spcPts val="100"/>
              </a:spcBef>
            </a:pPr>
            <a:r>
              <a:rPr spc="-114" dirty="0">
                <a:solidFill>
                  <a:srgbClr val="231F20"/>
                </a:solidFill>
                <a:cs typeface="Trebuchet MS"/>
              </a:rPr>
              <a:t>I’m</a:t>
            </a:r>
            <a:r>
              <a:rPr spc="-125" dirty="0">
                <a:solidFill>
                  <a:srgbClr val="231F20"/>
                </a:solidFill>
                <a:cs typeface="Trebuchet MS"/>
              </a:rPr>
              <a:t> </a:t>
            </a:r>
            <a:r>
              <a:rPr spc="-25" dirty="0">
                <a:solidFill>
                  <a:srgbClr val="231F20"/>
                </a:solidFill>
                <a:cs typeface="Trebuchet MS"/>
              </a:rPr>
              <a:t>Johnny</a:t>
            </a:r>
            <a:r>
              <a:rPr spc="-125" dirty="0">
                <a:solidFill>
                  <a:srgbClr val="231F20"/>
                </a:solidFill>
                <a:cs typeface="Trebuchet MS"/>
              </a:rPr>
              <a:t> </a:t>
            </a:r>
            <a:r>
              <a:rPr spc="-30" dirty="0">
                <a:solidFill>
                  <a:srgbClr val="231F20"/>
                </a:solidFill>
                <a:cs typeface="Trebuchet MS"/>
              </a:rPr>
              <a:t>Energy</a:t>
            </a:r>
            <a:r>
              <a:rPr spc="-125" dirty="0">
                <a:solidFill>
                  <a:srgbClr val="231F20"/>
                </a:solidFill>
                <a:cs typeface="Trebuchet MS"/>
              </a:rPr>
              <a:t> </a:t>
            </a:r>
            <a:r>
              <a:rPr spc="-70" dirty="0">
                <a:solidFill>
                  <a:srgbClr val="231F20"/>
                </a:solidFill>
                <a:cs typeface="Trebuchet MS"/>
              </a:rPr>
              <a:t>Seed.</a:t>
            </a:r>
            <a:r>
              <a:rPr spc="-125" dirty="0">
                <a:solidFill>
                  <a:srgbClr val="231F20"/>
                </a:solidFill>
                <a:cs typeface="Trebuchet MS"/>
              </a:rPr>
              <a:t> </a:t>
            </a:r>
            <a:r>
              <a:rPr spc="-55" dirty="0">
                <a:solidFill>
                  <a:srgbClr val="231F20"/>
                </a:solidFill>
                <a:cs typeface="Trebuchet MS"/>
              </a:rPr>
              <a:t>I</a:t>
            </a:r>
            <a:r>
              <a:rPr spc="-125" dirty="0">
                <a:solidFill>
                  <a:srgbClr val="231F20"/>
                </a:solidFill>
                <a:cs typeface="Trebuchet MS"/>
              </a:rPr>
              <a:t> </a:t>
            </a:r>
            <a:r>
              <a:rPr spc="-45" dirty="0">
                <a:solidFill>
                  <a:srgbClr val="231F20"/>
                </a:solidFill>
                <a:cs typeface="Trebuchet MS"/>
              </a:rPr>
              <a:t>plant</a:t>
            </a:r>
            <a:r>
              <a:rPr spc="-125" dirty="0">
                <a:solidFill>
                  <a:srgbClr val="231F20"/>
                </a:solidFill>
                <a:cs typeface="Trebuchet MS"/>
              </a:rPr>
              <a:t> </a:t>
            </a:r>
            <a:r>
              <a:rPr spc="-30" dirty="0">
                <a:solidFill>
                  <a:srgbClr val="231F20"/>
                </a:solidFill>
                <a:cs typeface="Trebuchet MS"/>
              </a:rPr>
              <a:t>energy</a:t>
            </a:r>
            <a:r>
              <a:rPr spc="-125" dirty="0">
                <a:solidFill>
                  <a:srgbClr val="231F20"/>
                </a:solidFill>
                <a:cs typeface="Trebuchet MS"/>
              </a:rPr>
              <a:t> </a:t>
            </a:r>
            <a:r>
              <a:rPr spc="-30" dirty="0">
                <a:solidFill>
                  <a:srgbClr val="231F20"/>
                </a:solidFill>
                <a:cs typeface="Trebuchet MS"/>
              </a:rPr>
              <a:t>seeds</a:t>
            </a:r>
            <a:r>
              <a:rPr spc="-125" dirty="0">
                <a:solidFill>
                  <a:srgbClr val="231F20"/>
                </a:solidFill>
                <a:cs typeface="Trebuchet MS"/>
              </a:rPr>
              <a:t> </a:t>
            </a:r>
            <a:r>
              <a:rPr spc="-30" dirty="0">
                <a:solidFill>
                  <a:srgbClr val="231F20"/>
                </a:solidFill>
                <a:cs typeface="Trebuchet MS"/>
              </a:rPr>
              <a:t>in</a:t>
            </a:r>
            <a:r>
              <a:rPr spc="-125" dirty="0">
                <a:solidFill>
                  <a:srgbClr val="231F20"/>
                </a:solidFill>
                <a:cs typeface="Trebuchet MS"/>
              </a:rPr>
              <a:t> </a:t>
            </a:r>
            <a:r>
              <a:rPr spc="-65" dirty="0">
                <a:solidFill>
                  <a:srgbClr val="231F20"/>
                </a:solidFill>
                <a:cs typeface="Trebuchet MS"/>
              </a:rPr>
              <a:t>a</a:t>
            </a:r>
            <a:r>
              <a:rPr spc="-125" dirty="0">
                <a:solidFill>
                  <a:srgbClr val="231F20"/>
                </a:solidFill>
                <a:cs typeface="Trebuchet MS"/>
              </a:rPr>
              <a:t> </a:t>
            </a:r>
            <a:r>
              <a:rPr spc="5" dirty="0">
                <a:solidFill>
                  <a:srgbClr val="231F20"/>
                </a:solidFill>
                <a:cs typeface="Trebuchet MS"/>
              </a:rPr>
              <a:t>big</a:t>
            </a:r>
            <a:r>
              <a:rPr spc="-125" dirty="0">
                <a:solidFill>
                  <a:srgbClr val="231F20"/>
                </a:solidFill>
                <a:cs typeface="Trebuchet MS"/>
              </a:rPr>
              <a:t> </a:t>
            </a:r>
            <a:r>
              <a:rPr spc="-65" dirty="0">
                <a:solidFill>
                  <a:srgbClr val="231F20"/>
                </a:solidFill>
                <a:cs typeface="Trebuchet MS"/>
              </a:rPr>
              <a:t>field</a:t>
            </a:r>
            <a:r>
              <a:rPr spc="-125" dirty="0">
                <a:solidFill>
                  <a:srgbClr val="231F20"/>
                </a:solidFill>
                <a:cs typeface="Trebuchet MS"/>
              </a:rPr>
              <a:t> </a:t>
            </a:r>
            <a:r>
              <a:rPr spc="10" dirty="0">
                <a:solidFill>
                  <a:srgbClr val="231F20"/>
                </a:solidFill>
                <a:cs typeface="Trebuchet MS"/>
              </a:rPr>
              <a:t>on</a:t>
            </a:r>
            <a:r>
              <a:rPr spc="-125" dirty="0">
                <a:solidFill>
                  <a:srgbClr val="231F20"/>
                </a:solidFill>
                <a:cs typeface="Trebuchet MS"/>
              </a:rPr>
              <a:t> </a:t>
            </a:r>
            <a:r>
              <a:rPr spc="-25" dirty="0">
                <a:solidFill>
                  <a:srgbClr val="231F20"/>
                </a:solidFill>
                <a:cs typeface="Trebuchet MS"/>
              </a:rPr>
              <a:t>my</a:t>
            </a:r>
            <a:r>
              <a:rPr spc="-125" dirty="0">
                <a:solidFill>
                  <a:srgbClr val="231F20"/>
                </a:solidFill>
                <a:cs typeface="Trebuchet MS"/>
              </a:rPr>
              <a:t> </a:t>
            </a:r>
            <a:r>
              <a:rPr spc="-95" dirty="0">
                <a:solidFill>
                  <a:srgbClr val="231F20"/>
                </a:solidFill>
                <a:cs typeface="Trebuchet MS"/>
              </a:rPr>
              <a:t>farm.</a:t>
            </a:r>
            <a:endParaRPr dirty="0">
              <a:cs typeface="Trebuchet MS"/>
            </a:endParaRPr>
          </a:p>
          <a:p>
            <a:pPr>
              <a:lnSpc>
                <a:spcPct val="100000"/>
              </a:lnSpc>
              <a:spcBef>
                <a:spcPts val="35"/>
              </a:spcBef>
            </a:pPr>
            <a:endParaRPr dirty="0">
              <a:cs typeface="Times New Roman"/>
            </a:endParaRPr>
          </a:p>
          <a:p>
            <a:pPr marL="12700" marR="5715" algn="just">
              <a:lnSpc>
                <a:spcPts val="1500"/>
              </a:lnSpc>
            </a:pPr>
            <a:r>
              <a:rPr spc="-60" dirty="0">
                <a:solidFill>
                  <a:srgbClr val="231F20"/>
                </a:solidFill>
                <a:cs typeface="Trebuchet MS"/>
              </a:rPr>
              <a:t>The </a:t>
            </a:r>
            <a:r>
              <a:rPr dirty="0">
                <a:solidFill>
                  <a:srgbClr val="231F20"/>
                </a:solidFill>
                <a:cs typeface="Trebuchet MS"/>
              </a:rPr>
              <a:t>sun </a:t>
            </a:r>
            <a:r>
              <a:rPr spc="-55" dirty="0">
                <a:solidFill>
                  <a:srgbClr val="231F20"/>
                </a:solidFill>
                <a:cs typeface="Trebuchet MS"/>
              </a:rPr>
              <a:t>shines. </a:t>
            </a:r>
            <a:r>
              <a:rPr spc="-70" dirty="0">
                <a:solidFill>
                  <a:srgbClr val="231F20"/>
                </a:solidFill>
                <a:cs typeface="Trebuchet MS"/>
              </a:rPr>
              <a:t>There </a:t>
            </a:r>
            <a:r>
              <a:rPr spc="-45" dirty="0">
                <a:solidFill>
                  <a:srgbClr val="231F20"/>
                </a:solidFill>
                <a:cs typeface="Trebuchet MS"/>
              </a:rPr>
              <a:t>is </a:t>
            </a:r>
            <a:r>
              <a:rPr spc="-30" dirty="0">
                <a:solidFill>
                  <a:srgbClr val="231F20"/>
                </a:solidFill>
                <a:cs typeface="Trebuchet MS"/>
              </a:rPr>
              <a:t>energy in </a:t>
            </a:r>
            <a:r>
              <a:rPr spc="-50" dirty="0">
                <a:solidFill>
                  <a:srgbClr val="231F20"/>
                </a:solidFill>
                <a:cs typeface="Trebuchet MS"/>
              </a:rPr>
              <a:t>the </a:t>
            </a:r>
            <a:r>
              <a:rPr spc="-80" dirty="0">
                <a:solidFill>
                  <a:srgbClr val="231F20"/>
                </a:solidFill>
                <a:cs typeface="Trebuchet MS"/>
              </a:rPr>
              <a:t>sun’s </a:t>
            </a:r>
            <a:r>
              <a:rPr spc="-95" dirty="0">
                <a:solidFill>
                  <a:srgbClr val="231F20"/>
                </a:solidFill>
                <a:cs typeface="Trebuchet MS"/>
              </a:rPr>
              <a:t>rays. </a:t>
            </a:r>
            <a:r>
              <a:rPr spc="-65" dirty="0">
                <a:solidFill>
                  <a:srgbClr val="231F20"/>
                </a:solidFill>
                <a:cs typeface="Trebuchet MS"/>
              </a:rPr>
              <a:t>It </a:t>
            </a:r>
            <a:r>
              <a:rPr spc="-30" dirty="0">
                <a:solidFill>
                  <a:srgbClr val="231F20"/>
                </a:solidFill>
                <a:cs typeface="Trebuchet MS"/>
              </a:rPr>
              <a:t>helps </a:t>
            </a:r>
            <a:r>
              <a:rPr spc="-25" dirty="0">
                <a:solidFill>
                  <a:srgbClr val="231F20"/>
                </a:solidFill>
                <a:cs typeface="Trebuchet MS"/>
              </a:rPr>
              <a:t>my </a:t>
            </a:r>
            <a:r>
              <a:rPr spc="-30" dirty="0">
                <a:solidFill>
                  <a:srgbClr val="231F20"/>
                </a:solidFill>
                <a:cs typeface="Trebuchet MS"/>
              </a:rPr>
              <a:t>seeds </a:t>
            </a:r>
            <a:r>
              <a:rPr spc="-10" dirty="0">
                <a:solidFill>
                  <a:srgbClr val="231F20"/>
                </a:solidFill>
                <a:cs typeface="Trebuchet MS"/>
              </a:rPr>
              <a:t>grow </a:t>
            </a:r>
            <a:r>
              <a:rPr spc="-40" dirty="0">
                <a:solidFill>
                  <a:srgbClr val="231F20"/>
                </a:solidFill>
                <a:cs typeface="Trebuchet MS"/>
              </a:rPr>
              <a:t>into </a:t>
            </a:r>
            <a:r>
              <a:rPr spc="-80" dirty="0">
                <a:solidFill>
                  <a:srgbClr val="231F20"/>
                </a:solidFill>
                <a:cs typeface="Trebuchet MS"/>
              </a:rPr>
              <a:t>tall </a:t>
            </a:r>
            <a:r>
              <a:rPr spc="-70" dirty="0">
                <a:solidFill>
                  <a:srgbClr val="231F20"/>
                </a:solidFill>
                <a:cs typeface="Trebuchet MS"/>
              </a:rPr>
              <a:t>plants. </a:t>
            </a:r>
            <a:r>
              <a:rPr spc="50" dirty="0" smtClean="0">
                <a:solidFill>
                  <a:srgbClr val="231F20"/>
                </a:solidFill>
                <a:cs typeface="Trebuchet MS"/>
              </a:rPr>
              <a:t>My</a:t>
            </a:r>
            <a:r>
              <a:rPr lang="en-US" spc="50" dirty="0" smtClean="0">
                <a:solidFill>
                  <a:srgbClr val="231F20"/>
                </a:solidFill>
                <a:cs typeface="Trebuchet MS"/>
              </a:rPr>
              <a:t> </a:t>
            </a:r>
            <a:r>
              <a:rPr spc="-40" dirty="0" smtClean="0">
                <a:solidFill>
                  <a:srgbClr val="231F20"/>
                </a:solidFill>
                <a:cs typeface="Trebuchet MS"/>
              </a:rPr>
              <a:t>plants</a:t>
            </a:r>
            <a:r>
              <a:rPr spc="-114" dirty="0" smtClean="0">
                <a:solidFill>
                  <a:srgbClr val="231F20"/>
                </a:solidFill>
                <a:cs typeface="Trebuchet MS"/>
              </a:rPr>
              <a:t> </a:t>
            </a:r>
            <a:r>
              <a:rPr spc="-55" dirty="0">
                <a:solidFill>
                  <a:srgbClr val="231F20"/>
                </a:solidFill>
                <a:cs typeface="Trebuchet MS"/>
              </a:rPr>
              <a:t>store</a:t>
            </a:r>
            <a:r>
              <a:rPr spc="-110" dirty="0">
                <a:solidFill>
                  <a:srgbClr val="231F20"/>
                </a:solidFill>
                <a:cs typeface="Trebuchet MS"/>
              </a:rPr>
              <a:t> </a:t>
            </a:r>
            <a:r>
              <a:rPr spc="-50" dirty="0">
                <a:solidFill>
                  <a:srgbClr val="231F20"/>
                </a:solidFill>
                <a:cs typeface="Trebuchet MS"/>
              </a:rPr>
              <a:t>the</a:t>
            </a:r>
            <a:r>
              <a:rPr spc="-110" dirty="0">
                <a:solidFill>
                  <a:srgbClr val="231F20"/>
                </a:solidFill>
                <a:cs typeface="Trebuchet MS"/>
              </a:rPr>
              <a:t> </a:t>
            </a:r>
            <a:r>
              <a:rPr spc="-80" dirty="0">
                <a:solidFill>
                  <a:srgbClr val="231F20"/>
                </a:solidFill>
                <a:cs typeface="Trebuchet MS"/>
              </a:rPr>
              <a:t>sun’s</a:t>
            </a:r>
            <a:r>
              <a:rPr spc="-114" dirty="0">
                <a:solidFill>
                  <a:srgbClr val="231F20"/>
                </a:solidFill>
                <a:cs typeface="Trebuchet MS"/>
              </a:rPr>
              <a:t> </a:t>
            </a:r>
            <a:r>
              <a:rPr spc="-30" dirty="0">
                <a:solidFill>
                  <a:srgbClr val="231F20"/>
                </a:solidFill>
                <a:cs typeface="Trebuchet MS"/>
              </a:rPr>
              <a:t>energy</a:t>
            </a:r>
            <a:r>
              <a:rPr spc="-110" dirty="0">
                <a:solidFill>
                  <a:srgbClr val="231F20"/>
                </a:solidFill>
                <a:cs typeface="Trebuchet MS"/>
              </a:rPr>
              <a:t> </a:t>
            </a:r>
            <a:r>
              <a:rPr spc="-30" dirty="0">
                <a:solidFill>
                  <a:srgbClr val="231F20"/>
                </a:solidFill>
                <a:cs typeface="Trebuchet MS"/>
              </a:rPr>
              <a:t>in</a:t>
            </a:r>
            <a:r>
              <a:rPr spc="-110" dirty="0">
                <a:solidFill>
                  <a:srgbClr val="231F20"/>
                </a:solidFill>
                <a:cs typeface="Trebuchet MS"/>
              </a:rPr>
              <a:t> </a:t>
            </a:r>
            <a:r>
              <a:rPr spc="-60" dirty="0">
                <a:solidFill>
                  <a:srgbClr val="231F20"/>
                </a:solidFill>
                <a:cs typeface="Trebuchet MS"/>
              </a:rPr>
              <a:t>their</a:t>
            </a:r>
            <a:r>
              <a:rPr spc="-110" dirty="0">
                <a:solidFill>
                  <a:srgbClr val="231F20"/>
                </a:solidFill>
                <a:cs typeface="Trebuchet MS"/>
              </a:rPr>
              <a:t> </a:t>
            </a:r>
            <a:r>
              <a:rPr spc="-70" dirty="0">
                <a:solidFill>
                  <a:srgbClr val="231F20"/>
                </a:solidFill>
                <a:cs typeface="Trebuchet MS"/>
              </a:rPr>
              <a:t>roots,</a:t>
            </a:r>
            <a:r>
              <a:rPr spc="-114" dirty="0">
                <a:solidFill>
                  <a:srgbClr val="231F20"/>
                </a:solidFill>
                <a:cs typeface="Trebuchet MS"/>
              </a:rPr>
              <a:t> </a:t>
            </a:r>
            <a:r>
              <a:rPr spc="-80" dirty="0">
                <a:solidFill>
                  <a:srgbClr val="231F20"/>
                </a:solidFill>
                <a:cs typeface="Trebuchet MS"/>
              </a:rPr>
              <a:t>stalks,</a:t>
            </a:r>
            <a:r>
              <a:rPr spc="-110" dirty="0">
                <a:solidFill>
                  <a:srgbClr val="231F20"/>
                </a:solidFill>
                <a:cs typeface="Trebuchet MS"/>
              </a:rPr>
              <a:t> </a:t>
            </a:r>
            <a:r>
              <a:rPr spc="-85" dirty="0">
                <a:solidFill>
                  <a:srgbClr val="231F20"/>
                </a:solidFill>
                <a:cs typeface="Trebuchet MS"/>
              </a:rPr>
              <a:t>leaves,</a:t>
            </a:r>
            <a:r>
              <a:rPr spc="-110" dirty="0">
                <a:solidFill>
                  <a:srgbClr val="231F20"/>
                </a:solidFill>
                <a:cs typeface="Trebuchet MS"/>
              </a:rPr>
              <a:t> </a:t>
            </a:r>
            <a:r>
              <a:rPr spc="-15" dirty="0">
                <a:solidFill>
                  <a:srgbClr val="231F20"/>
                </a:solidFill>
                <a:cs typeface="Trebuchet MS"/>
              </a:rPr>
              <a:t>and</a:t>
            </a:r>
            <a:r>
              <a:rPr spc="-110" dirty="0">
                <a:solidFill>
                  <a:srgbClr val="231F20"/>
                </a:solidFill>
                <a:cs typeface="Trebuchet MS"/>
              </a:rPr>
              <a:t> </a:t>
            </a:r>
            <a:r>
              <a:rPr spc="-95" dirty="0">
                <a:solidFill>
                  <a:srgbClr val="231F20"/>
                </a:solidFill>
                <a:cs typeface="Trebuchet MS"/>
              </a:rPr>
              <a:t>ears.</a:t>
            </a:r>
            <a:r>
              <a:rPr spc="-114" dirty="0">
                <a:solidFill>
                  <a:srgbClr val="231F20"/>
                </a:solidFill>
                <a:cs typeface="Trebuchet MS"/>
              </a:rPr>
              <a:t> </a:t>
            </a:r>
            <a:r>
              <a:rPr spc="15" dirty="0">
                <a:solidFill>
                  <a:srgbClr val="231F20"/>
                </a:solidFill>
                <a:cs typeface="Trebuchet MS"/>
              </a:rPr>
              <a:t>Soon</a:t>
            </a:r>
            <a:r>
              <a:rPr spc="-110" dirty="0">
                <a:solidFill>
                  <a:srgbClr val="231F20"/>
                </a:solidFill>
                <a:cs typeface="Trebuchet MS"/>
              </a:rPr>
              <a:t> </a:t>
            </a:r>
            <a:r>
              <a:rPr spc="-25" dirty="0">
                <a:solidFill>
                  <a:srgbClr val="231F20"/>
                </a:solidFill>
                <a:cs typeface="Trebuchet MS"/>
              </a:rPr>
              <a:t>my</a:t>
            </a:r>
            <a:r>
              <a:rPr spc="-110" dirty="0">
                <a:solidFill>
                  <a:srgbClr val="231F20"/>
                </a:solidFill>
                <a:cs typeface="Trebuchet MS"/>
              </a:rPr>
              <a:t> </a:t>
            </a:r>
            <a:r>
              <a:rPr spc="-30" dirty="0">
                <a:solidFill>
                  <a:srgbClr val="231F20"/>
                </a:solidFill>
                <a:cs typeface="Trebuchet MS"/>
              </a:rPr>
              <a:t>energy</a:t>
            </a:r>
            <a:r>
              <a:rPr spc="-110" dirty="0">
                <a:solidFill>
                  <a:srgbClr val="231F20"/>
                </a:solidFill>
                <a:cs typeface="Trebuchet MS"/>
              </a:rPr>
              <a:t> </a:t>
            </a:r>
            <a:r>
              <a:rPr spc="-40" dirty="0">
                <a:solidFill>
                  <a:srgbClr val="231F20"/>
                </a:solidFill>
                <a:cs typeface="Trebuchet MS"/>
              </a:rPr>
              <a:t>plants</a:t>
            </a:r>
            <a:r>
              <a:rPr spc="-114" dirty="0">
                <a:solidFill>
                  <a:srgbClr val="231F20"/>
                </a:solidFill>
                <a:cs typeface="Trebuchet MS"/>
              </a:rPr>
              <a:t> </a:t>
            </a:r>
            <a:r>
              <a:rPr spc="-75" dirty="0">
                <a:solidFill>
                  <a:srgbClr val="231F20"/>
                </a:solidFill>
                <a:cs typeface="Trebuchet MS"/>
              </a:rPr>
              <a:t>are  </a:t>
            </a:r>
            <a:r>
              <a:rPr spc="-80" dirty="0">
                <a:solidFill>
                  <a:srgbClr val="231F20"/>
                </a:solidFill>
                <a:cs typeface="Trebuchet MS"/>
              </a:rPr>
              <a:t>tall </a:t>
            </a:r>
            <a:r>
              <a:rPr spc="-15" dirty="0">
                <a:solidFill>
                  <a:srgbClr val="231F20"/>
                </a:solidFill>
                <a:cs typeface="Trebuchet MS"/>
              </a:rPr>
              <a:t>and</a:t>
            </a:r>
            <a:r>
              <a:rPr spc="-175" dirty="0">
                <a:solidFill>
                  <a:srgbClr val="231F20"/>
                </a:solidFill>
                <a:cs typeface="Trebuchet MS"/>
              </a:rPr>
              <a:t> </a:t>
            </a:r>
            <a:r>
              <a:rPr spc="-50" dirty="0">
                <a:solidFill>
                  <a:srgbClr val="231F20"/>
                </a:solidFill>
                <a:cs typeface="Trebuchet MS"/>
              </a:rPr>
              <a:t>strong.</a:t>
            </a:r>
            <a:endParaRPr dirty="0">
              <a:cs typeface="Trebuchet MS"/>
            </a:endParaRPr>
          </a:p>
          <a:p>
            <a:pPr>
              <a:lnSpc>
                <a:spcPct val="100000"/>
              </a:lnSpc>
              <a:spcBef>
                <a:spcPts val="15"/>
              </a:spcBef>
            </a:pPr>
            <a:endParaRPr dirty="0">
              <a:cs typeface="Times New Roman"/>
            </a:endParaRPr>
          </a:p>
          <a:p>
            <a:pPr marL="12700" marR="5715" algn="just">
              <a:lnSpc>
                <a:spcPts val="1500"/>
              </a:lnSpc>
            </a:pPr>
            <a:r>
              <a:rPr spc="-55" dirty="0">
                <a:solidFill>
                  <a:srgbClr val="231F20"/>
                </a:solidFill>
                <a:cs typeface="Trebuchet MS"/>
              </a:rPr>
              <a:t>I</a:t>
            </a:r>
            <a:r>
              <a:rPr spc="-105" dirty="0">
                <a:solidFill>
                  <a:srgbClr val="231F20"/>
                </a:solidFill>
                <a:cs typeface="Trebuchet MS"/>
              </a:rPr>
              <a:t> </a:t>
            </a:r>
            <a:r>
              <a:rPr spc="-40" dirty="0">
                <a:solidFill>
                  <a:srgbClr val="231F20"/>
                </a:solidFill>
                <a:cs typeface="Trebuchet MS"/>
              </a:rPr>
              <a:t>can</a:t>
            </a:r>
            <a:r>
              <a:rPr spc="-100" dirty="0">
                <a:solidFill>
                  <a:srgbClr val="231F20"/>
                </a:solidFill>
                <a:cs typeface="Trebuchet MS"/>
              </a:rPr>
              <a:t> </a:t>
            </a:r>
            <a:r>
              <a:rPr spc="-25" dirty="0">
                <a:solidFill>
                  <a:srgbClr val="231F20"/>
                </a:solidFill>
                <a:cs typeface="Trebuchet MS"/>
              </a:rPr>
              <a:t>use</a:t>
            </a:r>
            <a:r>
              <a:rPr spc="-100" dirty="0">
                <a:solidFill>
                  <a:srgbClr val="231F20"/>
                </a:solidFill>
                <a:cs typeface="Trebuchet MS"/>
              </a:rPr>
              <a:t> </a:t>
            </a:r>
            <a:r>
              <a:rPr spc="-50" dirty="0">
                <a:solidFill>
                  <a:srgbClr val="231F20"/>
                </a:solidFill>
                <a:cs typeface="Trebuchet MS"/>
              </a:rPr>
              <a:t>the</a:t>
            </a:r>
            <a:r>
              <a:rPr spc="-100" dirty="0">
                <a:solidFill>
                  <a:srgbClr val="231F20"/>
                </a:solidFill>
                <a:cs typeface="Trebuchet MS"/>
              </a:rPr>
              <a:t> </a:t>
            </a:r>
            <a:r>
              <a:rPr spc="-30" dirty="0">
                <a:solidFill>
                  <a:srgbClr val="231F20"/>
                </a:solidFill>
                <a:cs typeface="Trebuchet MS"/>
              </a:rPr>
              <a:t>energy</a:t>
            </a:r>
            <a:r>
              <a:rPr spc="-100" dirty="0">
                <a:solidFill>
                  <a:srgbClr val="231F20"/>
                </a:solidFill>
                <a:cs typeface="Trebuchet MS"/>
              </a:rPr>
              <a:t> </a:t>
            </a:r>
            <a:r>
              <a:rPr spc="-30" dirty="0">
                <a:solidFill>
                  <a:srgbClr val="231F20"/>
                </a:solidFill>
                <a:cs typeface="Trebuchet MS"/>
              </a:rPr>
              <a:t>in</a:t>
            </a:r>
            <a:r>
              <a:rPr spc="-105" dirty="0">
                <a:solidFill>
                  <a:srgbClr val="231F20"/>
                </a:solidFill>
                <a:cs typeface="Trebuchet MS"/>
              </a:rPr>
              <a:t> </a:t>
            </a:r>
            <a:r>
              <a:rPr spc="-25" dirty="0">
                <a:solidFill>
                  <a:srgbClr val="231F20"/>
                </a:solidFill>
                <a:cs typeface="Trebuchet MS"/>
              </a:rPr>
              <a:t>my</a:t>
            </a:r>
            <a:r>
              <a:rPr spc="-100" dirty="0">
                <a:solidFill>
                  <a:srgbClr val="231F20"/>
                </a:solidFill>
                <a:cs typeface="Trebuchet MS"/>
              </a:rPr>
              <a:t> </a:t>
            </a:r>
            <a:r>
              <a:rPr spc="-40" dirty="0">
                <a:solidFill>
                  <a:srgbClr val="231F20"/>
                </a:solidFill>
                <a:cs typeface="Trebuchet MS"/>
              </a:rPr>
              <a:t>plants</a:t>
            </a:r>
            <a:r>
              <a:rPr spc="-100" dirty="0">
                <a:solidFill>
                  <a:srgbClr val="231F20"/>
                </a:solidFill>
                <a:cs typeface="Trebuchet MS"/>
              </a:rPr>
              <a:t> </a:t>
            </a:r>
            <a:r>
              <a:rPr spc="-70" dirty="0">
                <a:solidFill>
                  <a:srgbClr val="231F20"/>
                </a:solidFill>
                <a:cs typeface="Trebuchet MS"/>
              </a:rPr>
              <a:t>for</a:t>
            </a:r>
            <a:r>
              <a:rPr spc="-100" dirty="0">
                <a:solidFill>
                  <a:srgbClr val="231F20"/>
                </a:solidFill>
                <a:cs typeface="Trebuchet MS"/>
              </a:rPr>
              <a:t> </a:t>
            </a:r>
            <a:r>
              <a:rPr spc="-25" dirty="0">
                <a:solidFill>
                  <a:srgbClr val="231F20"/>
                </a:solidFill>
                <a:cs typeface="Trebuchet MS"/>
              </a:rPr>
              <a:t>many</a:t>
            </a:r>
            <a:r>
              <a:rPr spc="-100" dirty="0">
                <a:solidFill>
                  <a:srgbClr val="231F20"/>
                </a:solidFill>
                <a:cs typeface="Trebuchet MS"/>
              </a:rPr>
              <a:t> </a:t>
            </a:r>
            <a:r>
              <a:rPr spc="-50" dirty="0">
                <a:solidFill>
                  <a:srgbClr val="231F20"/>
                </a:solidFill>
                <a:cs typeface="Trebuchet MS"/>
              </a:rPr>
              <a:t>things.</a:t>
            </a:r>
            <a:r>
              <a:rPr spc="-105" dirty="0">
                <a:solidFill>
                  <a:srgbClr val="231F20"/>
                </a:solidFill>
                <a:cs typeface="Trebuchet MS"/>
              </a:rPr>
              <a:t> </a:t>
            </a:r>
            <a:r>
              <a:rPr spc="-55" dirty="0">
                <a:solidFill>
                  <a:srgbClr val="231F20"/>
                </a:solidFill>
                <a:cs typeface="Trebuchet MS"/>
              </a:rPr>
              <a:t>I</a:t>
            </a:r>
            <a:r>
              <a:rPr spc="-100" dirty="0">
                <a:solidFill>
                  <a:srgbClr val="231F20"/>
                </a:solidFill>
                <a:cs typeface="Trebuchet MS"/>
              </a:rPr>
              <a:t> </a:t>
            </a:r>
            <a:r>
              <a:rPr spc="-40" dirty="0">
                <a:solidFill>
                  <a:srgbClr val="231F20"/>
                </a:solidFill>
                <a:cs typeface="Trebuchet MS"/>
              </a:rPr>
              <a:t>can</a:t>
            </a:r>
            <a:r>
              <a:rPr spc="-100" dirty="0">
                <a:solidFill>
                  <a:srgbClr val="231F20"/>
                </a:solidFill>
                <a:cs typeface="Trebuchet MS"/>
              </a:rPr>
              <a:t> </a:t>
            </a:r>
            <a:r>
              <a:rPr spc="-75" dirty="0">
                <a:solidFill>
                  <a:srgbClr val="231F20"/>
                </a:solidFill>
                <a:cs typeface="Trebuchet MS"/>
              </a:rPr>
              <a:t>eat</a:t>
            </a:r>
            <a:r>
              <a:rPr spc="-100" dirty="0">
                <a:solidFill>
                  <a:srgbClr val="231F20"/>
                </a:solidFill>
                <a:cs typeface="Trebuchet MS"/>
              </a:rPr>
              <a:t> </a:t>
            </a:r>
            <a:r>
              <a:rPr spc="-50" dirty="0">
                <a:solidFill>
                  <a:srgbClr val="231F20"/>
                </a:solidFill>
                <a:cs typeface="Trebuchet MS"/>
              </a:rPr>
              <a:t>the</a:t>
            </a:r>
            <a:r>
              <a:rPr spc="-100" dirty="0">
                <a:solidFill>
                  <a:srgbClr val="231F20"/>
                </a:solidFill>
                <a:cs typeface="Trebuchet MS"/>
              </a:rPr>
              <a:t> </a:t>
            </a:r>
            <a:r>
              <a:rPr spc="-30" dirty="0">
                <a:solidFill>
                  <a:srgbClr val="231F20"/>
                </a:solidFill>
                <a:cs typeface="Trebuchet MS"/>
              </a:rPr>
              <a:t>seeds</a:t>
            </a:r>
            <a:r>
              <a:rPr spc="-105" dirty="0">
                <a:solidFill>
                  <a:srgbClr val="231F20"/>
                </a:solidFill>
                <a:cs typeface="Trebuchet MS"/>
              </a:rPr>
              <a:t> </a:t>
            </a:r>
            <a:r>
              <a:rPr spc="-70" dirty="0">
                <a:solidFill>
                  <a:srgbClr val="231F20"/>
                </a:solidFill>
                <a:cs typeface="Trebuchet MS"/>
              </a:rPr>
              <a:t>for</a:t>
            </a:r>
            <a:r>
              <a:rPr spc="-100" dirty="0">
                <a:solidFill>
                  <a:srgbClr val="231F20"/>
                </a:solidFill>
                <a:cs typeface="Trebuchet MS"/>
              </a:rPr>
              <a:t> </a:t>
            </a:r>
            <a:r>
              <a:rPr spc="-30" dirty="0">
                <a:solidFill>
                  <a:srgbClr val="231F20"/>
                </a:solidFill>
                <a:cs typeface="Trebuchet MS"/>
              </a:rPr>
              <a:t>energy</a:t>
            </a:r>
            <a:r>
              <a:rPr spc="-100" dirty="0">
                <a:solidFill>
                  <a:srgbClr val="231F20"/>
                </a:solidFill>
                <a:cs typeface="Trebuchet MS"/>
              </a:rPr>
              <a:t> </a:t>
            </a:r>
            <a:r>
              <a:rPr spc="-70" dirty="0">
                <a:solidFill>
                  <a:srgbClr val="231F20"/>
                </a:solidFill>
                <a:cs typeface="Trebuchet MS"/>
              </a:rPr>
              <a:t>for</a:t>
            </a:r>
            <a:r>
              <a:rPr spc="-100" dirty="0">
                <a:solidFill>
                  <a:srgbClr val="231F20"/>
                </a:solidFill>
                <a:cs typeface="Trebuchet MS"/>
              </a:rPr>
              <a:t> </a:t>
            </a:r>
            <a:r>
              <a:rPr spc="-25" dirty="0">
                <a:solidFill>
                  <a:srgbClr val="231F20"/>
                </a:solidFill>
                <a:cs typeface="Trebuchet MS"/>
              </a:rPr>
              <a:t>my</a:t>
            </a:r>
            <a:r>
              <a:rPr spc="-100" dirty="0">
                <a:solidFill>
                  <a:srgbClr val="231F20"/>
                </a:solidFill>
                <a:cs typeface="Trebuchet MS"/>
              </a:rPr>
              <a:t> </a:t>
            </a:r>
            <a:r>
              <a:rPr spc="-55" dirty="0" smtClean="0">
                <a:solidFill>
                  <a:srgbClr val="231F20"/>
                </a:solidFill>
                <a:cs typeface="Trebuchet MS"/>
              </a:rPr>
              <a:t>body.</a:t>
            </a:r>
            <a:r>
              <a:rPr lang="en-US" spc="-55" dirty="0" smtClean="0">
                <a:solidFill>
                  <a:srgbClr val="231F20"/>
                </a:solidFill>
                <a:cs typeface="Trebuchet MS"/>
              </a:rPr>
              <a:t> </a:t>
            </a:r>
            <a:r>
              <a:rPr spc="-50" dirty="0" smtClean="0">
                <a:solidFill>
                  <a:srgbClr val="231F20"/>
                </a:solidFill>
                <a:cs typeface="Trebuchet MS"/>
              </a:rPr>
              <a:t>This</a:t>
            </a:r>
            <a:r>
              <a:rPr spc="-130" dirty="0" smtClean="0">
                <a:solidFill>
                  <a:srgbClr val="231F20"/>
                </a:solidFill>
                <a:cs typeface="Trebuchet MS"/>
              </a:rPr>
              <a:t> </a:t>
            </a:r>
            <a:r>
              <a:rPr spc="-30" dirty="0">
                <a:solidFill>
                  <a:srgbClr val="231F20"/>
                </a:solidFill>
                <a:cs typeface="Trebuchet MS"/>
              </a:rPr>
              <a:t>energy</a:t>
            </a:r>
            <a:r>
              <a:rPr spc="-125" dirty="0">
                <a:solidFill>
                  <a:srgbClr val="231F20"/>
                </a:solidFill>
                <a:cs typeface="Trebuchet MS"/>
              </a:rPr>
              <a:t> </a:t>
            </a:r>
            <a:r>
              <a:rPr spc="-65" dirty="0">
                <a:solidFill>
                  <a:srgbClr val="231F20"/>
                </a:solidFill>
                <a:cs typeface="Trebuchet MS"/>
              </a:rPr>
              <a:t>will</a:t>
            </a:r>
            <a:r>
              <a:rPr spc="-125" dirty="0">
                <a:solidFill>
                  <a:srgbClr val="231F20"/>
                </a:solidFill>
                <a:cs typeface="Trebuchet MS"/>
              </a:rPr>
              <a:t> </a:t>
            </a:r>
            <a:r>
              <a:rPr spc="-30" dirty="0">
                <a:solidFill>
                  <a:srgbClr val="231F20"/>
                </a:solidFill>
                <a:cs typeface="Trebuchet MS"/>
              </a:rPr>
              <a:t>help</a:t>
            </a:r>
            <a:r>
              <a:rPr spc="-125" dirty="0">
                <a:solidFill>
                  <a:srgbClr val="231F20"/>
                </a:solidFill>
                <a:cs typeface="Trebuchet MS"/>
              </a:rPr>
              <a:t> </a:t>
            </a:r>
            <a:r>
              <a:rPr spc="-30" dirty="0">
                <a:solidFill>
                  <a:srgbClr val="231F20"/>
                </a:solidFill>
                <a:cs typeface="Trebuchet MS"/>
              </a:rPr>
              <a:t>me</a:t>
            </a:r>
            <a:r>
              <a:rPr spc="-125" dirty="0">
                <a:solidFill>
                  <a:srgbClr val="231F20"/>
                </a:solidFill>
                <a:cs typeface="Trebuchet MS"/>
              </a:rPr>
              <a:t> </a:t>
            </a:r>
            <a:r>
              <a:rPr spc="-10" dirty="0">
                <a:solidFill>
                  <a:srgbClr val="231F20"/>
                </a:solidFill>
                <a:cs typeface="Trebuchet MS"/>
              </a:rPr>
              <a:t>grow</a:t>
            </a:r>
            <a:r>
              <a:rPr spc="-125" dirty="0">
                <a:solidFill>
                  <a:srgbClr val="231F20"/>
                </a:solidFill>
                <a:cs typeface="Trebuchet MS"/>
              </a:rPr>
              <a:t> </a:t>
            </a:r>
            <a:r>
              <a:rPr spc="-15" dirty="0">
                <a:solidFill>
                  <a:srgbClr val="231F20"/>
                </a:solidFill>
                <a:cs typeface="Trebuchet MS"/>
              </a:rPr>
              <a:t>and</a:t>
            </a:r>
            <a:r>
              <a:rPr spc="-125" dirty="0">
                <a:solidFill>
                  <a:srgbClr val="231F20"/>
                </a:solidFill>
                <a:cs typeface="Trebuchet MS"/>
              </a:rPr>
              <a:t> </a:t>
            </a:r>
            <a:r>
              <a:rPr spc="-20" dirty="0">
                <a:solidFill>
                  <a:srgbClr val="231F20"/>
                </a:solidFill>
                <a:cs typeface="Trebuchet MS"/>
              </a:rPr>
              <a:t>move</a:t>
            </a:r>
            <a:r>
              <a:rPr spc="-125" dirty="0">
                <a:solidFill>
                  <a:srgbClr val="231F20"/>
                </a:solidFill>
                <a:cs typeface="Trebuchet MS"/>
              </a:rPr>
              <a:t> </a:t>
            </a:r>
            <a:r>
              <a:rPr spc="-15" dirty="0">
                <a:solidFill>
                  <a:srgbClr val="231F20"/>
                </a:solidFill>
                <a:cs typeface="Trebuchet MS"/>
              </a:rPr>
              <a:t>and</a:t>
            </a:r>
            <a:r>
              <a:rPr spc="-125" dirty="0">
                <a:solidFill>
                  <a:srgbClr val="231F20"/>
                </a:solidFill>
                <a:cs typeface="Trebuchet MS"/>
              </a:rPr>
              <a:t> </a:t>
            </a:r>
            <a:r>
              <a:rPr spc="-70" dirty="0">
                <a:solidFill>
                  <a:srgbClr val="231F20"/>
                </a:solidFill>
                <a:cs typeface="Trebuchet MS"/>
              </a:rPr>
              <a:t>think.</a:t>
            </a:r>
            <a:endParaRPr dirty="0">
              <a:cs typeface="Trebuchet MS"/>
            </a:endParaRPr>
          </a:p>
          <a:p>
            <a:pPr>
              <a:lnSpc>
                <a:spcPct val="100000"/>
              </a:lnSpc>
              <a:spcBef>
                <a:spcPts val="20"/>
              </a:spcBef>
            </a:pPr>
            <a:endParaRPr dirty="0">
              <a:cs typeface="Times New Roman"/>
            </a:endParaRPr>
          </a:p>
          <a:p>
            <a:pPr marL="12700" marR="5080" algn="just">
              <a:lnSpc>
                <a:spcPts val="1500"/>
              </a:lnSpc>
            </a:pPr>
            <a:r>
              <a:rPr spc="-55" dirty="0">
                <a:solidFill>
                  <a:srgbClr val="231F20"/>
                </a:solidFill>
                <a:cs typeface="Trebuchet MS"/>
              </a:rPr>
              <a:t>I</a:t>
            </a:r>
            <a:r>
              <a:rPr spc="-85" dirty="0">
                <a:solidFill>
                  <a:srgbClr val="231F20"/>
                </a:solidFill>
                <a:cs typeface="Trebuchet MS"/>
              </a:rPr>
              <a:t> </a:t>
            </a:r>
            <a:r>
              <a:rPr spc="-40" dirty="0">
                <a:solidFill>
                  <a:srgbClr val="231F20"/>
                </a:solidFill>
                <a:cs typeface="Trebuchet MS"/>
              </a:rPr>
              <a:t>can</a:t>
            </a:r>
            <a:r>
              <a:rPr spc="-85" dirty="0">
                <a:solidFill>
                  <a:srgbClr val="231F20"/>
                </a:solidFill>
                <a:cs typeface="Trebuchet MS"/>
              </a:rPr>
              <a:t> </a:t>
            </a:r>
            <a:r>
              <a:rPr spc="-65" dirty="0">
                <a:solidFill>
                  <a:srgbClr val="231F20"/>
                </a:solidFill>
                <a:cs typeface="Trebuchet MS"/>
              </a:rPr>
              <a:t>feed</a:t>
            </a:r>
            <a:r>
              <a:rPr spc="-85" dirty="0">
                <a:solidFill>
                  <a:srgbClr val="231F20"/>
                </a:solidFill>
                <a:cs typeface="Trebuchet MS"/>
              </a:rPr>
              <a:t> </a:t>
            </a:r>
            <a:r>
              <a:rPr spc="-25" dirty="0">
                <a:solidFill>
                  <a:srgbClr val="231F20"/>
                </a:solidFill>
                <a:cs typeface="Trebuchet MS"/>
              </a:rPr>
              <a:t>my</a:t>
            </a:r>
            <a:r>
              <a:rPr spc="-80" dirty="0">
                <a:solidFill>
                  <a:srgbClr val="231F20"/>
                </a:solidFill>
                <a:cs typeface="Trebuchet MS"/>
              </a:rPr>
              <a:t> </a:t>
            </a:r>
            <a:r>
              <a:rPr spc="-30" dirty="0">
                <a:solidFill>
                  <a:srgbClr val="231F20"/>
                </a:solidFill>
                <a:cs typeface="Trebuchet MS"/>
              </a:rPr>
              <a:t>energy</a:t>
            </a:r>
            <a:r>
              <a:rPr spc="-85" dirty="0">
                <a:solidFill>
                  <a:srgbClr val="231F20"/>
                </a:solidFill>
                <a:cs typeface="Trebuchet MS"/>
              </a:rPr>
              <a:t> </a:t>
            </a:r>
            <a:r>
              <a:rPr spc="-40" dirty="0">
                <a:solidFill>
                  <a:srgbClr val="231F20"/>
                </a:solidFill>
                <a:cs typeface="Trebuchet MS"/>
              </a:rPr>
              <a:t>plants</a:t>
            </a:r>
            <a:r>
              <a:rPr spc="-85" dirty="0">
                <a:solidFill>
                  <a:srgbClr val="231F20"/>
                </a:solidFill>
                <a:cs typeface="Trebuchet MS"/>
              </a:rPr>
              <a:t> </a:t>
            </a:r>
            <a:r>
              <a:rPr spc="-45" dirty="0">
                <a:solidFill>
                  <a:srgbClr val="231F20"/>
                </a:solidFill>
                <a:cs typeface="Trebuchet MS"/>
              </a:rPr>
              <a:t>to</a:t>
            </a:r>
            <a:r>
              <a:rPr spc="-85" dirty="0">
                <a:solidFill>
                  <a:srgbClr val="231F20"/>
                </a:solidFill>
                <a:cs typeface="Trebuchet MS"/>
              </a:rPr>
              <a:t> </a:t>
            </a:r>
            <a:r>
              <a:rPr spc="-25" dirty="0">
                <a:solidFill>
                  <a:srgbClr val="231F20"/>
                </a:solidFill>
                <a:cs typeface="Trebuchet MS"/>
              </a:rPr>
              <a:t>my</a:t>
            </a:r>
            <a:r>
              <a:rPr spc="-80" dirty="0">
                <a:solidFill>
                  <a:srgbClr val="231F20"/>
                </a:solidFill>
                <a:cs typeface="Trebuchet MS"/>
              </a:rPr>
              <a:t> </a:t>
            </a:r>
            <a:r>
              <a:rPr spc="-65" dirty="0">
                <a:solidFill>
                  <a:srgbClr val="231F20"/>
                </a:solidFill>
                <a:cs typeface="Trebuchet MS"/>
              </a:rPr>
              <a:t>chickens,</a:t>
            </a:r>
            <a:r>
              <a:rPr spc="-85" dirty="0">
                <a:solidFill>
                  <a:srgbClr val="231F20"/>
                </a:solidFill>
                <a:cs typeface="Trebuchet MS"/>
              </a:rPr>
              <a:t> </a:t>
            </a:r>
            <a:r>
              <a:rPr spc="-50" dirty="0">
                <a:solidFill>
                  <a:srgbClr val="231F20"/>
                </a:solidFill>
                <a:cs typeface="Trebuchet MS"/>
              </a:rPr>
              <a:t>pigs,</a:t>
            </a:r>
            <a:r>
              <a:rPr spc="-85" dirty="0">
                <a:solidFill>
                  <a:srgbClr val="231F20"/>
                </a:solidFill>
                <a:cs typeface="Trebuchet MS"/>
              </a:rPr>
              <a:t> </a:t>
            </a:r>
            <a:r>
              <a:rPr spc="-70" dirty="0">
                <a:solidFill>
                  <a:srgbClr val="231F20"/>
                </a:solidFill>
                <a:cs typeface="Trebuchet MS"/>
              </a:rPr>
              <a:t>cows,</a:t>
            </a:r>
            <a:r>
              <a:rPr spc="-85" dirty="0">
                <a:solidFill>
                  <a:srgbClr val="231F20"/>
                </a:solidFill>
                <a:cs typeface="Trebuchet MS"/>
              </a:rPr>
              <a:t> </a:t>
            </a:r>
            <a:r>
              <a:rPr spc="-15" dirty="0">
                <a:solidFill>
                  <a:srgbClr val="231F20"/>
                </a:solidFill>
                <a:cs typeface="Trebuchet MS"/>
              </a:rPr>
              <a:t>and</a:t>
            </a:r>
            <a:r>
              <a:rPr spc="-80" dirty="0">
                <a:solidFill>
                  <a:srgbClr val="231F20"/>
                </a:solidFill>
                <a:cs typeface="Trebuchet MS"/>
              </a:rPr>
              <a:t> </a:t>
            </a:r>
            <a:r>
              <a:rPr spc="-60" dirty="0">
                <a:solidFill>
                  <a:srgbClr val="231F20"/>
                </a:solidFill>
                <a:cs typeface="Trebuchet MS"/>
              </a:rPr>
              <a:t>horses.</a:t>
            </a:r>
            <a:r>
              <a:rPr spc="-140" dirty="0">
                <a:solidFill>
                  <a:srgbClr val="231F20"/>
                </a:solidFill>
                <a:cs typeface="Trebuchet MS"/>
              </a:rPr>
              <a:t> </a:t>
            </a:r>
            <a:r>
              <a:rPr spc="-60" dirty="0">
                <a:solidFill>
                  <a:srgbClr val="231F20"/>
                </a:solidFill>
                <a:cs typeface="Trebuchet MS"/>
              </a:rPr>
              <a:t>The</a:t>
            </a:r>
            <a:r>
              <a:rPr spc="-85" dirty="0">
                <a:solidFill>
                  <a:srgbClr val="231F20"/>
                </a:solidFill>
                <a:cs typeface="Trebuchet MS"/>
              </a:rPr>
              <a:t> </a:t>
            </a:r>
            <a:r>
              <a:rPr spc="-30" dirty="0">
                <a:solidFill>
                  <a:srgbClr val="231F20"/>
                </a:solidFill>
                <a:cs typeface="Trebuchet MS"/>
              </a:rPr>
              <a:t>energy</a:t>
            </a:r>
            <a:r>
              <a:rPr spc="-85" dirty="0">
                <a:solidFill>
                  <a:srgbClr val="231F20"/>
                </a:solidFill>
                <a:cs typeface="Trebuchet MS"/>
              </a:rPr>
              <a:t> </a:t>
            </a:r>
            <a:r>
              <a:rPr spc="-65" dirty="0">
                <a:solidFill>
                  <a:srgbClr val="231F20"/>
                </a:solidFill>
                <a:cs typeface="Trebuchet MS"/>
              </a:rPr>
              <a:t>will</a:t>
            </a:r>
            <a:r>
              <a:rPr spc="-85" dirty="0">
                <a:solidFill>
                  <a:srgbClr val="231F20"/>
                </a:solidFill>
                <a:cs typeface="Trebuchet MS"/>
              </a:rPr>
              <a:t> </a:t>
            </a:r>
            <a:r>
              <a:rPr spc="-45" dirty="0">
                <a:solidFill>
                  <a:srgbClr val="231F20"/>
                </a:solidFill>
                <a:cs typeface="Trebuchet MS"/>
              </a:rPr>
              <a:t>make</a:t>
            </a:r>
            <a:r>
              <a:rPr spc="-80" dirty="0">
                <a:solidFill>
                  <a:srgbClr val="231F20"/>
                </a:solidFill>
                <a:cs typeface="Trebuchet MS"/>
              </a:rPr>
              <a:t> </a:t>
            </a:r>
            <a:r>
              <a:rPr spc="-25" dirty="0">
                <a:solidFill>
                  <a:srgbClr val="231F20"/>
                </a:solidFill>
                <a:cs typeface="Trebuchet MS"/>
              </a:rPr>
              <a:t>my </a:t>
            </a:r>
            <a:r>
              <a:rPr spc="-40" dirty="0" smtClean="0">
                <a:solidFill>
                  <a:srgbClr val="231F20"/>
                </a:solidFill>
                <a:cs typeface="Trebuchet MS"/>
              </a:rPr>
              <a:t>animals</a:t>
            </a:r>
            <a:r>
              <a:rPr spc="-130" dirty="0" smtClean="0">
                <a:solidFill>
                  <a:srgbClr val="231F20"/>
                </a:solidFill>
                <a:cs typeface="Trebuchet MS"/>
              </a:rPr>
              <a:t> </a:t>
            </a:r>
            <a:r>
              <a:rPr spc="-10" dirty="0">
                <a:solidFill>
                  <a:srgbClr val="231F20"/>
                </a:solidFill>
                <a:cs typeface="Trebuchet MS"/>
              </a:rPr>
              <a:t>grow</a:t>
            </a:r>
            <a:r>
              <a:rPr spc="-125" dirty="0">
                <a:solidFill>
                  <a:srgbClr val="231F20"/>
                </a:solidFill>
                <a:cs typeface="Trebuchet MS"/>
              </a:rPr>
              <a:t> </a:t>
            </a:r>
            <a:r>
              <a:rPr spc="5" dirty="0">
                <a:solidFill>
                  <a:srgbClr val="231F20"/>
                </a:solidFill>
                <a:cs typeface="Trebuchet MS"/>
              </a:rPr>
              <a:t>big</a:t>
            </a:r>
            <a:r>
              <a:rPr spc="-125" dirty="0">
                <a:solidFill>
                  <a:srgbClr val="231F20"/>
                </a:solidFill>
                <a:cs typeface="Trebuchet MS"/>
              </a:rPr>
              <a:t> </a:t>
            </a:r>
            <a:r>
              <a:rPr spc="-15" dirty="0">
                <a:solidFill>
                  <a:srgbClr val="231F20"/>
                </a:solidFill>
                <a:cs typeface="Trebuchet MS"/>
              </a:rPr>
              <a:t>and</a:t>
            </a:r>
            <a:r>
              <a:rPr spc="-125" dirty="0">
                <a:solidFill>
                  <a:srgbClr val="231F20"/>
                </a:solidFill>
                <a:cs typeface="Trebuchet MS"/>
              </a:rPr>
              <a:t> </a:t>
            </a:r>
            <a:r>
              <a:rPr spc="-50" dirty="0">
                <a:solidFill>
                  <a:srgbClr val="231F20"/>
                </a:solidFill>
                <a:cs typeface="Trebuchet MS"/>
              </a:rPr>
              <a:t>strong.</a:t>
            </a:r>
            <a:endParaRPr dirty="0">
              <a:cs typeface="Trebuchet MS"/>
            </a:endParaRPr>
          </a:p>
          <a:p>
            <a:pPr>
              <a:lnSpc>
                <a:spcPct val="100000"/>
              </a:lnSpc>
              <a:spcBef>
                <a:spcPts val="15"/>
              </a:spcBef>
            </a:pPr>
            <a:endParaRPr dirty="0">
              <a:cs typeface="Times New Roman"/>
            </a:endParaRPr>
          </a:p>
          <a:p>
            <a:pPr marL="12700" marR="6350" algn="just">
              <a:lnSpc>
                <a:spcPts val="1500"/>
              </a:lnSpc>
            </a:pPr>
            <a:r>
              <a:rPr spc="-55" dirty="0">
                <a:solidFill>
                  <a:srgbClr val="231F20"/>
                </a:solidFill>
                <a:cs typeface="Trebuchet MS"/>
              </a:rPr>
              <a:t>I </a:t>
            </a:r>
            <a:r>
              <a:rPr spc="-40" dirty="0">
                <a:solidFill>
                  <a:srgbClr val="231F20"/>
                </a:solidFill>
                <a:cs typeface="Trebuchet MS"/>
              </a:rPr>
              <a:t>can </a:t>
            </a:r>
            <a:r>
              <a:rPr spc="10" dirty="0">
                <a:solidFill>
                  <a:srgbClr val="231F20"/>
                </a:solidFill>
                <a:cs typeface="Trebuchet MS"/>
              </a:rPr>
              <a:t>hang </a:t>
            </a:r>
            <a:r>
              <a:rPr spc="-25" dirty="0">
                <a:solidFill>
                  <a:srgbClr val="231F20"/>
                </a:solidFill>
                <a:cs typeface="Trebuchet MS"/>
              </a:rPr>
              <a:t>my </a:t>
            </a:r>
            <a:r>
              <a:rPr spc="-30" dirty="0">
                <a:solidFill>
                  <a:srgbClr val="231F20"/>
                </a:solidFill>
                <a:cs typeface="Trebuchet MS"/>
              </a:rPr>
              <a:t>energy </a:t>
            </a:r>
            <a:r>
              <a:rPr spc="-40" dirty="0">
                <a:solidFill>
                  <a:srgbClr val="231F20"/>
                </a:solidFill>
                <a:cs typeface="Trebuchet MS"/>
              </a:rPr>
              <a:t>plants </a:t>
            </a:r>
            <a:r>
              <a:rPr spc="-30" dirty="0">
                <a:solidFill>
                  <a:srgbClr val="231F20"/>
                </a:solidFill>
                <a:cs typeface="Trebuchet MS"/>
              </a:rPr>
              <a:t>in </a:t>
            </a:r>
            <a:r>
              <a:rPr spc="-25" dirty="0">
                <a:solidFill>
                  <a:srgbClr val="231F20"/>
                </a:solidFill>
                <a:cs typeface="Trebuchet MS"/>
              </a:rPr>
              <a:t>my </a:t>
            </a:r>
            <a:r>
              <a:rPr spc="-30" dirty="0">
                <a:solidFill>
                  <a:srgbClr val="231F20"/>
                </a:solidFill>
                <a:cs typeface="Trebuchet MS"/>
              </a:rPr>
              <a:t>barn </a:t>
            </a:r>
            <a:r>
              <a:rPr spc="-45" dirty="0">
                <a:solidFill>
                  <a:srgbClr val="231F20"/>
                </a:solidFill>
                <a:cs typeface="Trebuchet MS"/>
              </a:rPr>
              <a:t>to </a:t>
            </a:r>
            <a:r>
              <a:rPr spc="-90" dirty="0">
                <a:solidFill>
                  <a:srgbClr val="231F20"/>
                </a:solidFill>
                <a:cs typeface="Trebuchet MS"/>
              </a:rPr>
              <a:t>dry. </a:t>
            </a:r>
            <a:r>
              <a:rPr spc="-45" dirty="0">
                <a:solidFill>
                  <a:srgbClr val="231F20"/>
                </a:solidFill>
                <a:cs typeface="Trebuchet MS"/>
              </a:rPr>
              <a:t>Then </a:t>
            </a:r>
            <a:r>
              <a:rPr spc="-55" dirty="0">
                <a:solidFill>
                  <a:srgbClr val="231F20"/>
                </a:solidFill>
                <a:cs typeface="Trebuchet MS"/>
              </a:rPr>
              <a:t>I </a:t>
            </a:r>
            <a:r>
              <a:rPr spc="-40" dirty="0">
                <a:solidFill>
                  <a:srgbClr val="231F20"/>
                </a:solidFill>
                <a:cs typeface="Trebuchet MS"/>
              </a:rPr>
              <a:t>can </a:t>
            </a:r>
            <a:r>
              <a:rPr spc="-15" dirty="0">
                <a:solidFill>
                  <a:srgbClr val="231F20"/>
                </a:solidFill>
                <a:cs typeface="Trebuchet MS"/>
              </a:rPr>
              <a:t>burn </a:t>
            </a:r>
            <a:r>
              <a:rPr spc="-35" dirty="0">
                <a:solidFill>
                  <a:srgbClr val="231F20"/>
                </a:solidFill>
                <a:cs typeface="Trebuchet MS"/>
              </a:rPr>
              <a:t>them </a:t>
            </a:r>
            <a:r>
              <a:rPr spc="-30" dirty="0">
                <a:solidFill>
                  <a:srgbClr val="231F20"/>
                </a:solidFill>
                <a:cs typeface="Trebuchet MS"/>
              </a:rPr>
              <a:t>in </a:t>
            </a:r>
            <a:r>
              <a:rPr spc="-25" dirty="0">
                <a:solidFill>
                  <a:srgbClr val="231F20"/>
                </a:solidFill>
                <a:cs typeface="Trebuchet MS"/>
              </a:rPr>
              <a:t>my </a:t>
            </a:r>
            <a:r>
              <a:rPr spc="-90" dirty="0">
                <a:solidFill>
                  <a:srgbClr val="231F20"/>
                </a:solidFill>
                <a:cs typeface="Trebuchet MS"/>
              </a:rPr>
              <a:t>fireplace. </a:t>
            </a:r>
            <a:r>
              <a:rPr spc="-60" dirty="0">
                <a:solidFill>
                  <a:srgbClr val="231F20"/>
                </a:solidFill>
                <a:cs typeface="Trebuchet MS"/>
              </a:rPr>
              <a:t>The </a:t>
            </a:r>
            <a:r>
              <a:rPr spc="-30" dirty="0" smtClean="0">
                <a:solidFill>
                  <a:srgbClr val="231F20"/>
                </a:solidFill>
                <a:cs typeface="Trebuchet MS"/>
              </a:rPr>
              <a:t>energy</a:t>
            </a:r>
            <a:r>
              <a:rPr spc="-125" dirty="0" smtClean="0">
                <a:solidFill>
                  <a:srgbClr val="231F20"/>
                </a:solidFill>
                <a:cs typeface="Trebuchet MS"/>
              </a:rPr>
              <a:t> </a:t>
            </a:r>
            <a:r>
              <a:rPr spc="-30" dirty="0">
                <a:solidFill>
                  <a:srgbClr val="231F20"/>
                </a:solidFill>
                <a:cs typeface="Trebuchet MS"/>
              </a:rPr>
              <a:t>in</a:t>
            </a:r>
            <a:r>
              <a:rPr spc="-125" dirty="0">
                <a:solidFill>
                  <a:srgbClr val="231F20"/>
                </a:solidFill>
                <a:cs typeface="Trebuchet MS"/>
              </a:rPr>
              <a:t> </a:t>
            </a:r>
            <a:r>
              <a:rPr spc="-25" dirty="0">
                <a:solidFill>
                  <a:srgbClr val="231F20"/>
                </a:solidFill>
                <a:cs typeface="Trebuchet MS"/>
              </a:rPr>
              <a:t>my</a:t>
            </a:r>
            <a:r>
              <a:rPr spc="-125" dirty="0">
                <a:solidFill>
                  <a:srgbClr val="231F20"/>
                </a:solidFill>
                <a:cs typeface="Trebuchet MS"/>
              </a:rPr>
              <a:t> </a:t>
            </a:r>
            <a:r>
              <a:rPr spc="-40" dirty="0">
                <a:solidFill>
                  <a:srgbClr val="231F20"/>
                </a:solidFill>
                <a:cs typeface="Trebuchet MS"/>
              </a:rPr>
              <a:t>plants</a:t>
            </a:r>
            <a:r>
              <a:rPr spc="-125" dirty="0">
                <a:solidFill>
                  <a:srgbClr val="231F20"/>
                </a:solidFill>
                <a:cs typeface="Trebuchet MS"/>
              </a:rPr>
              <a:t> </a:t>
            </a:r>
            <a:r>
              <a:rPr spc="-40" dirty="0">
                <a:solidFill>
                  <a:srgbClr val="231F20"/>
                </a:solidFill>
                <a:cs typeface="Trebuchet MS"/>
              </a:rPr>
              <a:t>can</a:t>
            </a:r>
            <a:r>
              <a:rPr spc="-125" dirty="0">
                <a:solidFill>
                  <a:srgbClr val="231F20"/>
                </a:solidFill>
                <a:cs typeface="Trebuchet MS"/>
              </a:rPr>
              <a:t> </a:t>
            </a:r>
            <a:r>
              <a:rPr spc="-40" dirty="0">
                <a:solidFill>
                  <a:srgbClr val="231F20"/>
                </a:solidFill>
                <a:cs typeface="Trebuchet MS"/>
              </a:rPr>
              <a:t>keep</a:t>
            </a:r>
            <a:r>
              <a:rPr spc="-125" dirty="0">
                <a:solidFill>
                  <a:srgbClr val="231F20"/>
                </a:solidFill>
                <a:cs typeface="Trebuchet MS"/>
              </a:rPr>
              <a:t> </a:t>
            </a:r>
            <a:r>
              <a:rPr spc="-30" dirty="0">
                <a:solidFill>
                  <a:srgbClr val="231F20"/>
                </a:solidFill>
                <a:cs typeface="Trebuchet MS"/>
              </a:rPr>
              <a:t>me</a:t>
            </a:r>
            <a:r>
              <a:rPr spc="-125" dirty="0">
                <a:solidFill>
                  <a:srgbClr val="231F20"/>
                </a:solidFill>
                <a:cs typeface="Trebuchet MS"/>
              </a:rPr>
              <a:t> </a:t>
            </a:r>
            <a:r>
              <a:rPr spc="-40" dirty="0">
                <a:solidFill>
                  <a:srgbClr val="231F20"/>
                </a:solidFill>
                <a:cs typeface="Trebuchet MS"/>
              </a:rPr>
              <a:t>warm</a:t>
            </a:r>
            <a:r>
              <a:rPr spc="-125" dirty="0">
                <a:solidFill>
                  <a:srgbClr val="231F20"/>
                </a:solidFill>
                <a:cs typeface="Trebuchet MS"/>
              </a:rPr>
              <a:t> </a:t>
            </a:r>
            <a:r>
              <a:rPr spc="10" dirty="0">
                <a:solidFill>
                  <a:srgbClr val="231F20"/>
                </a:solidFill>
                <a:cs typeface="Trebuchet MS"/>
              </a:rPr>
              <a:t>on</a:t>
            </a:r>
            <a:r>
              <a:rPr spc="-125" dirty="0">
                <a:solidFill>
                  <a:srgbClr val="231F20"/>
                </a:solidFill>
                <a:cs typeface="Trebuchet MS"/>
              </a:rPr>
              <a:t> </a:t>
            </a:r>
            <a:r>
              <a:rPr spc="-35" dirty="0">
                <a:solidFill>
                  <a:srgbClr val="231F20"/>
                </a:solidFill>
                <a:cs typeface="Trebuchet MS"/>
              </a:rPr>
              <a:t>cold</a:t>
            </a:r>
            <a:r>
              <a:rPr spc="-125" dirty="0">
                <a:solidFill>
                  <a:srgbClr val="231F20"/>
                </a:solidFill>
                <a:cs typeface="Trebuchet MS"/>
              </a:rPr>
              <a:t> </a:t>
            </a:r>
            <a:r>
              <a:rPr spc="-60" dirty="0">
                <a:solidFill>
                  <a:srgbClr val="231F20"/>
                </a:solidFill>
                <a:cs typeface="Trebuchet MS"/>
              </a:rPr>
              <a:t>winter</a:t>
            </a:r>
            <a:r>
              <a:rPr spc="-125" dirty="0">
                <a:solidFill>
                  <a:srgbClr val="231F20"/>
                </a:solidFill>
                <a:cs typeface="Trebuchet MS"/>
              </a:rPr>
              <a:t> </a:t>
            </a:r>
            <a:r>
              <a:rPr spc="-50" dirty="0">
                <a:solidFill>
                  <a:srgbClr val="231F20"/>
                </a:solidFill>
                <a:cs typeface="Trebuchet MS"/>
              </a:rPr>
              <a:t>nights.</a:t>
            </a:r>
            <a:endParaRPr dirty="0">
              <a:cs typeface="Trebuchet MS"/>
            </a:endParaRPr>
          </a:p>
          <a:p>
            <a:pPr>
              <a:lnSpc>
                <a:spcPct val="100000"/>
              </a:lnSpc>
              <a:spcBef>
                <a:spcPts val="15"/>
              </a:spcBef>
            </a:pPr>
            <a:endParaRPr dirty="0">
              <a:cs typeface="Times New Roman"/>
            </a:endParaRPr>
          </a:p>
          <a:p>
            <a:pPr marL="12700" marR="6350" algn="just">
              <a:lnSpc>
                <a:spcPts val="1500"/>
              </a:lnSpc>
              <a:spcBef>
                <a:spcPts val="5"/>
              </a:spcBef>
            </a:pPr>
            <a:r>
              <a:rPr spc="-55" dirty="0">
                <a:solidFill>
                  <a:srgbClr val="231F20"/>
                </a:solidFill>
                <a:cs typeface="Trebuchet MS"/>
              </a:rPr>
              <a:t>I</a:t>
            </a:r>
            <a:r>
              <a:rPr spc="-155" dirty="0">
                <a:solidFill>
                  <a:srgbClr val="231F20"/>
                </a:solidFill>
                <a:cs typeface="Trebuchet MS"/>
              </a:rPr>
              <a:t> </a:t>
            </a:r>
            <a:r>
              <a:rPr spc="-40" dirty="0">
                <a:solidFill>
                  <a:srgbClr val="231F20"/>
                </a:solidFill>
                <a:cs typeface="Trebuchet MS"/>
              </a:rPr>
              <a:t>can</a:t>
            </a:r>
            <a:r>
              <a:rPr spc="-150" dirty="0">
                <a:solidFill>
                  <a:srgbClr val="231F20"/>
                </a:solidFill>
                <a:cs typeface="Trebuchet MS"/>
              </a:rPr>
              <a:t> </a:t>
            </a:r>
            <a:r>
              <a:rPr spc="-25" dirty="0">
                <a:solidFill>
                  <a:srgbClr val="231F20"/>
                </a:solidFill>
                <a:cs typeface="Trebuchet MS"/>
              </a:rPr>
              <a:t>put</a:t>
            </a:r>
            <a:r>
              <a:rPr spc="-150" dirty="0">
                <a:solidFill>
                  <a:srgbClr val="231F20"/>
                </a:solidFill>
                <a:cs typeface="Trebuchet MS"/>
              </a:rPr>
              <a:t> </a:t>
            </a:r>
            <a:r>
              <a:rPr spc="-25" dirty="0">
                <a:solidFill>
                  <a:srgbClr val="231F20"/>
                </a:solidFill>
                <a:cs typeface="Trebuchet MS"/>
              </a:rPr>
              <a:t>my</a:t>
            </a:r>
            <a:r>
              <a:rPr spc="-150" dirty="0">
                <a:solidFill>
                  <a:srgbClr val="231F20"/>
                </a:solidFill>
                <a:cs typeface="Trebuchet MS"/>
              </a:rPr>
              <a:t> </a:t>
            </a:r>
            <a:r>
              <a:rPr spc="-30" dirty="0">
                <a:solidFill>
                  <a:srgbClr val="231F20"/>
                </a:solidFill>
                <a:cs typeface="Trebuchet MS"/>
              </a:rPr>
              <a:t>energy</a:t>
            </a:r>
            <a:r>
              <a:rPr spc="-155" dirty="0">
                <a:solidFill>
                  <a:srgbClr val="231F20"/>
                </a:solidFill>
                <a:cs typeface="Trebuchet MS"/>
              </a:rPr>
              <a:t> </a:t>
            </a:r>
            <a:r>
              <a:rPr spc="-40" dirty="0">
                <a:solidFill>
                  <a:srgbClr val="231F20"/>
                </a:solidFill>
                <a:cs typeface="Trebuchet MS"/>
              </a:rPr>
              <a:t>plants</a:t>
            </a:r>
            <a:r>
              <a:rPr spc="-150" dirty="0">
                <a:solidFill>
                  <a:srgbClr val="231F20"/>
                </a:solidFill>
                <a:cs typeface="Trebuchet MS"/>
              </a:rPr>
              <a:t> </a:t>
            </a:r>
            <a:r>
              <a:rPr spc="-40" dirty="0">
                <a:solidFill>
                  <a:srgbClr val="231F20"/>
                </a:solidFill>
                <a:cs typeface="Trebuchet MS"/>
              </a:rPr>
              <a:t>into</a:t>
            </a:r>
            <a:r>
              <a:rPr spc="-150" dirty="0">
                <a:solidFill>
                  <a:srgbClr val="231F20"/>
                </a:solidFill>
                <a:cs typeface="Trebuchet MS"/>
              </a:rPr>
              <a:t> </a:t>
            </a:r>
            <a:r>
              <a:rPr spc="-65" dirty="0">
                <a:solidFill>
                  <a:srgbClr val="231F20"/>
                </a:solidFill>
                <a:cs typeface="Trebuchet MS"/>
              </a:rPr>
              <a:t>a</a:t>
            </a:r>
            <a:r>
              <a:rPr spc="-150" dirty="0">
                <a:solidFill>
                  <a:srgbClr val="231F20"/>
                </a:solidFill>
                <a:cs typeface="Trebuchet MS"/>
              </a:rPr>
              <a:t> </a:t>
            </a:r>
            <a:r>
              <a:rPr spc="5" dirty="0">
                <a:solidFill>
                  <a:srgbClr val="231F20"/>
                </a:solidFill>
                <a:cs typeface="Trebuchet MS"/>
              </a:rPr>
              <a:t>big</a:t>
            </a:r>
            <a:r>
              <a:rPr spc="-155" dirty="0">
                <a:solidFill>
                  <a:srgbClr val="231F20"/>
                </a:solidFill>
                <a:cs typeface="Trebuchet MS"/>
              </a:rPr>
              <a:t> </a:t>
            </a:r>
            <a:r>
              <a:rPr spc="-50" dirty="0">
                <a:solidFill>
                  <a:srgbClr val="231F20"/>
                </a:solidFill>
                <a:cs typeface="Trebuchet MS"/>
              </a:rPr>
              <a:t>container</a:t>
            </a:r>
            <a:r>
              <a:rPr spc="-150" dirty="0">
                <a:solidFill>
                  <a:srgbClr val="231F20"/>
                </a:solidFill>
                <a:cs typeface="Trebuchet MS"/>
              </a:rPr>
              <a:t> </a:t>
            </a:r>
            <a:r>
              <a:rPr spc="-65" dirty="0">
                <a:solidFill>
                  <a:srgbClr val="231F20"/>
                </a:solidFill>
                <a:cs typeface="Trebuchet MS"/>
              </a:rPr>
              <a:t>that</a:t>
            </a:r>
            <a:r>
              <a:rPr spc="-150" dirty="0">
                <a:solidFill>
                  <a:srgbClr val="231F20"/>
                </a:solidFill>
                <a:cs typeface="Trebuchet MS"/>
              </a:rPr>
              <a:t> </a:t>
            </a:r>
            <a:r>
              <a:rPr spc="-35" dirty="0">
                <a:solidFill>
                  <a:srgbClr val="231F20"/>
                </a:solidFill>
                <a:cs typeface="Trebuchet MS"/>
              </a:rPr>
              <a:t>keeps</a:t>
            </a:r>
            <a:r>
              <a:rPr spc="-150" dirty="0">
                <a:solidFill>
                  <a:srgbClr val="231F20"/>
                </a:solidFill>
                <a:cs typeface="Trebuchet MS"/>
              </a:rPr>
              <a:t> </a:t>
            </a:r>
            <a:r>
              <a:rPr spc="-25" dirty="0">
                <a:solidFill>
                  <a:srgbClr val="231F20"/>
                </a:solidFill>
                <a:cs typeface="Trebuchet MS"/>
              </a:rPr>
              <a:t>out</a:t>
            </a:r>
            <a:r>
              <a:rPr spc="-155" dirty="0">
                <a:solidFill>
                  <a:srgbClr val="231F20"/>
                </a:solidFill>
                <a:cs typeface="Trebuchet MS"/>
              </a:rPr>
              <a:t> </a:t>
            </a:r>
            <a:r>
              <a:rPr spc="-50" dirty="0">
                <a:solidFill>
                  <a:srgbClr val="231F20"/>
                </a:solidFill>
                <a:cs typeface="Trebuchet MS"/>
              </a:rPr>
              <a:t>the</a:t>
            </a:r>
            <a:r>
              <a:rPr spc="-150" dirty="0">
                <a:solidFill>
                  <a:srgbClr val="231F20"/>
                </a:solidFill>
                <a:cs typeface="Trebuchet MS"/>
              </a:rPr>
              <a:t> </a:t>
            </a:r>
            <a:r>
              <a:rPr spc="-130" dirty="0">
                <a:solidFill>
                  <a:srgbClr val="231F20"/>
                </a:solidFill>
                <a:cs typeface="Trebuchet MS"/>
              </a:rPr>
              <a:t>air.</a:t>
            </a:r>
            <a:r>
              <a:rPr spc="-150" dirty="0">
                <a:solidFill>
                  <a:srgbClr val="231F20"/>
                </a:solidFill>
                <a:cs typeface="Trebuchet MS"/>
              </a:rPr>
              <a:t> </a:t>
            </a:r>
            <a:r>
              <a:rPr dirty="0">
                <a:solidFill>
                  <a:srgbClr val="231F20"/>
                </a:solidFill>
                <a:cs typeface="Trebuchet MS"/>
              </a:rPr>
              <a:t>As</a:t>
            </a:r>
            <a:r>
              <a:rPr spc="-150" dirty="0">
                <a:solidFill>
                  <a:srgbClr val="231F20"/>
                </a:solidFill>
                <a:cs typeface="Trebuchet MS"/>
              </a:rPr>
              <a:t> </a:t>
            </a:r>
            <a:r>
              <a:rPr spc="-25" dirty="0">
                <a:solidFill>
                  <a:srgbClr val="231F20"/>
                </a:solidFill>
                <a:cs typeface="Trebuchet MS"/>
              </a:rPr>
              <a:t>my</a:t>
            </a:r>
            <a:r>
              <a:rPr spc="-155" dirty="0">
                <a:solidFill>
                  <a:srgbClr val="231F20"/>
                </a:solidFill>
                <a:cs typeface="Trebuchet MS"/>
              </a:rPr>
              <a:t> </a:t>
            </a:r>
            <a:r>
              <a:rPr spc="-40" dirty="0">
                <a:solidFill>
                  <a:srgbClr val="231F20"/>
                </a:solidFill>
                <a:cs typeface="Trebuchet MS"/>
              </a:rPr>
              <a:t>plants</a:t>
            </a:r>
            <a:r>
              <a:rPr spc="-150" dirty="0">
                <a:solidFill>
                  <a:srgbClr val="231F20"/>
                </a:solidFill>
                <a:cs typeface="Trebuchet MS"/>
              </a:rPr>
              <a:t> </a:t>
            </a:r>
            <a:r>
              <a:rPr spc="-85" dirty="0">
                <a:solidFill>
                  <a:srgbClr val="231F20"/>
                </a:solidFill>
                <a:cs typeface="Trebuchet MS"/>
              </a:rPr>
              <a:t>decay,</a:t>
            </a:r>
            <a:r>
              <a:rPr spc="-150" dirty="0">
                <a:solidFill>
                  <a:srgbClr val="231F20"/>
                </a:solidFill>
                <a:cs typeface="Trebuchet MS"/>
              </a:rPr>
              <a:t> </a:t>
            </a:r>
            <a:r>
              <a:rPr spc="-45" dirty="0">
                <a:solidFill>
                  <a:srgbClr val="231F20"/>
                </a:solidFill>
                <a:cs typeface="Trebuchet MS"/>
              </a:rPr>
              <a:t>they </a:t>
            </a:r>
            <a:r>
              <a:rPr spc="-40" dirty="0" smtClean="0">
                <a:solidFill>
                  <a:srgbClr val="231F20"/>
                </a:solidFill>
                <a:cs typeface="Trebuchet MS"/>
              </a:rPr>
              <a:t>can</a:t>
            </a:r>
            <a:r>
              <a:rPr spc="-130" dirty="0" smtClean="0">
                <a:solidFill>
                  <a:srgbClr val="231F20"/>
                </a:solidFill>
                <a:cs typeface="Trebuchet MS"/>
              </a:rPr>
              <a:t> </a:t>
            </a:r>
            <a:r>
              <a:rPr spc="-45" dirty="0">
                <a:solidFill>
                  <a:srgbClr val="231F20"/>
                </a:solidFill>
                <a:cs typeface="Trebuchet MS"/>
              </a:rPr>
              <a:t>make</a:t>
            </a:r>
            <a:r>
              <a:rPr spc="-125" dirty="0">
                <a:solidFill>
                  <a:srgbClr val="231F20"/>
                </a:solidFill>
                <a:cs typeface="Trebuchet MS"/>
              </a:rPr>
              <a:t> </a:t>
            </a:r>
            <a:r>
              <a:rPr spc="-65" dirty="0">
                <a:solidFill>
                  <a:srgbClr val="231F20"/>
                </a:solidFill>
                <a:cs typeface="Trebuchet MS"/>
              </a:rPr>
              <a:t>a</a:t>
            </a:r>
            <a:r>
              <a:rPr spc="-125" dirty="0">
                <a:solidFill>
                  <a:srgbClr val="231F20"/>
                </a:solidFill>
                <a:cs typeface="Trebuchet MS"/>
              </a:rPr>
              <a:t> </a:t>
            </a:r>
            <a:r>
              <a:rPr dirty="0">
                <a:solidFill>
                  <a:srgbClr val="231F20"/>
                </a:solidFill>
                <a:cs typeface="Trebuchet MS"/>
              </a:rPr>
              <a:t>gas</a:t>
            </a:r>
            <a:r>
              <a:rPr spc="-125" dirty="0">
                <a:solidFill>
                  <a:srgbClr val="231F20"/>
                </a:solidFill>
                <a:cs typeface="Trebuchet MS"/>
              </a:rPr>
              <a:t> </a:t>
            </a:r>
            <a:r>
              <a:rPr spc="-65" dirty="0">
                <a:solidFill>
                  <a:srgbClr val="231F20"/>
                </a:solidFill>
                <a:cs typeface="Trebuchet MS"/>
              </a:rPr>
              <a:t>that</a:t>
            </a:r>
            <a:r>
              <a:rPr spc="-125" dirty="0">
                <a:solidFill>
                  <a:srgbClr val="231F20"/>
                </a:solidFill>
                <a:cs typeface="Trebuchet MS"/>
              </a:rPr>
              <a:t> </a:t>
            </a:r>
            <a:r>
              <a:rPr spc="-55" dirty="0">
                <a:solidFill>
                  <a:srgbClr val="231F20"/>
                </a:solidFill>
                <a:cs typeface="Trebuchet MS"/>
              </a:rPr>
              <a:t>I</a:t>
            </a:r>
            <a:r>
              <a:rPr spc="-125" dirty="0">
                <a:solidFill>
                  <a:srgbClr val="231F20"/>
                </a:solidFill>
                <a:cs typeface="Trebuchet MS"/>
              </a:rPr>
              <a:t> </a:t>
            </a:r>
            <a:r>
              <a:rPr spc="-40" dirty="0">
                <a:solidFill>
                  <a:srgbClr val="231F20"/>
                </a:solidFill>
                <a:cs typeface="Trebuchet MS"/>
              </a:rPr>
              <a:t>can</a:t>
            </a:r>
            <a:r>
              <a:rPr spc="-125" dirty="0">
                <a:solidFill>
                  <a:srgbClr val="231F20"/>
                </a:solidFill>
                <a:cs typeface="Trebuchet MS"/>
              </a:rPr>
              <a:t> </a:t>
            </a:r>
            <a:r>
              <a:rPr spc="-15" dirty="0">
                <a:solidFill>
                  <a:srgbClr val="231F20"/>
                </a:solidFill>
                <a:cs typeface="Trebuchet MS"/>
              </a:rPr>
              <a:t>burn</a:t>
            </a:r>
            <a:r>
              <a:rPr spc="-125" dirty="0">
                <a:solidFill>
                  <a:srgbClr val="231F20"/>
                </a:solidFill>
                <a:cs typeface="Trebuchet MS"/>
              </a:rPr>
              <a:t> </a:t>
            </a:r>
            <a:r>
              <a:rPr spc="-30" dirty="0">
                <a:solidFill>
                  <a:srgbClr val="231F20"/>
                </a:solidFill>
                <a:cs typeface="Trebuchet MS"/>
              </a:rPr>
              <a:t>in</a:t>
            </a:r>
            <a:r>
              <a:rPr spc="-125" dirty="0">
                <a:solidFill>
                  <a:srgbClr val="231F20"/>
                </a:solidFill>
                <a:cs typeface="Trebuchet MS"/>
              </a:rPr>
              <a:t> </a:t>
            </a:r>
            <a:r>
              <a:rPr spc="-25" dirty="0">
                <a:solidFill>
                  <a:srgbClr val="231F20"/>
                </a:solidFill>
                <a:cs typeface="Trebuchet MS"/>
              </a:rPr>
              <a:t>my</a:t>
            </a:r>
            <a:r>
              <a:rPr spc="-125" dirty="0">
                <a:solidFill>
                  <a:srgbClr val="231F20"/>
                </a:solidFill>
                <a:cs typeface="Trebuchet MS"/>
              </a:rPr>
              <a:t> </a:t>
            </a:r>
            <a:r>
              <a:rPr spc="-40" dirty="0">
                <a:solidFill>
                  <a:srgbClr val="231F20"/>
                </a:solidFill>
                <a:cs typeface="Trebuchet MS"/>
              </a:rPr>
              <a:t>stove</a:t>
            </a:r>
            <a:r>
              <a:rPr spc="-125" dirty="0">
                <a:solidFill>
                  <a:srgbClr val="231F20"/>
                </a:solidFill>
                <a:cs typeface="Trebuchet MS"/>
              </a:rPr>
              <a:t> </a:t>
            </a:r>
            <a:r>
              <a:rPr spc="-45" dirty="0">
                <a:solidFill>
                  <a:srgbClr val="231F20"/>
                </a:solidFill>
                <a:cs typeface="Trebuchet MS"/>
              </a:rPr>
              <a:t>to</a:t>
            </a:r>
            <a:r>
              <a:rPr spc="-125" dirty="0">
                <a:solidFill>
                  <a:srgbClr val="231F20"/>
                </a:solidFill>
                <a:cs typeface="Trebuchet MS"/>
              </a:rPr>
              <a:t> </a:t>
            </a:r>
            <a:r>
              <a:rPr spc="-25" dirty="0">
                <a:solidFill>
                  <a:srgbClr val="231F20"/>
                </a:solidFill>
                <a:cs typeface="Trebuchet MS"/>
              </a:rPr>
              <a:t>cook</a:t>
            </a:r>
            <a:r>
              <a:rPr spc="-125" dirty="0">
                <a:solidFill>
                  <a:srgbClr val="231F20"/>
                </a:solidFill>
                <a:cs typeface="Trebuchet MS"/>
              </a:rPr>
              <a:t> </a:t>
            </a:r>
            <a:r>
              <a:rPr spc="-25" dirty="0">
                <a:solidFill>
                  <a:srgbClr val="231F20"/>
                </a:solidFill>
                <a:cs typeface="Trebuchet MS"/>
              </a:rPr>
              <a:t>my</a:t>
            </a:r>
            <a:r>
              <a:rPr spc="-125" dirty="0">
                <a:solidFill>
                  <a:srgbClr val="231F20"/>
                </a:solidFill>
                <a:cs typeface="Trebuchet MS"/>
              </a:rPr>
              <a:t> </a:t>
            </a:r>
            <a:r>
              <a:rPr spc="-65" dirty="0">
                <a:solidFill>
                  <a:srgbClr val="231F20"/>
                </a:solidFill>
                <a:cs typeface="Trebuchet MS"/>
              </a:rPr>
              <a:t>food.</a:t>
            </a:r>
            <a:endParaRPr dirty="0">
              <a:cs typeface="Trebuchet MS"/>
            </a:endParaRPr>
          </a:p>
          <a:p>
            <a:pPr>
              <a:lnSpc>
                <a:spcPct val="100000"/>
              </a:lnSpc>
              <a:spcBef>
                <a:spcPts val="15"/>
              </a:spcBef>
            </a:pPr>
            <a:endParaRPr dirty="0">
              <a:cs typeface="Times New Roman"/>
            </a:endParaRPr>
          </a:p>
          <a:p>
            <a:pPr marL="12700" marR="5080" algn="just">
              <a:lnSpc>
                <a:spcPts val="1500"/>
              </a:lnSpc>
            </a:pPr>
            <a:r>
              <a:rPr spc="-55" dirty="0">
                <a:solidFill>
                  <a:srgbClr val="231F20"/>
                </a:solidFill>
                <a:cs typeface="Trebuchet MS"/>
              </a:rPr>
              <a:t>I</a:t>
            </a:r>
            <a:r>
              <a:rPr spc="-180" dirty="0">
                <a:solidFill>
                  <a:srgbClr val="231F20"/>
                </a:solidFill>
                <a:cs typeface="Trebuchet MS"/>
              </a:rPr>
              <a:t> </a:t>
            </a:r>
            <a:r>
              <a:rPr spc="-40" dirty="0">
                <a:solidFill>
                  <a:srgbClr val="231F20"/>
                </a:solidFill>
                <a:cs typeface="Trebuchet MS"/>
              </a:rPr>
              <a:t>can</a:t>
            </a:r>
            <a:r>
              <a:rPr spc="-175" dirty="0">
                <a:solidFill>
                  <a:srgbClr val="231F20"/>
                </a:solidFill>
                <a:cs typeface="Trebuchet MS"/>
              </a:rPr>
              <a:t> </a:t>
            </a:r>
            <a:r>
              <a:rPr spc="-35" dirty="0">
                <a:solidFill>
                  <a:srgbClr val="231F20"/>
                </a:solidFill>
                <a:cs typeface="Trebuchet MS"/>
              </a:rPr>
              <a:t>also</a:t>
            </a:r>
            <a:r>
              <a:rPr spc="-175" dirty="0">
                <a:solidFill>
                  <a:srgbClr val="231F20"/>
                </a:solidFill>
                <a:cs typeface="Trebuchet MS"/>
              </a:rPr>
              <a:t> </a:t>
            </a:r>
            <a:r>
              <a:rPr spc="-40" dirty="0">
                <a:solidFill>
                  <a:srgbClr val="231F20"/>
                </a:solidFill>
                <a:cs typeface="Trebuchet MS"/>
              </a:rPr>
              <a:t>turn</a:t>
            </a:r>
            <a:r>
              <a:rPr spc="-180" dirty="0">
                <a:solidFill>
                  <a:srgbClr val="231F20"/>
                </a:solidFill>
                <a:cs typeface="Trebuchet MS"/>
              </a:rPr>
              <a:t> </a:t>
            </a:r>
            <a:r>
              <a:rPr spc="-25" dirty="0">
                <a:solidFill>
                  <a:srgbClr val="231F20"/>
                </a:solidFill>
                <a:cs typeface="Trebuchet MS"/>
              </a:rPr>
              <a:t>my</a:t>
            </a:r>
            <a:r>
              <a:rPr spc="-175" dirty="0">
                <a:solidFill>
                  <a:srgbClr val="231F20"/>
                </a:solidFill>
                <a:cs typeface="Trebuchet MS"/>
              </a:rPr>
              <a:t> </a:t>
            </a:r>
            <a:r>
              <a:rPr spc="-30" dirty="0">
                <a:solidFill>
                  <a:srgbClr val="231F20"/>
                </a:solidFill>
                <a:cs typeface="Trebuchet MS"/>
              </a:rPr>
              <a:t>energy</a:t>
            </a:r>
            <a:r>
              <a:rPr spc="-175" dirty="0">
                <a:solidFill>
                  <a:srgbClr val="231F20"/>
                </a:solidFill>
                <a:cs typeface="Trebuchet MS"/>
              </a:rPr>
              <a:t> </a:t>
            </a:r>
            <a:r>
              <a:rPr spc="-40" dirty="0">
                <a:solidFill>
                  <a:srgbClr val="231F20"/>
                </a:solidFill>
                <a:cs typeface="Trebuchet MS"/>
              </a:rPr>
              <a:t>plants</a:t>
            </a:r>
            <a:r>
              <a:rPr spc="-175" dirty="0">
                <a:solidFill>
                  <a:srgbClr val="231F20"/>
                </a:solidFill>
                <a:cs typeface="Trebuchet MS"/>
              </a:rPr>
              <a:t> </a:t>
            </a:r>
            <a:r>
              <a:rPr spc="-40" dirty="0">
                <a:solidFill>
                  <a:srgbClr val="231F20"/>
                </a:solidFill>
                <a:cs typeface="Trebuchet MS"/>
              </a:rPr>
              <a:t>into</a:t>
            </a:r>
            <a:r>
              <a:rPr spc="-180" dirty="0">
                <a:solidFill>
                  <a:srgbClr val="231F20"/>
                </a:solidFill>
                <a:cs typeface="Trebuchet MS"/>
              </a:rPr>
              <a:t> </a:t>
            </a:r>
            <a:r>
              <a:rPr spc="-65" dirty="0">
                <a:solidFill>
                  <a:srgbClr val="231F20"/>
                </a:solidFill>
                <a:cs typeface="Trebuchet MS"/>
              </a:rPr>
              <a:t>fuel</a:t>
            </a:r>
            <a:r>
              <a:rPr spc="-175" dirty="0">
                <a:solidFill>
                  <a:srgbClr val="231F20"/>
                </a:solidFill>
                <a:cs typeface="Trebuchet MS"/>
              </a:rPr>
              <a:t> </a:t>
            </a:r>
            <a:r>
              <a:rPr spc="-70" dirty="0">
                <a:solidFill>
                  <a:srgbClr val="231F20"/>
                </a:solidFill>
                <a:cs typeface="Trebuchet MS"/>
              </a:rPr>
              <a:t>for</a:t>
            </a:r>
            <a:r>
              <a:rPr spc="-175" dirty="0">
                <a:solidFill>
                  <a:srgbClr val="231F20"/>
                </a:solidFill>
                <a:cs typeface="Trebuchet MS"/>
              </a:rPr>
              <a:t> </a:t>
            </a:r>
            <a:r>
              <a:rPr spc="-25" dirty="0">
                <a:solidFill>
                  <a:srgbClr val="231F20"/>
                </a:solidFill>
                <a:cs typeface="Trebuchet MS"/>
              </a:rPr>
              <a:t>my</a:t>
            </a:r>
            <a:r>
              <a:rPr spc="-175" dirty="0">
                <a:solidFill>
                  <a:srgbClr val="231F20"/>
                </a:solidFill>
                <a:cs typeface="Trebuchet MS"/>
              </a:rPr>
              <a:t> </a:t>
            </a:r>
            <a:r>
              <a:rPr spc="-100" dirty="0">
                <a:solidFill>
                  <a:srgbClr val="231F20"/>
                </a:solidFill>
                <a:cs typeface="Trebuchet MS"/>
              </a:rPr>
              <a:t>tractor.</a:t>
            </a:r>
            <a:r>
              <a:rPr spc="-180" dirty="0">
                <a:solidFill>
                  <a:srgbClr val="231F20"/>
                </a:solidFill>
                <a:cs typeface="Trebuchet MS"/>
              </a:rPr>
              <a:t> </a:t>
            </a:r>
            <a:r>
              <a:rPr spc="-55" dirty="0">
                <a:solidFill>
                  <a:srgbClr val="231F20"/>
                </a:solidFill>
                <a:cs typeface="Trebuchet MS"/>
              </a:rPr>
              <a:t>I</a:t>
            </a:r>
            <a:r>
              <a:rPr spc="-175" dirty="0">
                <a:solidFill>
                  <a:srgbClr val="231F20"/>
                </a:solidFill>
                <a:cs typeface="Trebuchet MS"/>
              </a:rPr>
              <a:t> </a:t>
            </a:r>
            <a:r>
              <a:rPr spc="-40" dirty="0">
                <a:solidFill>
                  <a:srgbClr val="231F20"/>
                </a:solidFill>
                <a:cs typeface="Trebuchet MS"/>
              </a:rPr>
              <a:t>turn</a:t>
            </a:r>
            <a:r>
              <a:rPr spc="-175" dirty="0">
                <a:solidFill>
                  <a:srgbClr val="231F20"/>
                </a:solidFill>
                <a:cs typeface="Trebuchet MS"/>
              </a:rPr>
              <a:t> </a:t>
            </a:r>
            <a:r>
              <a:rPr spc="-35" dirty="0">
                <a:solidFill>
                  <a:srgbClr val="231F20"/>
                </a:solidFill>
                <a:cs typeface="Trebuchet MS"/>
              </a:rPr>
              <a:t>them</a:t>
            </a:r>
            <a:r>
              <a:rPr spc="-180" dirty="0">
                <a:solidFill>
                  <a:srgbClr val="231F20"/>
                </a:solidFill>
                <a:cs typeface="Trebuchet MS"/>
              </a:rPr>
              <a:t> </a:t>
            </a:r>
            <a:r>
              <a:rPr spc="-40" dirty="0">
                <a:solidFill>
                  <a:srgbClr val="231F20"/>
                </a:solidFill>
                <a:cs typeface="Trebuchet MS"/>
              </a:rPr>
              <a:t>into</a:t>
            </a:r>
            <a:r>
              <a:rPr spc="-175" dirty="0">
                <a:solidFill>
                  <a:srgbClr val="231F20"/>
                </a:solidFill>
                <a:cs typeface="Trebuchet MS"/>
              </a:rPr>
              <a:t> </a:t>
            </a:r>
            <a:r>
              <a:rPr spc="-65" dirty="0">
                <a:solidFill>
                  <a:srgbClr val="231F20"/>
                </a:solidFill>
                <a:cs typeface="Trebuchet MS"/>
              </a:rPr>
              <a:t>alcohol,</a:t>
            </a:r>
            <a:r>
              <a:rPr spc="-175" dirty="0">
                <a:solidFill>
                  <a:srgbClr val="231F20"/>
                </a:solidFill>
                <a:cs typeface="Trebuchet MS"/>
              </a:rPr>
              <a:t> </a:t>
            </a:r>
            <a:r>
              <a:rPr spc="-70" dirty="0">
                <a:solidFill>
                  <a:srgbClr val="231F20"/>
                </a:solidFill>
                <a:cs typeface="Trebuchet MS"/>
              </a:rPr>
              <a:t>like</a:t>
            </a:r>
            <a:r>
              <a:rPr spc="-175" dirty="0">
                <a:solidFill>
                  <a:srgbClr val="231F20"/>
                </a:solidFill>
                <a:cs typeface="Trebuchet MS"/>
              </a:rPr>
              <a:t> </a:t>
            </a:r>
            <a:r>
              <a:rPr spc="-25" dirty="0">
                <a:solidFill>
                  <a:srgbClr val="231F20"/>
                </a:solidFill>
                <a:cs typeface="Trebuchet MS"/>
              </a:rPr>
              <a:t>grapes</a:t>
            </a:r>
            <a:r>
              <a:rPr spc="-180" dirty="0">
                <a:solidFill>
                  <a:srgbClr val="231F20"/>
                </a:solidFill>
                <a:cs typeface="Trebuchet MS"/>
              </a:rPr>
              <a:t> </a:t>
            </a:r>
            <a:r>
              <a:rPr spc="-75" dirty="0">
                <a:solidFill>
                  <a:srgbClr val="231F20"/>
                </a:solidFill>
                <a:cs typeface="Trebuchet MS"/>
              </a:rPr>
              <a:t>are </a:t>
            </a:r>
            <a:r>
              <a:rPr spc="-35" dirty="0" smtClean="0">
                <a:solidFill>
                  <a:srgbClr val="231F20"/>
                </a:solidFill>
                <a:cs typeface="Trebuchet MS"/>
              </a:rPr>
              <a:t>turned</a:t>
            </a:r>
            <a:r>
              <a:rPr spc="-125" dirty="0" smtClean="0">
                <a:solidFill>
                  <a:srgbClr val="231F20"/>
                </a:solidFill>
                <a:cs typeface="Trebuchet MS"/>
              </a:rPr>
              <a:t> </a:t>
            </a:r>
            <a:r>
              <a:rPr spc="-40" dirty="0">
                <a:solidFill>
                  <a:srgbClr val="231F20"/>
                </a:solidFill>
                <a:cs typeface="Trebuchet MS"/>
              </a:rPr>
              <a:t>into</a:t>
            </a:r>
            <a:r>
              <a:rPr spc="-125" dirty="0">
                <a:solidFill>
                  <a:srgbClr val="231F20"/>
                </a:solidFill>
                <a:cs typeface="Trebuchet MS"/>
              </a:rPr>
              <a:t> </a:t>
            </a:r>
            <a:r>
              <a:rPr spc="-80" dirty="0">
                <a:solidFill>
                  <a:srgbClr val="231F20"/>
                </a:solidFill>
                <a:cs typeface="Trebuchet MS"/>
              </a:rPr>
              <a:t>wine.</a:t>
            </a:r>
            <a:r>
              <a:rPr spc="-185" dirty="0">
                <a:solidFill>
                  <a:srgbClr val="231F20"/>
                </a:solidFill>
                <a:cs typeface="Trebuchet MS"/>
              </a:rPr>
              <a:t> </a:t>
            </a:r>
            <a:r>
              <a:rPr spc="-50" dirty="0">
                <a:solidFill>
                  <a:srgbClr val="231F20"/>
                </a:solidFill>
                <a:cs typeface="Trebuchet MS"/>
              </a:rPr>
              <a:t>This</a:t>
            </a:r>
            <a:r>
              <a:rPr spc="-125" dirty="0">
                <a:solidFill>
                  <a:srgbClr val="231F20"/>
                </a:solidFill>
                <a:cs typeface="Trebuchet MS"/>
              </a:rPr>
              <a:t> </a:t>
            </a:r>
            <a:r>
              <a:rPr spc="-40" dirty="0">
                <a:solidFill>
                  <a:srgbClr val="231F20"/>
                </a:solidFill>
                <a:cs typeface="Trebuchet MS"/>
              </a:rPr>
              <a:t>alcohol</a:t>
            </a:r>
            <a:r>
              <a:rPr spc="-125" dirty="0">
                <a:solidFill>
                  <a:srgbClr val="231F20"/>
                </a:solidFill>
                <a:cs typeface="Trebuchet MS"/>
              </a:rPr>
              <a:t> </a:t>
            </a:r>
            <a:r>
              <a:rPr spc="-100" dirty="0">
                <a:solidFill>
                  <a:srgbClr val="231F20"/>
                </a:solidFill>
                <a:cs typeface="Trebuchet MS"/>
              </a:rPr>
              <a:t>fuel,</a:t>
            </a:r>
            <a:r>
              <a:rPr spc="-120" dirty="0">
                <a:solidFill>
                  <a:srgbClr val="231F20"/>
                </a:solidFill>
                <a:cs typeface="Trebuchet MS"/>
              </a:rPr>
              <a:t> </a:t>
            </a:r>
            <a:r>
              <a:rPr spc="-60" dirty="0">
                <a:solidFill>
                  <a:srgbClr val="231F20"/>
                </a:solidFill>
                <a:cs typeface="Trebuchet MS"/>
              </a:rPr>
              <a:t>called</a:t>
            </a:r>
            <a:r>
              <a:rPr spc="-125" dirty="0">
                <a:solidFill>
                  <a:srgbClr val="231F20"/>
                </a:solidFill>
                <a:cs typeface="Trebuchet MS"/>
              </a:rPr>
              <a:t> </a:t>
            </a:r>
            <a:r>
              <a:rPr spc="-65" dirty="0">
                <a:solidFill>
                  <a:srgbClr val="231F20"/>
                </a:solidFill>
                <a:cs typeface="Trebuchet MS"/>
              </a:rPr>
              <a:t>ethanol,</a:t>
            </a:r>
            <a:r>
              <a:rPr spc="-125" dirty="0">
                <a:solidFill>
                  <a:srgbClr val="231F20"/>
                </a:solidFill>
                <a:cs typeface="Trebuchet MS"/>
              </a:rPr>
              <a:t> </a:t>
            </a:r>
            <a:r>
              <a:rPr spc="-40" dirty="0">
                <a:solidFill>
                  <a:srgbClr val="231F20"/>
                </a:solidFill>
                <a:cs typeface="Trebuchet MS"/>
              </a:rPr>
              <a:t>can</a:t>
            </a:r>
            <a:r>
              <a:rPr spc="-125" dirty="0">
                <a:solidFill>
                  <a:srgbClr val="231F20"/>
                </a:solidFill>
                <a:cs typeface="Trebuchet MS"/>
              </a:rPr>
              <a:t> </a:t>
            </a:r>
            <a:r>
              <a:rPr spc="-25" dirty="0">
                <a:solidFill>
                  <a:srgbClr val="231F20"/>
                </a:solidFill>
                <a:cs typeface="Trebuchet MS"/>
              </a:rPr>
              <a:t>run</a:t>
            </a:r>
            <a:r>
              <a:rPr spc="-120" dirty="0">
                <a:solidFill>
                  <a:srgbClr val="231F20"/>
                </a:solidFill>
                <a:cs typeface="Trebuchet MS"/>
              </a:rPr>
              <a:t> </a:t>
            </a:r>
            <a:r>
              <a:rPr spc="-25" dirty="0">
                <a:solidFill>
                  <a:srgbClr val="231F20"/>
                </a:solidFill>
                <a:cs typeface="Trebuchet MS"/>
              </a:rPr>
              <a:t>my</a:t>
            </a:r>
            <a:r>
              <a:rPr spc="-125" dirty="0">
                <a:solidFill>
                  <a:srgbClr val="231F20"/>
                </a:solidFill>
                <a:cs typeface="Trebuchet MS"/>
              </a:rPr>
              <a:t> </a:t>
            </a:r>
            <a:r>
              <a:rPr spc="-100" dirty="0">
                <a:solidFill>
                  <a:srgbClr val="231F20"/>
                </a:solidFill>
                <a:cs typeface="Trebuchet MS"/>
              </a:rPr>
              <a:t>tractor.</a:t>
            </a:r>
            <a:endParaRPr dirty="0">
              <a:cs typeface="Trebuchet MS"/>
            </a:endParaRPr>
          </a:p>
          <a:p>
            <a:pPr>
              <a:lnSpc>
                <a:spcPct val="100000"/>
              </a:lnSpc>
              <a:spcBef>
                <a:spcPts val="15"/>
              </a:spcBef>
            </a:pPr>
            <a:endParaRPr dirty="0">
              <a:cs typeface="Times New Roman"/>
            </a:endParaRPr>
          </a:p>
          <a:p>
            <a:pPr marL="12700" marR="5715" algn="just">
              <a:lnSpc>
                <a:spcPts val="1500"/>
              </a:lnSpc>
            </a:pPr>
            <a:r>
              <a:rPr dirty="0">
                <a:solidFill>
                  <a:srgbClr val="231F20"/>
                </a:solidFill>
                <a:cs typeface="Trebuchet MS"/>
              </a:rPr>
              <a:t>As</a:t>
            </a:r>
            <a:r>
              <a:rPr spc="-90" dirty="0">
                <a:solidFill>
                  <a:srgbClr val="231F20"/>
                </a:solidFill>
                <a:cs typeface="Trebuchet MS"/>
              </a:rPr>
              <a:t> </a:t>
            </a:r>
            <a:r>
              <a:rPr spc="-10" dirty="0">
                <a:solidFill>
                  <a:srgbClr val="231F20"/>
                </a:solidFill>
                <a:cs typeface="Trebuchet MS"/>
              </a:rPr>
              <a:t>you</a:t>
            </a:r>
            <a:r>
              <a:rPr spc="-85" dirty="0">
                <a:solidFill>
                  <a:srgbClr val="231F20"/>
                </a:solidFill>
                <a:cs typeface="Trebuchet MS"/>
              </a:rPr>
              <a:t> </a:t>
            </a:r>
            <a:r>
              <a:rPr spc="-40" dirty="0">
                <a:solidFill>
                  <a:srgbClr val="231F20"/>
                </a:solidFill>
                <a:cs typeface="Trebuchet MS"/>
              </a:rPr>
              <a:t>can</a:t>
            </a:r>
            <a:r>
              <a:rPr spc="-90" dirty="0">
                <a:solidFill>
                  <a:srgbClr val="231F20"/>
                </a:solidFill>
                <a:cs typeface="Trebuchet MS"/>
              </a:rPr>
              <a:t> </a:t>
            </a:r>
            <a:r>
              <a:rPr spc="-100" dirty="0">
                <a:solidFill>
                  <a:srgbClr val="231F20"/>
                </a:solidFill>
                <a:cs typeface="Trebuchet MS"/>
              </a:rPr>
              <a:t>see,</a:t>
            </a:r>
            <a:r>
              <a:rPr spc="-85" dirty="0">
                <a:solidFill>
                  <a:srgbClr val="231F20"/>
                </a:solidFill>
                <a:cs typeface="Trebuchet MS"/>
              </a:rPr>
              <a:t> </a:t>
            </a:r>
            <a:r>
              <a:rPr spc="-65" dirty="0">
                <a:solidFill>
                  <a:srgbClr val="231F20"/>
                </a:solidFill>
                <a:cs typeface="Trebuchet MS"/>
              </a:rPr>
              <a:t>a</a:t>
            </a:r>
            <a:r>
              <a:rPr spc="-85" dirty="0">
                <a:solidFill>
                  <a:srgbClr val="231F20"/>
                </a:solidFill>
                <a:cs typeface="Trebuchet MS"/>
              </a:rPr>
              <a:t> </a:t>
            </a:r>
            <a:r>
              <a:rPr spc="-35" dirty="0">
                <a:solidFill>
                  <a:srgbClr val="231F20"/>
                </a:solidFill>
                <a:cs typeface="Trebuchet MS"/>
              </a:rPr>
              <a:t>seed</a:t>
            </a:r>
            <a:r>
              <a:rPr spc="-90" dirty="0">
                <a:solidFill>
                  <a:srgbClr val="231F20"/>
                </a:solidFill>
                <a:cs typeface="Trebuchet MS"/>
              </a:rPr>
              <a:t> </a:t>
            </a:r>
            <a:r>
              <a:rPr spc="-50" dirty="0">
                <a:solidFill>
                  <a:srgbClr val="231F20"/>
                </a:solidFill>
                <a:cs typeface="Trebuchet MS"/>
              </a:rPr>
              <a:t>of</a:t>
            </a:r>
            <a:r>
              <a:rPr spc="-85" dirty="0">
                <a:solidFill>
                  <a:srgbClr val="231F20"/>
                </a:solidFill>
                <a:cs typeface="Trebuchet MS"/>
              </a:rPr>
              <a:t> </a:t>
            </a:r>
            <a:r>
              <a:rPr spc="-35" dirty="0">
                <a:solidFill>
                  <a:srgbClr val="231F20"/>
                </a:solidFill>
                <a:cs typeface="Trebuchet MS"/>
              </a:rPr>
              <a:t>corn</a:t>
            </a:r>
            <a:r>
              <a:rPr spc="-85" dirty="0">
                <a:solidFill>
                  <a:srgbClr val="231F20"/>
                </a:solidFill>
                <a:cs typeface="Trebuchet MS"/>
              </a:rPr>
              <a:t> </a:t>
            </a:r>
            <a:r>
              <a:rPr spc="-70" dirty="0">
                <a:solidFill>
                  <a:srgbClr val="231F20"/>
                </a:solidFill>
                <a:cs typeface="Trebuchet MS"/>
              </a:rPr>
              <a:t>really</a:t>
            </a:r>
            <a:r>
              <a:rPr spc="-90" dirty="0">
                <a:solidFill>
                  <a:srgbClr val="231F20"/>
                </a:solidFill>
                <a:cs typeface="Trebuchet MS"/>
              </a:rPr>
              <a:t> </a:t>
            </a:r>
            <a:r>
              <a:rPr spc="-45" dirty="0">
                <a:solidFill>
                  <a:srgbClr val="231F20"/>
                </a:solidFill>
                <a:cs typeface="Trebuchet MS"/>
              </a:rPr>
              <a:t>is</a:t>
            </a:r>
            <a:r>
              <a:rPr spc="-85" dirty="0">
                <a:solidFill>
                  <a:srgbClr val="231F20"/>
                </a:solidFill>
                <a:cs typeface="Trebuchet MS"/>
              </a:rPr>
              <a:t> </a:t>
            </a:r>
            <a:r>
              <a:rPr spc="-25" dirty="0">
                <a:solidFill>
                  <a:srgbClr val="231F20"/>
                </a:solidFill>
                <a:cs typeface="Trebuchet MS"/>
              </a:rPr>
              <a:t>an</a:t>
            </a:r>
            <a:r>
              <a:rPr spc="-85" dirty="0">
                <a:solidFill>
                  <a:srgbClr val="231F20"/>
                </a:solidFill>
                <a:cs typeface="Trebuchet MS"/>
              </a:rPr>
              <a:t> </a:t>
            </a:r>
            <a:r>
              <a:rPr spc="-30" dirty="0">
                <a:solidFill>
                  <a:srgbClr val="231F20"/>
                </a:solidFill>
                <a:cs typeface="Trebuchet MS"/>
              </a:rPr>
              <a:t>energy</a:t>
            </a:r>
            <a:r>
              <a:rPr spc="-90" dirty="0">
                <a:solidFill>
                  <a:srgbClr val="231F20"/>
                </a:solidFill>
                <a:cs typeface="Trebuchet MS"/>
              </a:rPr>
              <a:t> </a:t>
            </a:r>
            <a:r>
              <a:rPr spc="-75" dirty="0">
                <a:solidFill>
                  <a:srgbClr val="231F20"/>
                </a:solidFill>
                <a:cs typeface="Trebuchet MS"/>
              </a:rPr>
              <a:t>seed.</a:t>
            </a:r>
            <a:r>
              <a:rPr spc="-135" dirty="0">
                <a:solidFill>
                  <a:srgbClr val="231F20"/>
                </a:solidFill>
                <a:cs typeface="Trebuchet MS"/>
              </a:rPr>
              <a:t> </a:t>
            </a:r>
            <a:r>
              <a:rPr spc="-20" dirty="0">
                <a:solidFill>
                  <a:srgbClr val="231F20"/>
                </a:solidFill>
                <a:cs typeface="Trebuchet MS"/>
              </a:rPr>
              <a:t>Why</a:t>
            </a:r>
            <a:r>
              <a:rPr spc="-85" dirty="0">
                <a:solidFill>
                  <a:srgbClr val="231F20"/>
                </a:solidFill>
                <a:cs typeface="Trebuchet MS"/>
              </a:rPr>
              <a:t> </a:t>
            </a:r>
            <a:r>
              <a:rPr spc="-70" dirty="0">
                <a:solidFill>
                  <a:srgbClr val="231F20"/>
                </a:solidFill>
                <a:cs typeface="Trebuchet MS"/>
              </a:rPr>
              <a:t>don’t</a:t>
            </a:r>
            <a:r>
              <a:rPr spc="-90" dirty="0">
                <a:solidFill>
                  <a:srgbClr val="231F20"/>
                </a:solidFill>
                <a:cs typeface="Trebuchet MS"/>
              </a:rPr>
              <a:t> </a:t>
            </a:r>
            <a:r>
              <a:rPr spc="-10" dirty="0">
                <a:solidFill>
                  <a:srgbClr val="231F20"/>
                </a:solidFill>
                <a:cs typeface="Trebuchet MS"/>
              </a:rPr>
              <a:t>you</a:t>
            </a:r>
            <a:r>
              <a:rPr spc="-85" dirty="0">
                <a:solidFill>
                  <a:srgbClr val="231F20"/>
                </a:solidFill>
                <a:cs typeface="Trebuchet MS"/>
              </a:rPr>
              <a:t> </a:t>
            </a:r>
            <a:r>
              <a:rPr spc="-45" dirty="0">
                <a:solidFill>
                  <a:srgbClr val="231F20"/>
                </a:solidFill>
                <a:cs typeface="Trebuchet MS"/>
              </a:rPr>
              <a:t>plant</a:t>
            </a:r>
            <a:r>
              <a:rPr spc="-85" dirty="0">
                <a:solidFill>
                  <a:srgbClr val="231F20"/>
                </a:solidFill>
                <a:cs typeface="Trebuchet MS"/>
              </a:rPr>
              <a:t> </a:t>
            </a:r>
            <a:r>
              <a:rPr spc="-15" dirty="0">
                <a:solidFill>
                  <a:srgbClr val="231F20"/>
                </a:solidFill>
                <a:cs typeface="Trebuchet MS"/>
              </a:rPr>
              <a:t>some</a:t>
            </a:r>
            <a:r>
              <a:rPr spc="-90" dirty="0">
                <a:solidFill>
                  <a:srgbClr val="231F20"/>
                </a:solidFill>
                <a:cs typeface="Trebuchet MS"/>
              </a:rPr>
              <a:t> </a:t>
            </a:r>
            <a:r>
              <a:rPr spc="-35" dirty="0">
                <a:solidFill>
                  <a:srgbClr val="231F20"/>
                </a:solidFill>
                <a:cs typeface="Trebuchet MS"/>
              </a:rPr>
              <a:t>corn</a:t>
            </a:r>
            <a:r>
              <a:rPr spc="-85" dirty="0">
                <a:solidFill>
                  <a:srgbClr val="231F20"/>
                </a:solidFill>
                <a:cs typeface="Trebuchet MS"/>
              </a:rPr>
              <a:t> </a:t>
            </a:r>
            <a:r>
              <a:rPr spc="-30" dirty="0" smtClean="0">
                <a:solidFill>
                  <a:srgbClr val="231F20"/>
                </a:solidFill>
                <a:cs typeface="Trebuchet MS"/>
              </a:rPr>
              <a:t>seeds</a:t>
            </a:r>
            <a:r>
              <a:rPr lang="en-US" spc="-30" dirty="0" smtClean="0">
                <a:solidFill>
                  <a:srgbClr val="231F20"/>
                </a:solidFill>
                <a:cs typeface="Trebuchet MS"/>
              </a:rPr>
              <a:t> </a:t>
            </a:r>
            <a:r>
              <a:rPr spc="-15" dirty="0" smtClean="0">
                <a:solidFill>
                  <a:srgbClr val="231F20"/>
                </a:solidFill>
                <a:cs typeface="Trebuchet MS"/>
              </a:rPr>
              <a:t>and</a:t>
            </a:r>
            <a:r>
              <a:rPr spc="-125" dirty="0" smtClean="0">
                <a:solidFill>
                  <a:srgbClr val="231F20"/>
                </a:solidFill>
                <a:cs typeface="Trebuchet MS"/>
              </a:rPr>
              <a:t> </a:t>
            </a:r>
            <a:r>
              <a:rPr spc="-50" dirty="0">
                <a:solidFill>
                  <a:srgbClr val="231F20"/>
                </a:solidFill>
                <a:cs typeface="Trebuchet MS"/>
              </a:rPr>
              <a:t>explore</a:t>
            </a:r>
            <a:r>
              <a:rPr spc="-125" dirty="0">
                <a:solidFill>
                  <a:srgbClr val="231F20"/>
                </a:solidFill>
                <a:cs typeface="Trebuchet MS"/>
              </a:rPr>
              <a:t> </a:t>
            </a:r>
            <a:r>
              <a:rPr spc="-50" dirty="0">
                <a:solidFill>
                  <a:srgbClr val="231F20"/>
                </a:solidFill>
                <a:cs typeface="Trebuchet MS"/>
              </a:rPr>
              <a:t>the</a:t>
            </a:r>
            <a:r>
              <a:rPr spc="-125" dirty="0">
                <a:solidFill>
                  <a:srgbClr val="231F20"/>
                </a:solidFill>
                <a:cs typeface="Trebuchet MS"/>
              </a:rPr>
              <a:t> </a:t>
            </a:r>
            <a:r>
              <a:rPr spc="-40" dirty="0">
                <a:solidFill>
                  <a:srgbClr val="231F20"/>
                </a:solidFill>
                <a:cs typeface="Trebuchet MS"/>
              </a:rPr>
              <a:t>ways</a:t>
            </a:r>
            <a:r>
              <a:rPr spc="-125" dirty="0">
                <a:solidFill>
                  <a:srgbClr val="231F20"/>
                </a:solidFill>
                <a:cs typeface="Trebuchet MS"/>
              </a:rPr>
              <a:t> </a:t>
            </a:r>
            <a:r>
              <a:rPr spc="-10" dirty="0">
                <a:solidFill>
                  <a:srgbClr val="231F20"/>
                </a:solidFill>
                <a:cs typeface="Trebuchet MS"/>
              </a:rPr>
              <a:t>you</a:t>
            </a:r>
            <a:r>
              <a:rPr spc="-125" dirty="0">
                <a:solidFill>
                  <a:srgbClr val="231F20"/>
                </a:solidFill>
                <a:cs typeface="Trebuchet MS"/>
              </a:rPr>
              <a:t> </a:t>
            </a:r>
            <a:r>
              <a:rPr spc="-40" dirty="0">
                <a:solidFill>
                  <a:srgbClr val="231F20"/>
                </a:solidFill>
                <a:cs typeface="Trebuchet MS"/>
              </a:rPr>
              <a:t>can</a:t>
            </a:r>
            <a:r>
              <a:rPr spc="-125" dirty="0">
                <a:solidFill>
                  <a:srgbClr val="231F20"/>
                </a:solidFill>
                <a:cs typeface="Trebuchet MS"/>
              </a:rPr>
              <a:t> </a:t>
            </a:r>
            <a:r>
              <a:rPr spc="-25" dirty="0">
                <a:solidFill>
                  <a:srgbClr val="231F20"/>
                </a:solidFill>
                <a:cs typeface="Trebuchet MS"/>
              </a:rPr>
              <a:t>use</a:t>
            </a:r>
            <a:r>
              <a:rPr spc="-125" dirty="0">
                <a:solidFill>
                  <a:srgbClr val="231F20"/>
                </a:solidFill>
                <a:cs typeface="Trebuchet MS"/>
              </a:rPr>
              <a:t> </a:t>
            </a:r>
            <a:r>
              <a:rPr spc="-50" dirty="0">
                <a:solidFill>
                  <a:srgbClr val="231F20"/>
                </a:solidFill>
                <a:cs typeface="Trebuchet MS"/>
              </a:rPr>
              <a:t>the</a:t>
            </a:r>
            <a:r>
              <a:rPr spc="-125" dirty="0">
                <a:solidFill>
                  <a:srgbClr val="231F20"/>
                </a:solidFill>
                <a:cs typeface="Trebuchet MS"/>
              </a:rPr>
              <a:t> </a:t>
            </a:r>
            <a:r>
              <a:rPr spc="-30" dirty="0">
                <a:solidFill>
                  <a:srgbClr val="231F20"/>
                </a:solidFill>
                <a:cs typeface="Trebuchet MS"/>
              </a:rPr>
              <a:t>energy</a:t>
            </a:r>
            <a:r>
              <a:rPr spc="-125" dirty="0">
                <a:solidFill>
                  <a:srgbClr val="231F20"/>
                </a:solidFill>
                <a:cs typeface="Trebuchet MS"/>
              </a:rPr>
              <a:t> </a:t>
            </a:r>
            <a:r>
              <a:rPr spc="-30" dirty="0">
                <a:solidFill>
                  <a:srgbClr val="231F20"/>
                </a:solidFill>
                <a:cs typeface="Trebuchet MS"/>
              </a:rPr>
              <a:t>in</a:t>
            </a:r>
            <a:r>
              <a:rPr spc="-120" dirty="0">
                <a:solidFill>
                  <a:srgbClr val="231F20"/>
                </a:solidFill>
                <a:cs typeface="Trebuchet MS"/>
              </a:rPr>
              <a:t> </a:t>
            </a:r>
            <a:r>
              <a:rPr spc="-50" dirty="0">
                <a:solidFill>
                  <a:srgbClr val="231F20"/>
                </a:solidFill>
                <a:cs typeface="Trebuchet MS"/>
              </a:rPr>
              <a:t>the</a:t>
            </a:r>
            <a:r>
              <a:rPr spc="-125" dirty="0">
                <a:solidFill>
                  <a:srgbClr val="231F20"/>
                </a:solidFill>
                <a:cs typeface="Trebuchet MS"/>
              </a:rPr>
              <a:t> </a:t>
            </a:r>
            <a:r>
              <a:rPr spc="-40" dirty="0">
                <a:solidFill>
                  <a:srgbClr val="231F20"/>
                </a:solidFill>
                <a:cs typeface="Trebuchet MS"/>
              </a:rPr>
              <a:t>plants</a:t>
            </a:r>
            <a:r>
              <a:rPr spc="-125" dirty="0">
                <a:solidFill>
                  <a:srgbClr val="231F20"/>
                </a:solidFill>
                <a:cs typeface="Trebuchet MS"/>
              </a:rPr>
              <a:t> </a:t>
            </a:r>
            <a:r>
              <a:rPr spc="-10" dirty="0">
                <a:solidFill>
                  <a:srgbClr val="231F20"/>
                </a:solidFill>
                <a:cs typeface="Trebuchet MS"/>
              </a:rPr>
              <a:t>you</a:t>
            </a:r>
            <a:r>
              <a:rPr spc="-125" dirty="0">
                <a:solidFill>
                  <a:srgbClr val="231F20"/>
                </a:solidFill>
                <a:cs typeface="Trebuchet MS"/>
              </a:rPr>
              <a:t> </a:t>
            </a:r>
            <a:r>
              <a:rPr dirty="0">
                <a:solidFill>
                  <a:srgbClr val="231F20"/>
                </a:solidFill>
                <a:cs typeface="Trebuchet MS"/>
              </a:rPr>
              <a:t>grow?</a:t>
            </a:r>
            <a:endParaRPr dirty="0">
              <a:cs typeface="Trebuchet MS"/>
            </a:endParaRPr>
          </a:p>
        </p:txBody>
      </p:sp>
      <p:sp>
        <p:nvSpPr>
          <p:cNvPr id="6" name="object 6"/>
          <p:cNvSpPr txBox="1">
            <a:spLocks noGrp="1"/>
          </p:cNvSpPr>
          <p:nvPr>
            <p:ph type="title"/>
          </p:nvPr>
        </p:nvSpPr>
        <p:spPr>
          <a:xfrm>
            <a:off x="1836068" y="438257"/>
            <a:ext cx="6393532" cy="474489"/>
          </a:xfrm>
          <a:prstGeom prst="rect">
            <a:avLst/>
          </a:prstGeom>
        </p:spPr>
        <p:txBody>
          <a:bodyPr vert="horz" wrap="square" lIns="0" tIns="12700" rIns="0" bIns="0" rtlCol="0">
            <a:spAutoFit/>
          </a:bodyPr>
          <a:lstStyle/>
          <a:p>
            <a:pPr marL="12700">
              <a:lnSpc>
                <a:spcPct val="100000"/>
              </a:lnSpc>
            </a:pPr>
            <a:r>
              <a:rPr sz="3000" spc="-515" dirty="0" smtClean="0">
                <a:latin typeface="+mn-lt"/>
              </a:rPr>
              <a:t>T</a:t>
            </a:r>
            <a:r>
              <a:rPr lang="en-US" sz="3000" spc="-515" dirty="0" smtClean="0">
                <a:latin typeface="+mn-lt"/>
              </a:rPr>
              <a:t> </a:t>
            </a:r>
            <a:r>
              <a:rPr sz="3000" spc="-515" dirty="0" smtClean="0">
                <a:latin typeface="+mn-lt"/>
              </a:rPr>
              <a:t>h</a:t>
            </a:r>
            <a:r>
              <a:rPr lang="en-US" sz="3000" spc="-515" dirty="0" smtClean="0">
                <a:latin typeface="+mn-lt"/>
              </a:rPr>
              <a:t> </a:t>
            </a:r>
            <a:r>
              <a:rPr sz="3000" spc="-515" dirty="0" smtClean="0">
                <a:latin typeface="+mn-lt"/>
              </a:rPr>
              <a:t>e</a:t>
            </a:r>
            <a:r>
              <a:rPr sz="3000" spc="-600" dirty="0" smtClean="0">
                <a:latin typeface="+mn-lt"/>
              </a:rPr>
              <a:t> </a:t>
            </a:r>
            <a:r>
              <a:rPr lang="en-US" sz="3000" spc="-600" dirty="0" smtClean="0">
                <a:latin typeface="+mn-lt"/>
              </a:rPr>
              <a:t>     </a:t>
            </a:r>
            <a:r>
              <a:rPr sz="3000" spc="-450" dirty="0" smtClean="0">
                <a:latin typeface="+mn-lt"/>
              </a:rPr>
              <a:t>T</a:t>
            </a:r>
            <a:r>
              <a:rPr lang="en-US" sz="3000" spc="-450" dirty="0" smtClean="0">
                <a:latin typeface="+mn-lt"/>
              </a:rPr>
              <a:t> </a:t>
            </a:r>
            <a:r>
              <a:rPr sz="3000" spc="-450" dirty="0" smtClean="0">
                <a:latin typeface="+mn-lt"/>
              </a:rPr>
              <a:t>a</a:t>
            </a:r>
            <a:r>
              <a:rPr lang="en-US" sz="3000" spc="-450" dirty="0" smtClean="0">
                <a:latin typeface="+mn-lt"/>
              </a:rPr>
              <a:t> </a:t>
            </a:r>
            <a:r>
              <a:rPr sz="3000" spc="-450" dirty="0" smtClean="0">
                <a:latin typeface="+mn-lt"/>
              </a:rPr>
              <a:t>l</a:t>
            </a:r>
            <a:r>
              <a:rPr lang="en-US" sz="3000" spc="-450" dirty="0" smtClean="0">
                <a:latin typeface="+mn-lt"/>
              </a:rPr>
              <a:t>  </a:t>
            </a:r>
            <a:r>
              <a:rPr sz="3000" spc="-450" dirty="0" smtClean="0">
                <a:latin typeface="+mn-lt"/>
              </a:rPr>
              <a:t>e</a:t>
            </a:r>
            <a:r>
              <a:rPr sz="3000" spc="-565" dirty="0" smtClean="0">
                <a:latin typeface="+mn-lt"/>
              </a:rPr>
              <a:t> </a:t>
            </a:r>
            <a:r>
              <a:rPr lang="en-US" sz="3000" spc="-565" dirty="0" smtClean="0">
                <a:latin typeface="+mn-lt"/>
              </a:rPr>
              <a:t>      </a:t>
            </a:r>
            <a:r>
              <a:rPr sz="3000" spc="-330" dirty="0" smtClean="0">
                <a:latin typeface="+mn-lt"/>
              </a:rPr>
              <a:t>o</a:t>
            </a:r>
            <a:r>
              <a:rPr lang="en-US" sz="3000" spc="-330" dirty="0" smtClean="0">
                <a:latin typeface="+mn-lt"/>
              </a:rPr>
              <a:t> </a:t>
            </a:r>
            <a:r>
              <a:rPr sz="3000" spc="-330" dirty="0" smtClean="0">
                <a:latin typeface="+mn-lt"/>
              </a:rPr>
              <a:t>f</a:t>
            </a:r>
            <a:r>
              <a:rPr sz="3000" spc="-570" dirty="0" smtClean="0">
                <a:latin typeface="+mn-lt"/>
              </a:rPr>
              <a:t> </a:t>
            </a:r>
            <a:r>
              <a:rPr lang="en-US" sz="3000" spc="-570" dirty="0" smtClean="0">
                <a:latin typeface="+mn-lt"/>
              </a:rPr>
              <a:t>     </a:t>
            </a:r>
            <a:r>
              <a:rPr sz="3000" spc="-465" dirty="0" smtClean="0">
                <a:latin typeface="+mn-lt"/>
              </a:rPr>
              <a:t>J</a:t>
            </a:r>
            <a:r>
              <a:rPr lang="en-US" sz="3000" spc="-465" dirty="0" smtClean="0">
                <a:latin typeface="+mn-lt"/>
              </a:rPr>
              <a:t> </a:t>
            </a:r>
            <a:r>
              <a:rPr sz="3000" spc="-465" dirty="0" smtClean="0">
                <a:latin typeface="+mn-lt"/>
              </a:rPr>
              <a:t>o</a:t>
            </a:r>
            <a:r>
              <a:rPr lang="en-US" sz="3000" spc="-465" dirty="0" smtClean="0">
                <a:latin typeface="+mn-lt"/>
              </a:rPr>
              <a:t> </a:t>
            </a:r>
            <a:r>
              <a:rPr sz="3000" spc="-465" dirty="0" smtClean="0">
                <a:latin typeface="+mn-lt"/>
              </a:rPr>
              <a:t>h</a:t>
            </a:r>
            <a:r>
              <a:rPr lang="en-US" sz="3000" spc="-465" dirty="0" smtClean="0">
                <a:latin typeface="+mn-lt"/>
              </a:rPr>
              <a:t> </a:t>
            </a:r>
            <a:r>
              <a:rPr sz="3000" spc="-465" dirty="0" smtClean="0">
                <a:latin typeface="+mn-lt"/>
              </a:rPr>
              <a:t>n</a:t>
            </a:r>
            <a:r>
              <a:rPr lang="en-US" sz="3000" spc="-465" dirty="0" smtClean="0">
                <a:latin typeface="+mn-lt"/>
              </a:rPr>
              <a:t> </a:t>
            </a:r>
            <a:r>
              <a:rPr sz="3000" spc="-465" dirty="0" err="1" smtClean="0">
                <a:latin typeface="+mn-lt"/>
              </a:rPr>
              <a:t>n</a:t>
            </a:r>
            <a:r>
              <a:rPr lang="en-US" sz="3000" spc="-465" dirty="0" smtClean="0">
                <a:latin typeface="+mn-lt"/>
              </a:rPr>
              <a:t> </a:t>
            </a:r>
            <a:r>
              <a:rPr sz="3000" spc="-465" dirty="0" smtClean="0">
                <a:latin typeface="+mn-lt"/>
              </a:rPr>
              <a:t>y</a:t>
            </a:r>
            <a:r>
              <a:rPr sz="3000" spc="-565" dirty="0" smtClean="0">
                <a:latin typeface="+mn-lt"/>
              </a:rPr>
              <a:t> </a:t>
            </a:r>
            <a:r>
              <a:rPr lang="en-US" sz="3000" spc="-565" dirty="0" smtClean="0">
                <a:latin typeface="+mn-lt"/>
              </a:rPr>
              <a:t>     </a:t>
            </a:r>
            <a:r>
              <a:rPr sz="3000" spc="-400" dirty="0" smtClean="0">
                <a:latin typeface="+mn-lt"/>
              </a:rPr>
              <a:t>E</a:t>
            </a:r>
            <a:r>
              <a:rPr lang="en-US" sz="3000" spc="-400" dirty="0" smtClean="0">
                <a:latin typeface="+mn-lt"/>
              </a:rPr>
              <a:t> </a:t>
            </a:r>
            <a:r>
              <a:rPr sz="3000" spc="-400" dirty="0" smtClean="0">
                <a:latin typeface="+mn-lt"/>
              </a:rPr>
              <a:t>n</a:t>
            </a:r>
            <a:r>
              <a:rPr lang="en-US" sz="3000" spc="-400" dirty="0" smtClean="0">
                <a:latin typeface="+mn-lt"/>
              </a:rPr>
              <a:t> </a:t>
            </a:r>
            <a:r>
              <a:rPr sz="3000" spc="-400" dirty="0" smtClean="0">
                <a:latin typeface="+mn-lt"/>
              </a:rPr>
              <a:t>e</a:t>
            </a:r>
            <a:r>
              <a:rPr lang="en-US" sz="3000" spc="-400" dirty="0" smtClean="0">
                <a:latin typeface="+mn-lt"/>
              </a:rPr>
              <a:t> </a:t>
            </a:r>
            <a:r>
              <a:rPr sz="3000" spc="-400" dirty="0" smtClean="0">
                <a:latin typeface="+mn-lt"/>
              </a:rPr>
              <a:t>r</a:t>
            </a:r>
            <a:r>
              <a:rPr lang="en-US" sz="3000" spc="-400" dirty="0" smtClean="0">
                <a:latin typeface="+mn-lt"/>
              </a:rPr>
              <a:t> </a:t>
            </a:r>
            <a:r>
              <a:rPr sz="3000" spc="-400" dirty="0" smtClean="0">
                <a:latin typeface="+mn-lt"/>
              </a:rPr>
              <a:t>g</a:t>
            </a:r>
            <a:r>
              <a:rPr lang="en-US" sz="3000" spc="-400" dirty="0" smtClean="0">
                <a:latin typeface="+mn-lt"/>
              </a:rPr>
              <a:t> </a:t>
            </a:r>
            <a:r>
              <a:rPr sz="3000" spc="-400" dirty="0" smtClean="0">
                <a:latin typeface="+mn-lt"/>
              </a:rPr>
              <a:t>y</a:t>
            </a:r>
            <a:r>
              <a:rPr sz="3000" spc="-570" dirty="0" smtClean="0">
                <a:latin typeface="+mn-lt"/>
              </a:rPr>
              <a:t> </a:t>
            </a:r>
            <a:r>
              <a:rPr lang="en-US" sz="3000" spc="-570" dirty="0" smtClean="0">
                <a:latin typeface="+mn-lt"/>
              </a:rPr>
              <a:t>     </a:t>
            </a:r>
            <a:r>
              <a:rPr sz="3000" spc="-420" dirty="0" smtClean="0">
                <a:latin typeface="+mn-lt"/>
              </a:rPr>
              <a:t>S</a:t>
            </a:r>
            <a:r>
              <a:rPr lang="en-US" sz="3000" spc="-420" dirty="0" smtClean="0">
                <a:latin typeface="+mn-lt"/>
              </a:rPr>
              <a:t> </a:t>
            </a:r>
            <a:r>
              <a:rPr sz="3000" spc="-420" dirty="0" smtClean="0">
                <a:latin typeface="+mn-lt"/>
              </a:rPr>
              <a:t>e</a:t>
            </a:r>
            <a:r>
              <a:rPr lang="en-US" sz="3000" spc="-420" dirty="0" smtClean="0">
                <a:latin typeface="+mn-lt"/>
              </a:rPr>
              <a:t> </a:t>
            </a:r>
            <a:r>
              <a:rPr sz="3000" spc="-420" dirty="0" err="1" smtClean="0">
                <a:latin typeface="+mn-lt"/>
              </a:rPr>
              <a:t>e</a:t>
            </a:r>
            <a:r>
              <a:rPr lang="en-US" sz="3000" spc="-420" dirty="0" smtClean="0">
                <a:latin typeface="+mn-lt"/>
              </a:rPr>
              <a:t> </a:t>
            </a:r>
            <a:r>
              <a:rPr sz="3000" spc="-420" dirty="0" smtClean="0">
                <a:latin typeface="+mn-lt"/>
              </a:rPr>
              <a:t>d</a:t>
            </a:r>
            <a:endParaRPr sz="3000" dirty="0">
              <a:latin typeface="+mn-lt"/>
            </a:endParaRPr>
          </a:p>
        </p:txBody>
      </p:sp>
      <p:sp>
        <p:nvSpPr>
          <p:cNvPr id="7" name="object 7"/>
          <p:cNvSpPr/>
          <p:nvPr/>
        </p:nvSpPr>
        <p:spPr>
          <a:xfrm>
            <a:off x="591674" y="344802"/>
            <a:ext cx="1110204" cy="662911"/>
          </a:xfrm>
          <a:custGeom>
            <a:avLst/>
            <a:gdLst/>
            <a:ahLst/>
            <a:cxnLst/>
            <a:rect l="l" t="t" r="r" b="b"/>
            <a:pathLst>
              <a:path w="857885" h="857885">
                <a:moveTo>
                  <a:pt x="772083" y="0"/>
                </a:moveTo>
                <a:lnTo>
                  <a:pt x="85775" y="0"/>
                </a:lnTo>
                <a:lnTo>
                  <a:pt x="52479" y="6769"/>
                </a:lnTo>
                <a:lnTo>
                  <a:pt x="25204" y="25201"/>
                </a:lnTo>
                <a:lnTo>
                  <a:pt x="6771" y="52479"/>
                </a:lnTo>
                <a:lnTo>
                  <a:pt x="0" y="85788"/>
                </a:lnTo>
                <a:lnTo>
                  <a:pt x="0" y="772083"/>
                </a:lnTo>
                <a:lnTo>
                  <a:pt x="6771" y="805393"/>
                </a:lnTo>
                <a:lnTo>
                  <a:pt x="25204" y="832662"/>
                </a:lnTo>
                <a:lnTo>
                  <a:pt x="52479" y="851082"/>
                </a:lnTo>
                <a:lnTo>
                  <a:pt x="85775" y="857846"/>
                </a:lnTo>
                <a:lnTo>
                  <a:pt x="772083" y="857846"/>
                </a:lnTo>
                <a:lnTo>
                  <a:pt x="805385" y="851082"/>
                </a:lnTo>
                <a:lnTo>
                  <a:pt x="832659" y="832662"/>
                </a:lnTo>
                <a:lnTo>
                  <a:pt x="844608" y="814984"/>
                </a:lnTo>
                <a:lnTo>
                  <a:pt x="85775" y="814984"/>
                </a:lnTo>
                <a:lnTo>
                  <a:pt x="77413" y="814154"/>
                </a:lnTo>
                <a:lnTo>
                  <a:pt x="46143" y="788404"/>
                </a:lnTo>
                <a:lnTo>
                  <a:pt x="42875" y="772083"/>
                </a:lnTo>
                <a:lnTo>
                  <a:pt x="42875" y="85788"/>
                </a:lnTo>
                <a:lnTo>
                  <a:pt x="62106" y="50122"/>
                </a:lnTo>
                <a:lnTo>
                  <a:pt x="85775" y="42900"/>
                </a:lnTo>
                <a:lnTo>
                  <a:pt x="844617" y="42900"/>
                </a:lnTo>
                <a:lnTo>
                  <a:pt x="832659" y="25201"/>
                </a:lnTo>
                <a:lnTo>
                  <a:pt x="805385" y="6769"/>
                </a:lnTo>
                <a:lnTo>
                  <a:pt x="772083" y="0"/>
                </a:lnTo>
                <a:close/>
              </a:path>
              <a:path w="857885" h="857885">
                <a:moveTo>
                  <a:pt x="844617" y="42900"/>
                </a:moveTo>
                <a:lnTo>
                  <a:pt x="772083" y="42900"/>
                </a:lnTo>
                <a:lnTo>
                  <a:pt x="780459" y="43728"/>
                </a:lnTo>
                <a:lnTo>
                  <a:pt x="788412" y="46161"/>
                </a:lnTo>
                <a:lnTo>
                  <a:pt x="814120" y="77411"/>
                </a:lnTo>
                <a:lnTo>
                  <a:pt x="814946" y="85788"/>
                </a:lnTo>
                <a:lnTo>
                  <a:pt x="814946" y="772083"/>
                </a:lnTo>
                <a:lnTo>
                  <a:pt x="795761" y="807751"/>
                </a:lnTo>
                <a:lnTo>
                  <a:pt x="772083" y="814984"/>
                </a:lnTo>
                <a:lnTo>
                  <a:pt x="844608" y="814984"/>
                </a:lnTo>
                <a:lnTo>
                  <a:pt x="851090" y="805393"/>
                </a:lnTo>
                <a:lnTo>
                  <a:pt x="857859" y="772083"/>
                </a:lnTo>
                <a:lnTo>
                  <a:pt x="857859" y="85788"/>
                </a:lnTo>
                <a:lnTo>
                  <a:pt x="851090" y="52479"/>
                </a:lnTo>
                <a:lnTo>
                  <a:pt x="844617" y="42900"/>
                </a:lnTo>
                <a:close/>
              </a:path>
            </a:pathLst>
          </a:custGeom>
          <a:solidFill>
            <a:srgbClr val="231F20"/>
          </a:solidFill>
        </p:spPr>
        <p:txBody>
          <a:bodyPr wrap="square" lIns="0" tIns="0" rIns="0" bIns="0" rtlCol="0"/>
          <a:lstStyle/>
          <a:p>
            <a:endParaRPr/>
          </a:p>
        </p:txBody>
      </p:sp>
      <p:sp>
        <p:nvSpPr>
          <p:cNvPr id="8" name="object 8"/>
          <p:cNvSpPr/>
          <p:nvPr/>
        </p:nvSpPr>
        <p:spPr>
          <a:xfrm>
            <a:off x="698602" y="417011"/>
            <a:ext cx="880110" cy="497551"/>
          </a:xfrm>
          <a:custGeom>
            <a:avLst/>
            <a:gdLst/>
            <a:ahLst/>
            <a:cxnLst/>
            <a:rect l="l" t="t" r="r" b="b"/>
            <a:pathLst>
              <a:path w="680085" h="643890">
                <a:moveTo>
                  <a:pt x="258082" y="558800"/>
                </a:moveTo>
                <a:lnTo>
                  <a:pt x="239483" y="558800"/>
                </a:lnTo>
                <a:lnTo>
                  <a:pt x="235597" y="638810"/>
                </a:lnTo>
                <a:lnTo>
                  <a:pt x="237909" y="642620"/>
                </a:lnTo>
                <a:lnTo>
                  <a:pt x="242709" y="643890"/>
                </a:lnTo>
                <a:lnTo>
                  <a:pt x="250228" y="643890"/>
                </a:lnTo>
                <a:lnTo>
                  <a:pt x="280278" y="609600"/>
                </a:lnTo>
                <a:lnTo>
                  <a:pt x="255625" y="609600"/>
                </a:lnTo>
                <a:lnTo>
                  <a:pt x="258082" y="558800"/>
                </a:lnTo>
                <a:close/>
              </a:path>
              <a:path w="680085" h="643890">
                <a:moveTo>
                  <a:pt x="330008" y="574040"/>
                </a:moveTo>
                <a:lnTo>
                  <a:pt x="311442" y="574040"/>
                </a:lnTo>
                <a:lnTo>
                  <a:pt x="312267" y="637540"/>
                </a:lnTo>
                <a:lnTo>
                  <a:pt x="315353" y="641350"/>
                </a:lnTo>
                <a:lnTo>
                  <a:pt x="319620" y="642620"/>
                </a:lnTo>
                <a:lnTo>
                  <a:pt x="324015" y="642620"/>
                </a:lnTo>
                <a:lnTo>
                  <a:pt x="328206" y="641350"/>
                </a:lnTo>
                <a:lnTo>
                  <a:pt x="350629" y="590550"/>
                </a:lnTo>
                <a:lnTo>
                  <a:pt x="330225" y="590550"/>
                </a:lnTo>
                <a:lnTo>
                  <a:pt x="330008" y="574040"/>
                </a:lnTo>
                <a:close/>
              </a:path>
              <a:path w="680085" h="643890">
                <a:moveTo>
                  <a:pt x="435432" y="567690"/>
                </a:moveTo>
                <a:lnTo>
                  <a:pt x="410768" y="567690"/>
                </a:lnTo>
                <a:lnTo>
                  <a:pt x="475919" y="641350"/>
                </a:lnTo>
                <a:lnTo>
                  <a:pt x="480568" y="642620"/>
                </a:lnTo>
                <a:lnTo>
                  <a:pt x="488124" y="638810"/>
                </a:lnTo>
                <a:lnTo>
                  <a:pt x="490093" y="633730"/>
                </a:lnTo>
                <a:lnTo>
                  <a:pt x="481682" y="598170"/>
                </a:lnTo>
                <a:lnTo>
                  <a:pt x="462470" y="598170"/>
                </a:lnTo>
                <a:lnTo>
                  <a:pt x="435432" y="567690"/>
                </a:lnTo>
                <a:close/>
              </a:path>
              <a:path w="680085" h="643890">
                <a:moveTo>
                  <a:pt x="383301" y="568960"/>
                </a:moveTo>
                <a:lnTo>
                  <a:pt x="360159" y="568960"/>
                </a:lnTo>
                <a:lnTo>
                  <a:pt x="392379" y="610870"/>
                </a:lnTo>
                <a:lnTo>
                  <a:pt x="396265" y="612140"/>
                </a:lnTo>
                <a:lnTo>
                  <a:pt x="403606" y="610870"/>
                </a:lnTo>
                <a:lnTo>
                  <a:pt x="406298" y="607060"/>
                </a:lnTo>
                <a:lnTo>
                  <a:pt x="409470" y="579120"/>
                </a:lnTo>
                <a:lnTo>
                  <a:pt x="390855" y="579120"/>
                </a:lnTo>
                <a:lnTo>
                  <a:pt x="383301" y="568960"/>
                </a:lnTo>
                <a:close/>
              </a:path>
              <a:path w="680085" h="643890">
                <a:moveTo>
                  <a:pt x="320014" y="539750"/>
                </a:moveTo>
                <a:lnTo>
                  <a:pt x="315988" y="541020"/>
                </a:lnTo>
                <a:lnTo>
                  <a:pt x="255625" y="609600"/>
                </a:lnTo>
                <a:lnTo>
                  <a:pt x="280278" y="609600"/>
                </a:lnTo>
                <a:lnTo>
                  <a:pt x="311442" y="574040"/>
                </a:lnTo>
                <a:lnTo>
                  <a:pt x="330008" y="574040"/>
                </a:lnTo>
                <a:lnTo>
                  <a:pt x="329641" y="546100"/>
                </a:lnTo>
                <a:lnTo>
                  <a:pt x="327228" y="542290"/>
                </a:lnTo>
                <a:lnTo>
                  <a:pt x="320014" y="539750"/>
                </a:lnTo>
                <a:close/>
              </a:path>
              <a:path w="680085" h="643890">
                <a:moveTo>
                  <a:pt x="217330" y="533400"/>
                </a:moveTo>
                <a:lnTo>
                  <a:pt x="197840" y="533400"/>
                </a:lnTo>
                <a:lnTo>
                  <a:pt x="180568" y="594360"/>
                </a:lnTo>
                <a:lnTo>
                  <a:pt x="182295" y="599440"/>
                </a:lnTo>
                <a:lnTo>
                  <a:pt x="189509" y="603250"/>
                </a:lnTo>
                <a:lnTo>
                  <a:pt x="194132" y="603250"/>
                </a:lnTo>
                <a:lnTo>
                  <a:pt x="197142" y="599440"/>
                </a:lnTo>
                <a:lnTo>
                  <a:pt x="235514" y="562610"/>
                </a:lnTo>
                <a:lnTo>
                  <a:pt x="209080" y="562610"/>
                </a:lnTo>
                <a:lnTo>
                  <a:pt x="217330" y="533400"/>
                </a:lnTo>
                <a:close/>
              </a:path>
              <a:path w="680085" h="643890">
                <a:moveTo>
                  <a:pt x="455803" y="515620"/>
                </a:moveTo>
                <a:lnTo>
                  <a:pt x="451904" y="515620"/>
                </a:lnTo>
                <a:lnTo>
                  <a:pt x="446163" y="520700"/>
                </a:lnTo>
                <a:lnTo>
                  <a:pt x="444868" y="524510"/>
                </a:lnTo>
                <a:lnTo>
                  <a:pt x="462470" y="598170"/>
                </a:lnTo>
                <a:lnTo>
                  <a:pt x="481682" y="598170"/>
                </a:lnTo>
                <a:lnTo>
                  <a:pt x="468464" y="542290"/>
                </a:lnTo>
                <a:lnTo>
                  <a:pt x="520875" y="542290"/>
                </a:lnTo>
                <a:lnTo>
                  <a:pt x="519596" y="538480"/>
                </a:lnTo>
                <a:lnTo>
                  <a:pt x="499922" y="538480"/>
                </a:lnTo>
                <a:lnTo>
                  <a:pt x="455803" y="515620"/>
                </a:lnTo>
                <a:close/>
              </a:path>
              <a:path w="680085" h="643890">
                <a:moveTo>
                  <a:pt x="360299" y="541020"/>
                </a:moveTo>
                <a:lnTo>
                  <a:pt x="356971" y="541020"/>
                </a:lnTo>
                <a:lnTo>
                  <a:pt x="353720" y="542290"/>
                </a:lnTo>
                <a:lnTo>
                  <a:pt x="350901" y="543560"/>
                </a:lnTo>
                <a:lnTo>
                  <a:pt x="330225" y="590550"/>
                </a:lnTo>
                <a:lnTo>
                  <a:pt x="350629" y="590550"/>
                </a:lnTo>
                <a:lnTo>
                  <a:pt x="360159" y="568960"/>
                </a:lnTo>
                <a:lnTo>
                  <a:pt x="383301" y="568960"/>
                </a:lnTo>
                <a:lnTo>
                  <a:pt x="363474" y="542290"/>
                </a:lnTo>
                <a:lnTo>
                  <a:pt x="360299" y="541020"/>
                </a:lnTo>
                <a:close/>
              </a:path>
              <a:path w="680085" h="643890">
                <a:moveTo>
                  <a:pt x="404533" y="535940"/>
                </a:moveTo>
                <a:lnTo>
                  <a:pt x="397560" y="538480"/>
                </a:lnTo>
                <a:lnTo>
                  <a:pt x="395046" y="541020"/>
                </a:lnTo>
                <a:lnTo>
                  <a:pt x="390855" y="579120"/>
                </a:lnTo>
                <a:lnTo>
                  <a:pt x="409470" y="579120"/>
                </a:lnTo>
                <a:lnTo>
                  <a:pt x="410768" y="567690"/>
                </a:lnTo>
                <a:lnTo>
                  <a:pt x="435432" y="567690"/>
                </a:lnTo>
                <a:lnTo>
                  <a:pt x="408393" y="537210"/>
                </a:lnTo>
                <a:lnTo>
                  <a:pt x="404533" y="535940"/>
                </a:lnTo>
                <a:close/>
              </a:path>
              <a:path w="680085" h="643890">
                <a:moveTo>
                  <a:pt x="520875" y="542290"/>
                </a:moveTo>
                <a:lnTo>
                  <a:pt x="468464" y="542290"/>
                </a:lnTo>
                <a:lnTo>
                  <a:pt x="511708" y="565150"/>
                </a:lnTo>
                <a:lnTo>
                  <a:pt x="515061" y="566420"/>
                </a:lnTo>
                <a:lnTo>
                  <a:pt x="519137" y="566420"/>
                </a:lnTo>
                <a:lnTo>
                  <a:pt x="524891" y="561340"/>
                </a:lnTo>
                <a:lnTo>
                  <a:pt x="525995" y="557530"/>
                </a:lnTo>
                <a:lnTo>
                  <a:pt x="520875" y="542290"/>
                </a:lnTo>
                <a:close/>
              </a:path>
              <a:path w="680085" h="643890">
                <a:moveTo>
                  <a:pt x="252501" y="525780"/>
                </a:moveTo>
                <a:lnTo>
                  <a:pt x="247535" y="525780"/>
                </a:lnTo>
                <a:lnTo>
                  <a:pt x="245186" y="527050"/>
                </a:lnTo>
                <a:lnTo>
                  <a:pt x="209080" y="562610"/>
                </a:lnTo>
                <a:lnTo>
                  <a:pt x="235514" y="562610"/>
                </a:lnTo>
                <a:lnTo>
                  <a:pt x="239483" y="558800"/>
                </a:lnTo>
                <a:lnTo>
                  <a:pt x="258082" y="558800"/>
                </a:lnTo>
                <a:lnTo>
                  <a:pt x="259372" y="532130"/>
                </a:lnTo>
                <a:lnTo>
                  <a:pt x="257200" y="528320"/>
                </a:lnTo>
                <a:lnTo>
                  <a:pt x="252501" y="525780"/>
                </a:lnTo>
                <a:close/>
              </a:path>
              <a:path w="680085" h="643890">
                <a:moveTo>
                  <a:pt x="180114" y="504190"/>
                </a:moveTo>
                <a:lnTo>
                  <a:pt x="160782" y="504190"/>
                </a:lnTo>
                <a:lnTo>
                  <a:pt x="146710" y="551180"/>
                </a:lnTo>
                <a:lnTo>
                  <a:pt x="148082" y="556260"/>
                </a:lnTo>
                <a:lnTo>
                  <a:pt x="154457" y="560070"/>
                </a:lnTo>
                <a:lnTo>
                  <a:pt x="158750" y="560070"/>
                </a:lnTo>
                <a:lnTo>
                  <a:pt x="162001" y="558800"/>
                </a:lnTo>
                <a:lnTo>
                  <a:pt x="197840" y="533400"/>
                </a:lnTo>
                <a:lnTo>
                  <a:pt x="217330" y="533400"/>
                </a:lnTo>
                <a:lnTo>
                  <a:pt x="218764" y="528320"/>
                </a:lnTo>
                <a:lnTo>
                  <a:pt x="173101" y="528320"/>
                </a:lnTo>
                <a:lnTo>
                  <a:pt x="180114" y="504190"/>
                </a:lnTo>
                <a:close/>
              </a:path>
              <a:path w="680085" h="643890">
                <a:moveTo>
                  <a:pt x="139859" y="471170"/>
                </a:moveTo>
                <a:lnTo>
                  <a:pt x="117322" y="471170"/>
                </a:lnTo>
                <a:lnTo>
                  <a:pt x="76212" y="528320"/>
                </a:lnTo>
                <a:lnTo>
                  <a:pt x="76403" y="533400"/>
                </a:lnTo>
                <a:lnTo>
                  <a:pt x="81915" y="539750"/>
                </a:lnTo>
                <a:lnTo>
                  <a:pt x="86512" y="541020"/>
                </a:lnTo>
                <a:lnTo>
                  <a:pt x="158220" y="505460"/>
                </a:lnTo>
                <a:lnTo>
                  <a:pt x="115316" y="505460"/>
                </a:lnTo>
                <a:lnTo>
                  <a:pt x="139859" y="471170"/>
                </a:lnTo>
                <a:close/>
              </a:path>
              <a:path w="680085" h="643890">
                <a:moveTo>
                  <a:pt x="493001" y="478790"/>
                </a:moveTo>
                <a:lnTo>
                  <a:pt x="489280" y="480060"/>
                </a:lnTo>
                <a:lnTo>
                  <a:pt x="484238" y="485140"/>
                </a:lnTo>
                <a:lnTo>
                  <a:pt x="483349" y="488950"/>
                </a:lnTo>
                <a:lnTo>
                  <a:pt x="499922" y="538480"/>
                </a:lnTo>
                <a:lnTo>
                  <a:pt x="519596" y="538480"/>
                </a:lnTo>
                <a:lnTo>
                  <a:pt x="508076" y="504190"/>
                </a:lnTo>
                <a:lnTo>
                  <a:pt x="582263" y="504190"/>
                </a:lnTo>
                <a:lnTo>
                  <a:pt x="580329" y="501650"/>
                </a:lnTo>
                <a:lnTo>
                  <a:pt x="556260" y="501650"/>
                </a:lnTo>
                <a:lnTo>
                  <a:pt x="496341" y="480060"/>
                </a:lnTo>
                <a:lnTo>
                  <a:pt x="493001" y="478790"/>
                </a:lnTo>
                <a:close/>
              </a:path>
              <a:path w="680085" h="643890">
                <a:moveTo>
                  <a:pt x="582263" y="504190"/>
                </a:moveTo>
                <a:lnTo>
                  <a:pt x="508076" y="504190"/>
                </a:lnTo>
                <a:lnTo>
                  <a:pt x="579005" y="528320"/>
                </a:lnTo>
                <a:lnTo>
                  <a:pt x="582853" y="529590"/>
                </a:lnTo>
                <a:lnTo>
                  <a:pt x="587159" y="528320"/>
                </a:lnTo>
                <a:lnTo>
                  <a:pt x="591972" y="521970"/>
                </a:lnTo>
                <a:lnTo>
                  <a:pt x="591934" y="516890"/>
                </a:lnTo>
                <a:lnTo>
                  <a:pt x="582263" y="504190"/>
                </a:lnTo>
                <a:close/>
              </a:path>
              <a:path w="680085" h="643890">
                <a:moveTo>
                  <a:pt x="216014" y="501650"/>
                </a:moveTo>
                <a:lnTo>
                  <a:pt x="211759" y="501650"/>
                </a:lnTo>
                <a:lnTo>
                  <a:pt x="173101" y="528320"/>
                </a:lnTo>
                <a:lnTo>
                  <a:pt x="218764" y="528320"/>
                </a:lnTo>
                <a:lnTo>
                  <a:pt x="223786" y="510540"/>
                </a:lnTo>
                <a:lnTo>
                  <a:pt x="222377" y="506730"/>
                </a:lnTo>
                <a:lnTo>
                  <a:pt x="216014" y="501650"/>
                </a:lnTo>
                <a:close/>
              </a:path>
              <a:path w="680085" h="643890">
                <a:moveTo>
                  <a:pt x="174485" y="474980"/>
                </a:moveTo>
                <a:lnTo>
                  <a:pt x="170738" y="476250"/>
                </a:lnTo>
                <a:lnTo>
                  <a:pt x="168592" y="480060"/>
                </a:lnTo>
                <a:lnTo>
                  <a:pt x="115316" y="505460"/>
                </a:lnTo>
                <a:lnTo>
                  <a:pt x="158220" y="505460"/>
                </a:lnTo>
                <a:lnTo>
                  <a:pt x="160782" y="504190"/>
                </a:lnTo>
                <a:lnTo>
                  <a:pt x="180114" y="504190"/>
                </a:lnTo>
                <a:lnTo>
                  <a:pt x="184175" y="490220"/>
                </a:lnTo>
                <a:lnTo>
                  <a:pt x="184594" y="490220"/>
                </a:lnTo>
                <a:lnTo>
                  <a:pt x="184899" y="488950"/>
                </a:lnTo>
                <a:lnTo>
                  <a:pt x="186118" y="481330"/>
                </a:lnTo>
                <a:lnTo>
                  <a:pt x="183032" y="477520"/>
                </a:lnTo>
                <a:lnTo>
                  <a:pt x="174485" y="474980"/>
                </a:lnTo>
                <a:close/>
              </a:path>
              <a:path w="680085" h="643890">
                <a:moveTo>
                  <a:pt x="646905" y="240030"/>
                </a:moveTo>
                <a:lnTo>
                  <a:pt x="613613" y="240030"/>
                </a:lnTo>
                <a:lnTo>
                  <a:pt x="559206" y="275590"/>
                </a:lnTo>
                <a:lnTo>
                  <a:pt x="557631" y="279400"/>
                </a:lnTo>
                <a:lnTo>
                  <a:pt x="559206" y="287020"/>
                </a:lnTo>
                <a:lnTo>
                  <a:pt x="562190" y="289560"/>
                </a:lnTo>
                <a:lnTo>
                  <a:pt x="592594" y="294640"/>
                </a:lnTo>
                <a:lnTo>
                  <a:pt x="564489" y="309880"/>
                </a:lnTo>
                <a:lnTo>
                  <a:pt x="562495" y="313690"/>
                </a:lnTo>
                <a:lnTo>
                  <a:pt x="563308" y="321310"/>
                </a:lnTo>
                <a:lnTo>
                  <a:pt x="566026" y="323850"/>
                </a:lnTo>
                <a:lnTo>
                  <a:pt x="620877" y="339090"/>
                </a:lnTo>
                <a:lnTo>
                  <a:pt x="571360" y="353060"/>
                </a:lnTo>
                <a:lnTo>
                  <a:pt x="568718" y="356870"/>
                </a:lnTo>
                <a:lnTo>
                  <a:pt x="568071" y="364490"/>
                </a:lnTo>
                <a:lnTo>
                  <a:pt x="570141" y="368300"/>
                </a:lnTo>
                <a:lnTo>
                  <a:pt x="637552" y="400050"/>
                </a:lnTo>
                <a:lnTo>
                  <a:pt x="551180" y="410210"/>
                </a:lnTo>
                <a:lnTo>
                  <a:pt x="547966" y="414020"/>
                </a:lnTo>
                <a:lnTo>
                  <a:pt x="546379" y="421640"/>
                </a:lnTo>
                <a:lnTo>
                  <a:pt x="548208" y="425450"/>
                </a:lnTo>
                <a:lnTo>
                  <a:pt x="570611" y="438150"/>
                </a:lnTo>
                <a:lnTo>
                  <a:pt x="524433" y="439420"/>
                </a:lnTo>
                <a:lnTo>
                  <a:pt x="521271" y="440690"/>
                </a:lnTo>
                <a:lnTo>
                  <a:pt x="518210" y="447040"/>
                </a:lnTo>
                <a:lnTo>
                  <a:pt x="518566" y="450850"/>
                </a:lnTo>
                <a:lnTo>
                  <a:pt x="556260" y="501650"/>
                </a:lnTo>
                <a:lnTo>
                  <a:pt x="580329" y="501650"/>
                </a:lnTo>
                <a:lnTo>
                  <a:pt x="546481" y="457200"/>
                </a:lnTo>
                <a:lnTo>
                  <a:pt x="609092" y="455930"/>
                </a:lnTo>
                <a:lnTo>
                  <a:pt x="612724" y="453390"/>
                </a:lnTo>
                <a:lnTo>
                  <a:pt x="614781" y="444500"/>
                </a:lnTo>
                <a:lnTo>
                  <a:pt x="612978" y="440690"/>
                </a:lnTo>
                <a:lnTo>
                  <a:pt x="585419" y="425450"/>
                </a:lnTo>
                <a:lnTo>
                  <a:pt x="675373" y="414020"/>
                </a:lnTo>
                <a:lnTo>
                  <a:pt x="678649" y="411480"/>
                </a:lnTo>
                <a:lnTo>
                  <a:pt x="680008" y="402590"/>
                </a:lnTo>
                <a:lnTo>
                  <a:pt x="677913" y="398780"/>
                </a:lnTo>
                <a:lnTo>
                  <a:pt x="603440" y="363220"/>
                </a:lnTo>
                <a:lnTo>
                  <a:pt x="662000" y="346710"/>
                </a:lnTo>
                <a:lnTo>
                  <a:pt x="664730" y="342900"/>
                </a:lnTo>
                <a:lnTo>
                  <a:pt x="664641" y="334010"/>
                </a:lnTo>
                <a:lnTo>
                  <a:pt x="661822" y="330200"/>
                </a:lnTo>
                <a:lnTo>
                  <a:pt x="597890" y="313690"/>
                </a:lnTo>
                <a:lnTo>
                  <a:pt x="629488" y="297180"/>
                </a:lnTo>
                <a:lnTo>
                  <a:pt x="631482" y="293370"/>
                </a:lnTo>
                <a:lnTo>
                  <a:pt x="630275" y="285750"/>
                </a:lnTo>
                <a:lnTo>
                  <a:pt x="627214" y="281940"/>
                </a:lnTo>
                <a:lnTo>
                  <a:pt x="592264" y="276860"/>
                </a:lnTo>
                <a:lnTo>
                  <a:pt x="646905" y="240030"/>
                </a:lnTo>
                <a:close/>
              </a:path>
              <a:path w="680085" h="643890">
                <a:moveTo>
                  <a:pt x="46215" y="171450"/>
                </a:moveTo>
                <a:lnTo>
                  <a:pt x="42075" y="172720"/>
                </a:lnTo>
                <a:lnTo>
                  <a:pt x="38049" y="180340"/>
                </a:lnTo>
                <a:lnTo>
                  <a:pt x="38620" y="184150"/>
                </a:lnTo>
                <a:lnTo>
                  <a:pt x="102158" y="250190"/>
                </a:lnTo>
                <a:lnTo>
                  <a:pt x="41236" y="259080"/>
                </a:lnTo>
                <a:lnTo>
                  <a:pt x="38100" y="261620"/>
                </a:lnTo>
                <a:lnTo>
                  <a:pt x="36487" y="269240"/>
                </a:lnTo>
                <a:lnTo>
                  <a:pt x="38176" y="273050"/>
                </a:lnTo>
                <a:lnTo>
                  <a:pt x="86753" y="303530"/>
                </a:lnTo>
                <a:lnTo>
                  <a:pt x="2654" y="330200"/>
                </a:lnTo>
                <a:lnTo>
                  <a:pt x="0" y="334010"/>
                </a:lnTo>
                <a:lnTo>
                  <a:pt x="215" y="341630"/>
                </a:lnTo>
                <a:lnTo>
                  <a:pt x="3060" y="345440"/>
                </a:lnTo>
                <a:lnTo>
                  <a:pt x="95161" y="369570"/>
                </a:lnTo>
                <a:lnTo>
                  <a:pt x="64617" y="394970"/>
                </a:lnTo>
                <a:lnTo>
                  <a:pt x="61836" y="397510"/>
                </a:lnTo>
                <a:lnTo>
                  <a:pt x="60693" y="401320"/>
                </a:lnTo>
                <a:lnTo>
                  <a:pt x="62661" y="407670"/>
                </a:lnTo>
                <a:lnTo>
                  <a:pt x="65608" y="410210"/>
                </a:lnTo>
                <a:lnTo>
                  <a:pt x="108750" y="417830"/>
                </a:lnTo>
                <a:lnTo>
                  <a:pt x="61696" y="474980"/>
                </a:lnTo>
                <a:lnTo>
                  <a:pt x="61493" y="478790"/>
                </a:lnTo>
                <a:lnTo>
                  <a:pt x="66217" y="486410"/>
                </a:lnTo>
                <a:lnTo>
                  <a:pt x="70586" y="487680"/>
                </a:lnTo>
                <a:lnTo>
                  <a:pt x="117322" y="471170"/>
                </a:lnTo>
                <a:lnTo>
                  <a:pt x="139859" y="471170"/>
                </a:lnTo>
                <a:lnTo>
                  <a:pt x="149858" y="457200"/>
                </a:lnTo>
                <a:lnTo>
                  <a:pt x="99631" y="457200"/>
                </a:lnTo>
                <a:lnTo>
                  <a:pt x="135623" y="414020"/>
                </a:lnTo>
                <a:lnTo>
                  <a:pt x="136207" y="410210"/>
                </a:lnTo>
                <a:lnTo>
                  <a:pt x="133832" y="403860"/>
                </a:lnTo>
                <a:lnTo>
                  <a:pt x="131051" y="402590"/>
                </a:lnTo>
                <a:lnTo>
                  <a:pt x="92176" y="396240"/>
                </a:lnTo>
                <a:lnTo>
                  <a:pt x="123532" y="369570"/>
                </a:lnTo>
                <a:lnTo>
                  <a:pt x="124714" y="365760"/>
                </a:lnTo>
                <a:lnTo>
                  <a:pt x="123164" y="359410"/>
                </a:lnTo>
                <a:lnTo>
                  <a:pt x="120561" y="356870"/>
                </a:lnTo>
                <a:lnTo>
                  <a:pt x="43243" y="336550"/>
                </a:lnTo>
                <a:lnTo>
                  <a:pt x="115189" y="313690"/>
                </a:lnTo>
                <a:lnTo>
                  <a:pt x="117716" y="311150"/>
                </a:lnTo>
                <a:lnTo>
                  <a:pt x="118605" y="303530"/>
                </a:lnTo>
                <a:lnTo>
                  <a:pt x="116916" y="300990"/>
                </a:lnTo>
                <a:lnTo>
                  <a:pt x="73291" y="273050"/>
                </a:lnTo>
                <a:lnTo>
                  <a:pt x="126238" y="266700"/>
                </a:lnTo>
                <a:lnTo>
                  <a:pt x="129133" y="264160"/>
                </a:lnTo>
                <a:lnTo>
                  <a:pt x="131419" y="257810"/>
                </a:lnTo>
                <a:lnTo>
                  <a:pt x="130619" y="254000"/>
                </a:lnTo>
                <a:lnTo>
                  <a:pt x="76276" y="196850"/>
                </a:lnTo>
                <a:lnTo>
                  <a:pt x="165843" y="196850"/>
                </a:lnTo>
                <a:lnTo>
                  <a:pt x="163688" y="193040"/>
                </a:lnTo>
                <a:lnTo>
                  <a:pt x="141947" y="193040"/>
                </a:lnTo>
                <a:lnTo>
                  <a:pt x="46215" y="171450"/>
                </a:lnTo>
                <a:close/>
              </a:path>
              <a:path w="680085" h="643890">
                <a:moveTo>
                  <a:pt x="142582" y="443230"/>
                </a:moveTo>
                <a:lnTo>
                  <a:pt x="99631" y="457200"/>
                </a:lnTo>
                <a:lnTo>
                  <a:pt x="149858" y="457200"/>
                </a:lnTo>
                <a:lnTo>
                  <a:pt x="151676" y="454660"/>
                </a:lnTo>
                <a:lnTo>
                  <a:pt x="151638" y="450850"/>
                </a:lnTo>
                <a:lnTo>
                  <a:pt x="146812" y="444500"/>
                </a:lnTo>
                <a:lnTo>
                  <a:pt x="142582" y="443230"/>
                </a:lnTo>
                <a:close/>
              </a:path>
              <a:path w="680085" h="643890">
                <a:moveTo>
                  <a:pt x="596624" y="203200"/>
                </a:moveTo>
                <a:lnTo>
                  <a:pt x="572287" y="203200"/>
                </a:lnTo>
                <a:lnTo>
                  <a:pt x="542696" y="238760"/>
                </a:lnTo>
                <a:lnTo>
                  <a:pt x="542328" y="242570"/>
                </a:lnTo>
                <a:lnTo>
                  <a:pt x="546277" y="250190"/>
                </a:lnTo>
                <a:lnTo>
                  <a:pt x="550100" y="251460"/>
                </a:lnTo>
                <a:lnTo>
                  <a:pt x="554024" y="251460"/>
                </a:lnTo>
                <a:lnTo>
                  <a:pt x="613613" y="240030"/>
                </a:lnTo>
                <a:lnTo>
                  <a:pt x="646905" y="240030"/>
                </a:lnTo>
                <a:lnTo>
                  <a:pt x="663862" y="228600"/>
                </a:lnTo>
                <a:lnTo>
                  <a:pt x="576008" y="228600"/>
                </a:lnTo>
                <a:lnTo>
                  <a:pt x="596624" y="203200"/>
                </a:lnTo>
                <a:close/>
              </a:path>
              <a:path w="680085" h="643890">
                <a:moveTo>
                  <a:pt x="659599" y="212090"/>
                </a:moveTo>
                <a:lnTo>
                  <a:pt x="655256" y="213360"/>
                </a:lnTo>
                <a:lnTo>
                  <a:pt x="576008" y="228600"/>
                </a:lnTo>
                <a:lnTo>
                  <a:pt x="663862" y="228600"/>
                </a:lnTo>
                <a:lnTo>
                  <a:pt x="665746" y="227330"/>
                </a:lnTo>
                <a:lnTo>
                  <a:pt x="667207" y="223520"/>
                </a:lnTo>
                <a:lnTo>
                  <a:pt x="663905" y="214630"/>
                </a:lnTo>
                <a:lnTo>
                  <a:pt x="659599" y="212090"/>
                </a:lnTo>
                <a:close/>
              </a:path>
              <a:path w="680085" h="643890">
                <a:moveTo>
                  <a:pt x="165843" y="196850"/>
                </a:moveTo>
                <a:lnTo>
                  <a:pt x="76276" y="196850"/>
                </a:lnTo>
                <a:lnTo>
                  <a:pt x="158229" y="215900"/>
                </a:lnTo>
                <a:lnTo>
                  <a:pt x="161823" y="215900"/>
                </a:lnTo>
                <a:lnTo>
                  <a:pt x="165531" y="214630"/>
                </a:lnTo>
                <a:lnTo>
                  <a:pt x="169900" y="209550"/>
                </a:lnTo>
                <a:lnTo>
                  <a:pt x="170154" y="204470"/>
                </a:lnTo>
                <a:lnTo>
                  <a:pt x="165843" y="196850"/>
                </a:lnTo>
                <a:close/>
              </a:path>
              <a:path w="680085" h="643890">
                <a:moveTo>
                  <a:pt x="563754" y="172720"/>
                </a:moveTo>
                <a:lnTo>
                  <a:pt x="540689" y="172720"/>
                </a:lnTo>
                <a:lnTo>
                  <a:pt x="520496" y="201930"/>
                </a:lnTo>
                <a:lnTo>
                  <a:pt x="520446" y="205740"/>
                </a:lnTo>
                <a:lnTo>
                  <a:pt x="524751" y="212090"/>
                </a:lnTo>
                <a:lnTo>
                  <a:pt x="528675" y="213360"/>
                </a:lnTo>
                <a:lnTo>
                  <a:pt x="532422" y="213360"/>
                </a:lnTo>
                <a:lnTo>
                  <a:pt x="572287" y="203200"/>
                </a:lnTo>
                <a:lnTo>
                  <a:pt x="596624" y="203200"/>
                </a:lnTo>
                <a:lnTo>
                  <a:pt x="606933" y="190500"/>
                </a:lnTo>
                <a:lnTo>
                  <a:pt x="607038" y="189230"/>
                </a:lnTo>
                <a:lnTo>
                  <a:pt x="552145" y="189230"/>
                </a:lnTo>
                <a:lnTo>
                  <a:pt x="563754" y="172720"/>
                </a:lnTo>
                <a:close/>
              </a:path>
              <a:path w="680085" h="643890">
                <a:moveTo>
                  <a:pt x="129082" y="140970"/>
                </a:moveTo>
                <a:lnTo>
                  <a:pt x="124929" y="142240"/>
                </a:lnTo>
                <a:lnTo>
                  <a:pt x="119837" y="148590"/>
                </a:lnTo>
                <a:lnTo>
                  <a:pt x="119418" y="152400"/>
                </a:lnTo>
                <a:lnTo>
                  <a:pt x="141947" y="193040"/>
                </a:lnTo>
                <a:lnTo>
                  <a:pt x="163688" y="193040"/>
                </a:lnTo>
                <a:lnTo>
                  <a:pt x="150037" y="168910"/>
                </a:lnTo>
                <a:lnTo>
                  <a:pt x="187397" y="168910"/>
                </a:lnTo>
                <a:lnTo>
                  <a:pt x="183302" y="154940"/>
                </a:lnTo>
                <a:lnTo>
                  <a:pt x="163779" y="154940"/>
                </a:lnTo>
                <a:lnTo>
                  <a:pt x="132702" y="142240"/>
                </a:lnTo>
                <a:lnTo>
                  <a:pt x="129082" y="140970"/>
                </a:lnTo>
                <a:close/>
              </a:path>
              <a:path w="680085" h="643890">
                <a:moveTo>
                  <a:pt x="599033" y="177800"/>
                </a:moveTo>
                <a:lnTo>
                  <a:pt x="552145" y="189230"/>
                </a:lnTo>
                <a:lnTo>
                  <a:pt x="607038" y="189230"/>
                </a:lnTo>
                <a:lnTo>
                  <a:pt x="607250" y="186690"/>
                </a:lnTo>
                <a:lnTo>
                  <a:pt x="603072" y="180340"/>
                </a:lnTo>
                <a:lnTo>
                  <a:pt x="599033" y="177800"/>
                </a:lnTo>
                <a:close/>
              </a:path>
              <a:path w="680085" h="643890">
                <a:moveTo>
                  <a:pt x="550841" y="95250"/>
                </a:moveTo>
                <a:lnTo>
                  <a:pt x="529971" y="95250"/>
                </a:lnTo>
                <a:lnTo>
                  <a:pt x="488467" y="171450"/>
                </a:lnTo>
                <a:lnTo>
                  <a:pt x="488746" y="175260"/>
                </a:lnTo>
                <a:lnTo>
                  <a:pt x="493064" y="180340"/>
                </a:lnTo>
                <a:lnTo>
                  <a:pt x="496709" y="182880"/>
                </a:lnTo>
                <a:lnTo>
                  <a:pt x="540689" y="172720"/>
                </a:lnTo>
                <a:lnTo>
                  <a:pt x="563754" y="172720"/>
                </a:lnTo>
                <a:lnTo>
                  <a:pt x="571792" y="161290"/>
                </a:lnTo>
                <a:lnTo>
                  <a:pt x="571851" y="158750"/>
                </a:lnTo>
                <a:lnTo>
                  <a:pt x="516077" y="158750"/>
                </a:lnTo>
                <a:lnTo>
                  <a:pt x="550841" y="95250"/>
                </a:lnTo>
                <a:close/>
              </a:path>
              <a:path w="680085" h="643890">
                <a:moveTo>
                  <a:pt x="187397" y="168910"/>
                </a:moveTo>
                <a:lnTo>
                  <a:pt x="150037" y="168910"/>
                </a:lnTo>
                <a:lnTo>
                  <a:pt x="177888" y="180340"/>
                </a:lnTo>
                <a:lnTo>
                  <a:pt x="181597" y="179070"/>
                </a:lnTo>
                <a:lnTo>
                  <a:pt x="186766" y="173990"/>
                </a:lnTo>
                <a:lnTo>
                  <a:pt x="187769" y="170180"/>
                </a:lnTo>
                <a:lnTo>
                  <a:pt x="187397" y="168910"/>
                </a:lnTo>
                <a:close/>
              </a:path>
              <a:path w="680085" h="643890">
                <a:moveTo>
                  <a:pt x="563867" y="149860"/>
                </a:moveTo>
                <a:lnTo>
                  <a:pt x="516077" y="158750"/>
                </a:lnTo>
                <a:lnTo>
                  <a:pt x="571851" y="158750"/>
                </a:lnTo>
                <a:lnTo>
                  <a:pt x="571881" y="157480"/>
                </a:lnTo>
                <a:lnTo>
                  <a:pt x="567702" y="151130"/>
                </a:lnTo>
                <a:lnTo>
                  <a:pt x="563867" y="149860"/>
                </a:lnTo>
                <a:close/>
              </a:path>
              <a:path w="680085" h="643890">
                <a:moveTo>
                  <a:pt x="160769" y="96520"/>
                </a:moveTo>
                <a:lnTo>
                  <a:pt x="156718" y="97790"/>
                </a:lnTo>
                <a:lnTo>
                  <a:pt x="150863" y="101600"/>
                </a:lnTo>
                <a:lnTo>
                  <a:pt x="149631" y="105410"/>
                </a:lnTo>
                <a:lnTo>
                  <a:pt x="163779" y="154940"/>
                </a:lnTo>
                <a:lnTo>
                  <a:pt x="183302" y="154940"/>
                </a:lnTo>
                <a:lnTo>
                  <a:pt x="174739" y="125730"/>
                </a:lnTo>
                <a:lnTo>
                  <a:pt x="214004" y="125730"/>
                </a:lnTo>
                <a:lnTo>
                  <a:pt x="160769" y="96520"/>
                </a:lnTo>
                <a:close/>
              </a:path>
              <a:path w="680085" h="643890">
                <a:moveTo>
                  <a:pt x="214004" y="125730"/>
                </a:moveTo>
                <a:lnTo>
                  <a:pt x="174739" y="125730"/>
                </a:lnTo>
                <a:lnTo>
                  <a:pt x="224586" y="152400"/>
                </a:lnTo>
                <a:lnTo>
                  <a:pt x="228155" y="152400"/>
                </a:lnTo>
                <a:lnTo>
                  <a:pt x="233819" y="149860"/>
                </a:lnTo>
                <a:lnTo>
                  <a:pt x="235508" y="146050"/>
                </a:lnTo>
                <a:lnTo>
                  <a:pt x="234892" y="127000"/>
                </a:lnTo>
                <a:lnTo>
                  <a:pt x="216319" y="127000"/>
                </a:lnTo>
                <a:lnTo>
                  <a:pt x="214004" y="125730"/>
                </a:lnTo>
                <a:close/>
              </a:path>
              <a:path w="680085" h="643890">
                <a:moveTo>
                  <a:pt x="453126" y="85090"/>
                </a:moveTo>
                <a:lnTo>
                  <a:pt x="434301" y="85090"/>
                </a:lnTo>
                <a:lnTo>
                  <a:pt x="425373" y="134620"/>
                </a:lnTo>
                <a:lnTo>
                  <a:pt x="426783" y="138430"/>
                </a:lnTo>
                <a:lnTo>
                  <a:pt x="432473" y="142240"/>
                </a:lnTo>
                <a:lnTo>
                  <a:pt x="436245" y="143510"/>
                </a:lnTo>
                <a:lnTo>
                  <a:pt x="439407" y="140970"/>
                </a:lnTo>
                <a:lnTo>
                  <a:pt x="487204" y="116840"/>
                </a:lnTo>
                <a:lnTo>
                  <a:pt x="447573" y="116840"/>
                </a:lnTo>
                <a:lnTo>
                  <a:pt x="453126" y="85090"/>
                </a:lnTo>
                <a:close/>
              </a:path>
              <a:path w="680085" h="643890">
                <a:moveTo>
                  <a:pt x="305333" y="0"/>
                </a:moveTo>
                <a:lnTo>
                  <a:pt x="301561" y="0"/>
                </a:lnTo>
                <a:lnTo>
                  <a:pt x="297738" y="1270"/>
                </a:lnTo>
                <a:lnTo>
                  <a:pt x="294436" y="3810"/>
                </a:lnTo>
                <a:lnTo>
                  <a:pt x="262394" y="102870"/>
                </a:lnTo>
                <a:lnTo>
                  <a:pt x="234111" y="102870"/>
                </a:lnTo>
                <a:lnTo>
                  <a:pt x="263042" y="128270"/>
                </a:lnTo>
                <a:lnTo>
                  <a:pt x="266293" y="129540"/>
                </a:lnTo>
                <a:lnTo>
                  <a:pt x="272338" y="127000"/>
                </a:lnTo>
                <a:lnTo>
                  <a:pt x="274751" y="125730"/>
                </a:lnTo>
                <a:lnTo>
                  <a:pt x="303606" y="35560"/>
                </a:lnTo>
                <a:lnTo>
                  <a:pt x="324046" y="35560"/>
                </a:lnTo>
                <a:lnTo>
                  <a:pt x="308965" y="2540"/>
                </a:lnTo>
                <a:lnTo>
                  <a:pt x="305333" y="0"/>
                </a:lnTo>
                <a:close/>
              </a:path>
              <a:path w="680085" h="643890">
                <a:moveTo>
                  <a:pt x="394206" y="82550"/>
                </a:moveTo>
                <a:lnTo>
                  <a:pt x="375335" y="82550"/>
                </a:lnTo>
                <a:lnTo>
                  <a:pt x="382828" y="123190"/>
                </a:lnTo>
                <a:lnTo>
                  <a:pt x="385368" y="125730"/>
                </a:lnTo>
                <a:lnTo>
                  <a:pt x="392163" y="128270"/>
                </a:lnTo>
                <a:lnTo>
                  <a:pt x="395782" y="127000"/>
                </a:lnTo>
                <a:lnTo>
                  <a:pt x="422629" y="97790"/>
                </a:lnTo>
                <a:lnTo>
                  <a:pt x="397065" y="97790"/>
                </a:lnTo>
                <a:lnTo>
                  <a:pt x="394206" y="82550"/>
                </a:lnTo>
                <a:close/>
              </a:path>
              <a:path w="680085" h="643890">
                <a:moveTo>
                  <a:pt x="223570" y="71120"/>
                </a:moveTo>
                <a:lnTo>
                  <a:pt x="216839" y="74930"/>
                </a:lnTo>
                <a:lnTo>
                  <a:pt x="214731" y="77470"/>
                </a:lnTo>
                <a:lnTo>
                  <a:pt x="216319" y="127000"/>
                </a:lnTo>
                <a:lnTo>
                  <a:pt x="234892" y="127000"/>
                </a:lnTo>
                <a:lnTo>
                  <a:pt x="234111" y="102870"/>
                </a:lnTo>
                <a:lnTo>
                  <a:pt x="262394" y="102870"/>
                </a:lnTo>
                <a:lnTo>
                  <a:pt x="227545" y="72390"/>
                </a:lnTo>
                <a:lnTo>
                  <a:pt x="223570" y="71120"/>
                </a:lnTo>
                <a:close/>
              </a:path>
              <a:path w="680085" h="643890">
                <a:moveTo>
                  <a:pt x="551878" y="62230"/>
                </a:moveTo>
                <a:lnTo>
                  <a:pt x="548297" y="64770"/>
                </a:lnTo>
                <a:lnTo>
                  <a:pt x="447573" y="116840"/>
                </a:lnTo>
                <a:lnTo>
                  <a:pt x="487204" y="116840"/>
                </a:lnTo>
                <a:lnTo>
                  <a:pt x="529971" y="95250"/>
                </a:lnTo>
                <a:lnTo>
                  <a:pt x="550841" y="95250"/>
                </a:lnTo>
                <a:lnTo>
                  <a:pt x="562660" y="73660"/>
                </a:lnTo>
                <a:lnTo>
                  <a:pt x="562038" y="68580"/>
                </a:lnTo>
                <a:lnTo>
                  <a:pt x="556336" y="63500"/>
                </a:lnTo>
                <a:lnTo>
                  <a:pt x="551878" y="62230"/>
                </a:lnTo>
                <a:close/>
              </a:path>
              <a:path w="680085" h="643890">
                <a:moveTo>
                  <a:pt x="324046" y="35560"/>
                </a:moveTo>
                <a:lnTo>
                  <a:pt x="303606" y="35560"/>
                </a:lnTo>
                <a:lnTo>
                  <a:pt x="338607" y="111760"/>
                </a:lnTo>
                <a:lnTo>
                  <a:pt x="341388" y="114300"/>
                </a:lnTo>
                <a:lnTo>
                  <a:pt x="344614" y="114300"/>
                </a:lnTo>
                <a:lnTo>
                  <a:pt x="347827" y="115570"/>
                </a:lnTo>
                <a:lnTo>
                  <a:pt x="351028" y="114300"/>
                </a:lnTo>
                <a:lnTo>
                  <a:pt x="371446" y="87630"/>
                </a:lnTo>
                <a:lnTo>
                  <a:pt x="347827" y="87630"/>
                </a:lnTo>
                <a:lnTo>
                  <a:pt x="324046" y="35560"/>
                </a:lnTo>
                <a:close/>
              </a:path>
              <a:path w="680085" h="643890">
                <a:moveTo>
                  <a:pt x="449440" y="44450"/>
                </a:moveTo>
                <a:lnTo>
                  <a:pt x="444982" y="45720"/>
                </a:lnTo>
                <a:lnTo>
                  <a:pt x="397065" y="97790"/>
                </a:lnTo>
                <a:lnTo>
                  <a:pt x="422629" y="97790"/>
                </a:lnTo>
                <a:lnTo>
                  <a:pt x="434301" y="85090"/>
                </a:lnTo>
                <a:lnTo>
                  <a:pt x="453126" y="85090"/>
                </a:lnTo>
                <a:lnTo>
                  <a:pt x="458901" y="52070"/>
                </a:lnTo>
                <a:lnTo>
                  <a:pt x="456844" y="48260"/>
                </a:lnTo>
                <a:lnTo>
                  <a:pt x="449440" y="44450"/>
                </a:lnTo>
                <a:close/>
              </a:path>
              <a:path w="680085" h="643890">
                <a:moveTo>
                  <a:pt x="379437" y="50800"/>
                </a:moveTo>
                <a:lnTo>
                  <a:pt x="375678" y="52070"/>
                </a:lnTo>
                <a:lnTo>
                  <a:pt x="347827" y="87630"/>
                </a:lnTo>
                <a:lnTo>
                  <a:pt x="371446" y="87630"/>
                </a:lnTo>
                <a:lnTo>
                  <a:pt x="375335" y="82550"/>
                </a:lnTo>
                <a:lnTo>
                  <a:pt x="394206" y="82550"/>
                </a:lnTo>
                <a:lnTo>
                  <a:pt x="389204" y="55880"/>
                </a:lnTo>
                <a:lnTo>
                  <a:pt x="386499" y="52070"/>
                </a:lnTo>
                <a:lnTo>
                  <a:pt x="379437" y="50800"/>
                </a:lnTo>
                <a:close/>
              </a:path>
            </a:pathLst>
          </a:custGeom>
          <a:solidFill>
            <a:srgbClr val="231F20"/>
          </a:solidFill>
        </p:spPr>
        <p:txBody>
          <a:bodyPr wrap="square" lIns="0" tIns="0" rIns="0" bIns="0" rtlCol="0"/>
          <a:lstStyle/>
          <a:p>
            <a:endParaRPr/>
          </a:p>
        </p:txBody>
      </p:sp>
      <p:sp>
        <p:nvSpPr>
          <p:cNvPr id="9" name="object 9"/>
          <p:cNvSpPr/>
          <p:nvPr/>
        </p:nvSpPr>
        <p:spPr>
          <a:xfrm>
            <a:off x="903047" y="528523"/>
            <a:ext cx="475802" cy="284105"/>
          </a:xfrm>
          <a:custGeom>
            <a:avLst/>
            <a:gdLst/>
            <a:ahLst/>
            <a:cxnLst/>
            <a:rect l="l" t="t" r="r" b="b"/>
            <a:pathLst>
              <a:path w="367665" h="367665">
                <a:moveTo>
                  <a:pt x="183832" y="0"/>
                </a:moveTo>
                <a:lnTo>
                  <a:pt x="135021" y="6576"/>
                </a:lnTo>
                <a:lnTo>
                  <a:pt x="91123" y="25130"/>
                </a:lnTo>
                <a:lnTo>
                  <a:pt x="53906" y="53895"/>
                </a:lnTo>
                <a:lnTo>
                  <a:pt x="25136" y="91108"/>
                </a:lnTo>
                <a:lnTo>
                  <a:pt x="6578" y="135005"/>
                </a:lnTo>
                <a:lnTo>
                  <a:pt x="0" y="183819"/>
                </a:lnTo>
                <a:lnTo>
                  <a:pt x="6578" y="232635"/>
                </a:lnTo>
                <a:lnTo>
                  <a:pt x="25136" y="276534"/>
                </a:lnTo>
                <a:lnTo>
                  <a:pt x="53906" y="313750"/>
                </a:lnTo>
                <a:lnTo>
                  <a:pt x="91123" y="342518"/>
                </a:lnTo>
                <a:lnTo>
                  <a:pt x="135021" y="361074"/>
                </a:lnTo>
                <a:lnTo>
                  <a:pt x="183832" y="367652"/>
                </a:lnTo>
                <a:lnTo>
                  <a:pt x="232642" y="361074"/>
                </a:lnTo>
                <a:lnTo>
                  <a:pt x="272001" y="344436"/>
                </a:lnTo>
                <a:lnTo>
                  <a:pt x="183832" y="344436"/>
                </a:lnTo>
                <a:lnTo>
                  <a:pt x="133123" y="336235"/>
                </a:lnTo>
                <a:lnTo>
                  <a:pt x="89043" y="313407"/>
                </a:lnTo>
                <a:lnTo>
                  <a:pt x="54256" y="278619"/>
                </a:lnTo>
                <a:lnTo>
                  <a:pt x="31429" y="234534"/>
                </a:lnTo>
                <a:lnTo>
                  <a:pt x="23228" y="183819"/>
                </a:lnTo>
                <a:lnTo>
                  <a:pt x="31429" y="133111"/>
                </a:lnTo>
                <a:lnTo>
                  <a:pt x="54256" y="89030"/>
                </a:lnTo>
                <a:lnTo>
                  <a:pt x="89043" y="54243"/>
                </a:lnTo>
                <a:lnTo>
                  <a:pt x="133123" y="31416"/>
                </a:lnTo>
                <a:lnTo>
                  <a:pt x="183832" y="23215"/>
                </a:lnTo>
                <a:lnTo>
                  <a:pt x="272008" y="23215"/>
                </a:lnTo>
                <a:lnTo>
                  <a:pt x="232642" y="6576"/>
                </a:lnTo>
                <a:lnTo>
                  <a:pt x="183832" y="0"/>
                </a:lnTo>
                <a:close/>
              </a:path>
              <a:path w="367665" h="367665">
                <a:moveTo>
                  <a:pt x="272008" y="23215"/>
                </a:moveTo>
                <a:lnTo>
                  <a:pt x="183832" y="23215"/>
                </a:lnTo>
                <a:lnTo>
                  <a:pt x="234541" y="31416"/>
                </a:lnTo>
                <a:lnTo>
                  <a:pt x="278621" y="54243"/>
                </a:lnTo>
                <a:lnTo>
                  <a:pt x="313408" y="89030"/>
                </a:lnTo>
                <a:lnTo>
                  <a:pt x="336235" y="133111"/>
                </a:lnTo>
                <a:lnTo>
                  <a:pt x="344436" y="183819"/>
                </a:lnTo>
                <a:lnTo>
                  <a:pt x="336235" y="234534"/>
                </a:lnTo>
                <a:lnTo>
                  <a:pt x="313408" y="278619"/>
                </a:lnTo>
                <a:lnTo>
                  <a:pt x="278621" y="313407"/>
                </a:lnTo>
                <a:lnTo>
                  <a:pt x="234541" y="336235"/>
                </a:lnTo>
                <a:lnTo>
                  <a:pt x="183832" y="344436"/>
                </a:lnTo>
                <a:lnTo>
                  <a:pt x="272001" y="344436"/>
                </a:lnTo>
                <a:lnTo>
                  <a:pt x="313751" y="313750"/>
                </a:lnTo>
                <a:lnTo>
                  <a:pt x="342519" y="276534"/>
                </a:lnTo>
                <a:lnTo>
                  <a:pt x="361074" y="232635"/>
                </a:lnTo>
                <a:lnTo>
                  <a:pt x="367652" y="183819"/>
                </a:lnTo>
                <a:lnTo>
                  <a:pt x="361074" y="135005"/>
                </a:lnTo>
                <a:lnTo>
                  <a:pt x="342519" y="91108"/>
                </a:lnTo>
                <a:lnTo>
                  <a:pt x="313751" y="53895"/>
                </a:lnTo>
                <a:lnTo>
                  <a:pt x="276537" y="25130"/>
                </a:lnTo>
                <a:lnTo>
                  <a:pt x="272008" y="23215"/>
                </a:lnTo>
                <a:close/>
              </a:path>
            </a:pathLst>
          </a:custGeom>
          <a:solidFill>
            <a:srgbClr val="231F2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7318" y="7440075"/>
            <a:ext cx="5744957" cy="135935"/>
          </a:xfrm>
          <a:prstGeom prst="rect">
            <a:avLst/>
          </a:prstGeom>
        </p:spPr>
        <p:txBody>
          <a:bodyPr vert="horz" wrap="square" lIns="0" tIns="12700" rIns="0" bIns="0" rtlCol="0">
            <a:spAutoFit/>
          </a:bodyPr>
          <a:lstStyle/>
          <a:p>
            <a:pPr marL="12700">
              <a:lnSpc>
                <a:spcPct val="100000"/>
              </a:lnSpc>
              <a:spcBef>
                <a:spcPts val="100"/>
              </a:spcBef>
            </a:pPr>
            <a:r>
              <a:rPr sz="800" b="1" spc="-40" dirty="0">
                <a:solidFill>
                  <a:srgbClr val="231F20"/>
                </a:solidFill>
                <a:latin typeface="Trebuchet MS"/>
                <a:cs typeface="Trebuchet MS"/>
              </a:rPr>
              <a:t>©2015 </a:t>
            </a:r>
            <a:r>
              <a:rPr sz="800" b="1" spc="-50" dirty="0">
                <a:solidFill>
                  <a:srgbClr val="231F20"/>
                </a:solidFill>
                <a:latin typeface="Trebuchet MS"/>
                <a:cs typeface="Trebuchet MS"/>
              </a:rPr>
              <a:t>The </a:t>
            </a:r>
            <a:r>
              <a:rPr sz="800" b="1" spc="-15" dirty="0">
                <a:solidFill>
                  <a:srgbClr val="231F20"/>
                </a:solidFill>
                <a:latin typeface="Trebuchet MS"/>
                <a:cs typeface="Trebuchet MS"/>
              </a:rPr>
              <a:t>NEED </a:t>
            </a:r>
            <a:r>
              <a:rPr sz="800" b="1" spc="-45" dirty="0">
                <a:solidFill>
                  <a:srgbClr val="231F20"/>
                </a:solidFill>
                <a:latin typeface="Trebuchet MS"/>
                <a:cs typeface="Trebuchet MS"/>
              </a:rPr>
              <a:t>Project </a:t>
            </a:r>
            <a:r>
              <a:rPr sz="800" b="1" spc="-40" dirty="0">
                <a:solidFill>
                  <a:srgbClr val="231F20"/>
                </a:solidFill>
                <a:latin typeface="Trebuchet MS"/>
                <a:cs typeface="Trebuchet MS"/>
              </a:rPr>
              <a:t>8408 </a:t>
            </a:r>
            <a:r>
              <a:rPr sz="800" b="1" spc="-15" dirty="0">
                <a:solidFill>
                  <a:srgbClr val="231F20"/>
                </a:solidFill>
                <a:latin typeface="Trebuchet MS"/>
                <a:cs typeface="Trebuchet MS"/>
              </a:rPr>
              <a:t>Kao </a:t>
            </a:r>
            <a:r>
              <a:rPr sz="800" b="1" spc="-55" dirty="0">
                <a:solidFill>
                  <a:srgbClr val="231F20"/>
                </a:solidFill>
                <a:latin typeface="Trebuchet MS"/>
                <a:cs typeface="Trebuchet MS"/>
              </a:rPr>
              <a:t>Circle, </a:t>
            </a:r>
            <a:r>
              <a:rPr sz="800" b="1" spc="-20" dirty="0">
                <a:solidFill>
                  <a:srgbClr val="231F20"/>
                </a:solidFill>
                <a:latin typeface="Trebuchet MS"/>
                <a:cs typeface="Trebuchet MS"/>
              </a:rPr>
              <a:t>Manassas, </a:t>
            </a:r>
            <a:r>
              <a:rPr sz="800" b="1" spc="-30" dirty="0">
                <a:solidFill>
                  <a:srgbClr val="231F20"/>
                </a:solidFill>
                <a:latin typeface="Trebuchet MS"/>
                <a:cs typeface="Trebuchet MS"/>
              </a:rPr>
              <a:t>VA </a:t>
            </a:r>
            <a:r>
              <a:rPr sz="800" b="1" spc="-40" dirty="0">
                <a:solidFill>
                  <a:srgbClr val="231F20"/>
                </a:solidFill>
                <a:latin typeface="Trebuchet MS"/>
                <a:cs typeface="Trebuchet MS"/>
              </a:rPr>
              <a:t>20110 </a:t>
            </a:r>
            <a:r>
              <a:rPr sz="800" b="1" spc="-55" dirty="0">
                <a:solidFill>
                  <a:srgbClr val="231F20"/>
                </a:solidFill>
                <a:latin typeface="Trebuchet MS"/>
                <a:cs typeface="Trebuchet MS"/>
              </a:rPr>
              <a:t>1.800.875.5029</a:t>
            </a:r>
            <a:r>
              <a:rPr sz="800" b="1" spc="70" dirty="0">
                <a:solidFill>
                  <a:srgbClr val="231F20"/>
                </a:solidFill>
                <a:latin typeface="Trebuchet MS"/>
                <a:cs typeface="Trebuchet MS"/>
              </a:rPr>
              <a:t> </a:t>
            </a:r>
            <a:r>
              <a:rPr sz="800" b="1" spc="-35" dirty="0">
                <a:solidFill>
                  <a:srgbClr val="231F20"/>
                </a:solidFill>
                <a:latin typeface="Trebuchet MS"/>
                <a:cs typeface="Trebuchet MS"/>
                <a:hlinkClick r:id="rId2"/>
              </a:rPr>
              <a:t>www.NEED.org</a:t>
            </a:r>
            <a:endParaRPr sz="800">
              <a:latin typeface="Trebuchet MS"/>
              <a:cs typeface="Trebuchet MS"/>
            </a:endParaRPr>
          </a:p>
        </p:txBody>
      </p:sp>
      <p:sp>
        <p:nvSpPr>
          <p:cNvPr id="3" name="object 3"/>
          <p:cNvSpPr txBox="1"/>
          <p:nvPr/>
        </p:nvSpPr>
        <p:spPr>
          <a:xfrm>
            <a:off x="9385606" y="7391007"/>
            <a:ext cx="262143"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231F20"/>
                </a:solidFill>
                <a:latin typeface="Trebuchet MS"/>
                <a:cs typeface="Trebuchet MS"/>
              </a:rPr>
              <a:t>57</a:t>
            </a:r>
            <a:endParaRPr sz="1300">
              <a:latin typeface="Trebuchet MS"/>
              <a:cs typeface="Trebuchet MS"/>
            </a:endParaRPr>
          </a:p>
        </p:txBody>
      </p:sp>
      <p:sp>
        <p:nvSpPr>
          <p:cNvPr id="4" name="object 4"/>
          <p:cNvSpPr/>
          <p:nvPr/>
        </p:nvSpPr>
        <p:spPr>
          <a:xfrm>
            <a:off x="304053" y="181552"/>
            <a:ext cx="9466729" cy="7408314"/>
          </a:xfrm>
          <a:custGeom>
            <a:avLst/>
            <a:gdLst/>
            <a:ahLst/>
            <a:cxnLst/>
            <a:rect l="l" t="t" r="r" b="b"/>
            <a:pathLst>
              <a:path w="7315200" h="9587230">
                <a:moveTo>
                  <a:pt x="0" y="9586912"/>
                </a:moveTo>
                <a:lnTo>
                  <a:pt x="7315200" y="9586912"/>
                </a:lnTo>
                <a:lnTo>
                  <a:pt x="7315200" y="0"/>
                </a:lnTo>
                <a:lnTo>
                  <a:pt x="0" y="0"/>
                </a:lnTo>
                <a:lnTo>
                  <a:pt x="0" y="9586912"/>
                </a:lnTo>
                <a:close/>
              </a:path>
            </a:pathLst>
          </a:custGeom>
          <a:ln w="12700">
            <a:solidFill>
              <a:srgbClr val="231F20"/>
            </a:solidFill>
          </a:ln>
        </p:spPr>
        <p:txBody>
          <a:bodyPr wrap="square" lIns="0" tIns="0" rIns="0" bIns="0" rtlCol="0"/>
          <a:lstStyle/>
          <a:p>
            <a:endParaRPr/>
          </a:p>
        </p:txBody>
      </p:sp>
      <p:sp>
        <p:nvSpPr>
          <p:cNvPr id="5" name="object 5"/>
          <p:cNvSpPr/>
          <p:nvPr/>
        </p:nvSpPr>
        <p:spPr>
          <a:xfrm>
            <a:off x="949173" y="4004769"/>
            <a:ext cx="8227508" cy="1073121"/>
          </a:xfrm>
          <a:custGeom>
            <a:avLst/>
            <a:gdLst/>
            <a:ahLst/>
            <a:cxnLst/>
            <a:rect l="l" t="t" r="r" b="b"/>
            <a:pathLst>
              <a:path w="6357620" h="1388745">
                <a:moveTo>
                  <a:pt x="6232601" y="0"/>
                </a:moveTo>
                <a:lnTo>
                  <a:pt x="124840" y="0"/>
                </a:lnTo>
                <a:lnTo>
                  <a:pt x="52667" y="1950"/>
                </a:lnTo>
                <a:lnTo>
                  <a:pt x="15605" y="15606"/>
                </a:lnTo>
                <a:lnTo>
                  <a:pt x="1950" y="52672"/>
                </a:lnTo>
                <a:lnTo>
                  <a:pt x="0" y="124853"/>
                </a:lnTo>
                <a:lnTo>
                  <a:pt x="0" y="1267764"/>
                </a:lnTo>
                <a:lnTo>
                  <a:pt x="1949" y="1339869"/>
                </a:lnTo>
                <a:lnTo>
                  <a:pt x="15594" y="1376402"/>
                </a:lnTo>
                <a:lnTo>
                  <a:pt x="52629" y="1388610"/>
                </a:lnTo>
                <a:lnTo>
                  <a:pt x="124752" y="1387741"/>
                </a:lnTo>
                <a:lnTo>
                  <a:pt x="3251034" y="1265618"/>
                </a:lnTo>
                <a:lnTo>
                  <a:pt x="6357454" y="1265618"/>
                </a:lnTo>
                <a:lnTo>
                  <a:pt x="6357454" y="124853"/>
                </a:lnTo>
                <a:lnTo>
                  <a:pt x="6355504" y="52672"/>
                </a:lnTo>
                <a:lnTo>
                  <a:pt x="6341848" y="15606"/>
                </a:lnTo>
                <a:lnTo>
                  <a:pt x="6304782" y="1950"/>
                </a:lnTo>
                <a:lnTo>
                  <a:pt x="6232601" y="0"/>
                </a:lnTo>
                <a:close/>
              </a:path>
              <a:path w="6357620" h="1388745">
                <a:moveTo>
                  <a:pt x="6357454" y="1265618"/>
                </a:moveTo>
                <a:lnTo>
                  <a:pt x="3251034" y="1265618"/>
                </a:lnTo>
                <a:lnTo>
                  <a:pt x="6232715" y="1387513"/>
                </a:lnTo>
                <a:lnTo>
                  <a:pt x="6304830" y="1388513"/>
                </a:lnTo>
                <a:lnTo>
                  <a:pt x="6341862" y="1376373"/>
                </a:lnTo>
                <a:lnTo>
                  <a:pt x="6355505" y="1339866"/>
                </a:lnTo>
                <a:lnTo>
                  <a:pt x="6357454" y="1267764"/>
                </a:lnTo>
                <a:lnTo>
                  <a:pt x="6357454" y="1265618"/>
                </a:lnTo>
                <a:close/>
              </a:path>
            </a:pathLst>
          </a:custGeom>
          <a:solidFill>
            <a:srgbClr val="231F20">
              <a:alpha val="75000"/>
            </a:srgbClr>
          </a:solidFill>
        </p:spPr>
        <p:txBody>
          <a:bodyPr wrap="square" lIns="0" tIns="0" rIns="0" bIns="0" rtlCol="0"/>
          <a:lstStyle/>
          <a:p>
            <a:endParaRPr/>
          </a:p>
        </p:txBody>
      </p:sp>
      <p:sp>
        <p:nvSpPr>
          <p:cNvPr id="6" name="object 6"/>
          <p:cNvSpPr txBox="1"/>
          <p:nvPr/>
        </p:nvSpPr>
        <p:spPr>
          <a:xfrm>
            <a:off x="1045665" y="5962863"/>
            <a:ext cx="7967831" cy="566822"/>
          </a:xfrm>
          <a:prstGeom prst="rect">
            <a:avLst/>
          </a:prstGeom>
        </p:spPr>
        <p:txBody>
          <a:bodyPr vert="horz" wrap="square" lIns="0" tIns="12700" rIns="0" bIns="0" rtlCol="0">
            <a:spAutoFit/>
          </a:bodyPr>
          <a:lstStyle/>
          <a:p>
            <a:pPr marL="12700">
              <a:lnSpc>
                <a:spcPct val="100000"/>
              </a:lnSpc>
              <a:spcBef>
                <a:spcPts val="100"/>
              </a:spcBef>
            </a:pPr>
            <a:r>
              <a:rPr lang="en-US" sz="3600" spc="-100" dirty="0" smtClean="0">
                <a:solidFill>
                  <a:srgbClr val="231F20"/>
                </a:solidFill>
                <a:latin typeface="Trebuchet MS"/>
                <a:cs typeface="Trebuchet MS"/>
              </a:rPr>
              <a:t>        </a:t>
            </a:r>
            <a:r>
              <a:rPr sz="3600" spc="-100" dirty="0" smtClean="0">
                <a:solidFill>
                  <a:srgbClr val="231F20"/>
                </a:solidFill>
                <a:latin typeface="Trebuchet MS"/>
                <a:cs typeface="Trebuchet MS"/>
              </a:rPr>
              <a:t>Solar</a:t>
            </a:r>
            <a:r>
              <a:rPr sz="3600" spc="-335" dirty="0" smtClean="0">
                <a:solidFill>
                  <a:srgbClr val="231F20"/>
                </a:solidFill>
                <a:latin typeface="Trebuchet MS"/>
                <a:cs typeface="Trebuchet MS"/>
              </a:rPr>
              <a:t> </a:t>
            </a:r>
            <a:r>
              <a:rPr sz="3600" spc="-70" dirty="0">
                <a:solidFill>
                  <a:srgbClr val="231F20"/>
                </a:solidFill>
                <a:latin typeface="Trebuchet MS"/>
                <a:cs typeface="Trebuchet MS"/>
              </a:rPr>
              <a:t>energy</a:t>
            </a:r>
            <a:r>
              <a:rPr sz="3600" spc="-335" dirty="0">
                <a:solidFill>
                  <a:srgbClr val="231F20"/>
                </a:solidFill>
                <a:latin typeface="Trebuchet MS"/>
                <a:cs typeface="Trebuchet MS"/>
              </a:rPr>
              <a:t> </a:t>
            </a:r>
            <a:r>
              <a:rPr sz="3600" spc="-95" dirty="0">
                <a:solidFill>
                  <a:srgbClr val="231F20"/>
                </a:solidFill>
                <a:latin typeface="Trebuchet MS"/>
                <a:cs typeface="Trebuchet MS"/>
              </a:rPr>
              <a:t>makes</a:t>
            </a:r>
            <a:r>
              <a:rPr sz="3600" spc="-330" dirty="0">
                <a:solidFill>
                  <a:srgbClr val="231F20"/>
                </a:solidFill>
                <a:latin typeface="Trebuchet MS"/>
                <a:cs typeface="Trebuchet MS"/>
              </a:rPr>
              <a:t> </a:t>
            </a:r>
            <a:r>
              <a:rPr sz="3600" spc="-100" dirty="0">
                <a:solidFill>
                  <a:srgbClr val="231F20"/>
                </a:solidFill>
                <a:latin typeface="Trebuchet MS"/>
                <a:cs typeface="Trebuchet MS"/>
              </a:rPr>
              <a:t>plants</a:t>
            </a:r>
            <a:r>
              <a:rPr sz="3600" spc="-335" dirty="0">
                <a:solidFill>
                  <a:srgbClr val="231F20"/>
                </a:solidFill>
                <a:latin typeface="Trebuchet MS"/>
                <a:cs typeface="Trebuchet MS"/>
              </a:rPr>
              <a:t> </a:t>
            </a:r>
            <a:r>
              <a:rPr sz="3600" spc="-165" dirty="0">
                <a:solidFill>
                  <a:srgbClr val="231F20"/>
                </a:solidFill>
                <a:latin typeface="Trebuchet MS"/>
                <a:cs typeface="Trebuchet MS"/>
              </a:rPr>
              <a:t>grow.</a:t>
            </a:r>
            <a:endParaRPr sz="3600" dirty="0">
              <a:latin typeface="Trebuchet MS"/>
              <a:cs typeface="Trebuchet MS"/>
            </a:endParaRPr>
          </a:p>
        </p:txBody>
      </p:sp>
      <p:sp>
        <p:nvSpPr>
          <p:cNvPr id="7" name="object 7"/>
          <p:cNvSpPr txBox="1"/>
          <p:nvPr/>
        </p:nvSpPr>
        <p:spPr>
          <a:xfrm>
            <a:off x="3180772" y="5161747"/>
            <a:ext cx="3381562" cy="197490"/>
          </a:xfrm>
          <a:prstGeom prst="rect">
            <a:avLst/>
          </a:prstGeom>
        </p:spPr>
        <p:txBody>
          <a:bodyPr vert="horz" wrap="square" lIns="0" tIns="12700" rIns="0" bIns="0" rtlCol="0">
            <a:spAutoFit/>
          </a:bodyPr>
          <a:lstStyle/>
          <a:p>
            <a:pPr marL="12700">
              <a:lnSpc>
                <a:spcPct val="100000"/>
              </a:lnSpc>
              <a:spcBef>
                <a:spcPts val="100"/>
              </a:spcBef>
            </a:pPr>
            <a:r>
              <a:rPr sz="1200" b="1" spc="-40" dirty="0">
                <a:solidFill>
                  <a:srgbClr val="231F20"/>
                </a:solidFill>
                <a:latin typeface="Trebuchet MS"/>
                <a:cs typeface="Trebuchet MS"/>
              </a:rPr>
              <a:t>Plants</a:t>
            </a:r>
            <a:r>
              <a:rPr sz="1200" b="1" spc="-114" dirty="0">
                <a:solidFill>
                  <a:srgbClr val="231F20"/>
                </a:solidFill>
                <a:latin typeface="Trebuchet MS"/>
                <a:cs typeface="Trebuchet MS"/>
              </a:rPr>
              <a:t> </a:t>
            </a:r>
            <a:r>
              <a:rPr sz="1200" b="1" spc="-55" dirty="0">
                <a:solidFill>
                  <a:srgbClr val="231F20"/>
                </a:solidFill>
                <a:latin typeface="Trebuchet MS"/>
                <a:cs typeface="Trebuchet MS"/>
              </a:rPr>
              <a:t>convert</a:t>
            </a:r>
            <a:r>
              <a:rPr sz="1200" b="1" spc="-114" dirty="0">
                <a:solidFill>
                  <a:srgbClr val="231F20"/>
                </a:solidFill>
                <a:latin typeface="Trebuchet MS"/>
                <a:cs typeface="Trebuchet MS"/>
              </a:rPr>
              <a:t> </a:t>
            </a:r>
            <a:r>
              <a:rPr sz="1200" b="1" spc="-50" dirty="0">
                <a:solidFill>
                  <a:srgbClr val="231F20"/>
                </a:solidFill>
                <a:latin typeface="Trebuchet MS"/>
                <a:cs typeface="Trebuchet MS"/>
              </a:rPr>
              <a:t>the</a:t>
            </a:r>
            <a:r>
              <a:rPr sz="1200" b="1" spc="-110" dirty="0">
                <a:solidFill>
                  <a:srgbClr val="231F20"/>
                </a:solidFill>
                <a:latin typeface="Trebuchet MS"/>
                <a:cs typeface="Trebuchet MS"/>
              </a:rPr>
              <a:t> </a:t>
            </a:r>
            <a:r>
              <a:rPr sz="1200" b="1" spc="-30" dirty="0">
                <a:solidFill>
                  <a:srgbClr val="231F20"/>
                </a:solidFill>
                <a:latin typeface="Trebuchet MS"/>
                <a:cs typeface="Trebuchet MS"/>
              </a:rPr>
              <a:t>sun's</a:t>
            </a:r>
            <a:r>
              <a:rPr sz="1200" b="1" spc="-114" dirty="0">
                <a:solidFill>
                  <a:srgbClr val="231F20"/>
                </a:solidFill>
                <a:latin typeface="Trebuchet MS"/>
                <a:cs typeface="Trebuchet MS"/>
              </a:rPr>
              <a:t> </a:t>
            </a:r>
            <a:r>
              <a:rPr sz="1200" b="1" spc="-40" dirty="0">
                <a:solidFill>
                  <a:srgbClr val="231F20"/>
                </a:solidFill>
                <a:latin typeface="Trebuchet MS"/>
                <a:cs typeface="Trebuchet MS"/>
              </a:rPr>
              <a:t>energy</a:t>
            </a:r>
            <a:r>
              <a:rPr sz="1200" b="1" spc="-110" dirty="0">
                <a:solidFill>
                  <a:srgbClr val="231F20"/>
                </a:solidFill>
                <a:latin typeface="Trebuchet MS"/>
                <a:cs typeface="Trebuchet MS"/>
              </a:rPr>
              <a:t> </a:t>
            </a:r>
            <a:r>
              <a:rPr sz="1200" b="1" spc="-35" dirty="0">
                <a:solidFill>
                  <a:srgbClr val="231F20"/>
                </a:solidFill>
                <a:latin typeface="Trebuchet MS"/>
                <a:cs typeface="Trebuchet MS"/>
              </a:rPr>
              <a:t>to</a:t>
            </a:r>
            <a:r>
              <a:rPr sz="1200" b="1" spc="-114" dirty="0">
                <a:solidFill>
                  <a:srgbClr val="231F20"/>
                </a:solidFill>
                <a:latin typeface="Trebuchet MS"/>
                <a:cs typeface="Trebuchet MS"/>
              </a:rPr>
              <a:t> </a:t>
            </a:r>
            <a:r>
              <a:rPr sz="1200" b="1" spc="-55" dirty="0">
                <a:solidFill>
                  <a:srgbClr val="231F20"/>
                </a:solidFill>
                <a:latin typeface="Trebuchet MS"/>
                <a:cs typeface="Trebuchet MS"/>
              </a:rPr>
              <a:t>food.</a:t>
            </a:r>
            <a:endParaRPr sz="1200">
              <a:latin typeface="Trebuchet MS"/>
              <a:cs typeface="Trebuchet MS"/>
            </a:endParaRPr>
          </a:p>
        </p:txBody>
      </p:sp>
      <p:sp>
        <p:nvSpPr>
          <p:cNvPr id="8" name="object 8"/>
          <p:cNvSpPr/>
          <p:nvPr/>
        </p:nvSpPr>
        <p:spPr>
          <a:xfrm>
            <a:off x="609599" y="1219200"/>
            <a:ext cx="8839201" cy="3886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1363</Words>
  <Application>Microsoft Office PowerPoint</Application>
  <PresentationFormat>Custom</PresentationFormat>
  <Paragraphs>140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Solar Energy</vt:lpstr>
      <vt:lpstr>Solar Energy</vt:lpstr>
      <vt:lpstr>PowerPoint Presentation</vt:lpstr>
      <vt:lpstr>PowerPoint Presentation</vt:lpstr>
      <vt:lpstr>PowerPoint Presentation</vt:lpstr>
      <vt:lpstr>PowerPoint Presentation</vt:lpstr>
      <vt:lpstr>PowerPoint Presentation</vt:lpstr>
      <vt:lpstr>T h e      T a l  e       o f      J o h n n y      E n e r g y      S e e d</vt:lpstr>
      <vt:lpstr>PowerPoint Presentation</vt:lpstr>
      <vt:lpstr>PowerPoint Presentation</vt:lpstr>
      <vt:lpstr>PowerPoint Presentation</vt:lpstr>
      <vt:lpstr>PowerPoint Presentation</vt:lpstr>
      <vt:lpstr>Energy From the Sun</vt:lpstr>
      <vt:lpstr>Food Has Energy</vt:lpstr>
      <vt:lpstr>How Our Bodies Use Energy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dc:title>
  <dc:creator>GARDNER, MARK</dc:creator>
  <cp:lastModifiedBy>Eagle</cp:lastModifiedBy>
  <cp:revision>28</cp:revision>
  <dcterms:created xsi:type="dcterms:W3CDTF">2018-10-29T11:36:10Z</dcterms:created>
  <dcterms:modified xsi:type="dcterms:W3CDTF">2018-12-10T15:57:43Z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2016-02-22T00:00:00Z</vt:filetime>
  </property>
  <property fmtid="{D5CDD505-2E9C-101B-9397-08002B2CF9AE}" pid="3" name="LastSaved">
    <vt:filetime>2018-10-29T00:00:00Z</vt:filetime>
  </property>
</Properties>
</file>